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1T17:56:36.3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11491 682 35,'0'0'63,"0"0"-5,0 0 52,0 0 8,0 0-57,0 0-32,0 0-1,0-5-2,0 5-26,0 0-1,0 2-14,0 15 15,0 7 1,-2 5 0,-4 2 0,3 7-1,-2 4-2,0 0 2,0 2 0,1-2 0,-1-3 0,-1-1 0,2-3 0,-5-3 3,4-1-3,-1-3 0,2-1-10,-1-4-1,1-7-32,4 0-28,-2-6 10,2-6-73</inkml:trace>
  <inkml:trace contextRef="#ctx0" brushRef="#br0" timeOffset="531.7586">11562 667 25,'0'0'51,"0"0"28,0 0-29,0 0-23,0 0-8,0 0-19,23 6 1,-12 16 15,-3 6 30,1 7-18,0 2-7,1 2-14,4 2-3,0 0 7,2-4-4,0-1 4,-3-4 0,-2-2-4,4-4 6,-5-3-5,0-4-1,-2-1-1,-2 0-5,2 0-1,0 2 2,0-1 1,-1-4-3,-1-3 0,-4-5-27,1-3-25,-3-4-74,0 0-80</inkml:trace>
  <inkml:trace contextRef="#ctx0" brushRef="#br0" timeOffset="830.0061">11561 1095 14,'0'0'139,"0"0"-111,0 0-8,0 0 10,0 0-7,0 0-16,61-23 1,-43 22-1,-2 1-3,2 0-4,0 0 0,-2 0 0,2 0-54,-4 0-72</inkml:trace>
  <inkml:trace contextRef="#ctx0" brushRef="#br0" timeOffset="1688.9091">11901 1050 20,'0'0'44,"0"0"15,0 0 19,0 0-22,0 0-13,0 0-20,28-29-23,-19 29-2,0 6-1,-1 9 3,1 0 5,-1 1 6,-2 2-7,-1 1-4,-1-4 1,-2 0-1,1-2 10,1-3-10,-1-2 2,0-3-2,2-2 1,-2-1 0,0-2-1,3 0 0,2 0 5,3-5 7,0-10-5,2-3-3,0-2 3,4 1-5,-2-2-1,2 3 3,0 0-1,1 4 0,-6 4-2,1 3 4,-5 4 1,-1 3-3,2 0-3,4 0-7,0 7 1,1 6 6,-2 4 1,2-2-1,-2 0 2,-2-2-2,2 1 2,-3 1-1,2 0-1,-1 1 0,-3-2 1,-1-2 3,-1 0-4,1-1-20,-2-2-48,1-3-44,-1-5-80</inkml:trace>
  <inkml:trace contextRef="#ctx0" brushRef="#br0" timeOffset="2459.926">13203 651 173,'0'0'96,"0"0"3,0 0-30,0 0-34,0 0-20,0 0-6,3-4-7,0 4-2,5 0-7,3 0 7,5 0 5,4 0 0,3 0-1,4 0-3,3 0 0,-1 0 0,3 0-1,-4 0 0,0 0-38,-4 0-51,-7 0-47,-4 0-33</inkml:trace>
  <inkml:trace contextRef="#ctx0" brushRef="#br0" timeOffset="2784.5369">13422 655 61,'0'0'6,"0"0"22,0 0 24,0 0-11,-14 77 2,12-51-22,2 2 3,-1 2 11,1-1 14,0-2-18,0 0-8,0-3-9,0-4-8,0-2 0,3-3-3,0-2-1,-1 3 2,0-3-3,-2 2 1,0 0-2,0-1-7,0-1-70,0-4-31,-10-2-114</inkml:trace>
  <inkml:trace contextRef="#ctx0" brushRef="#br0" timeOffset="3018.4458">13279 1105 135,'0'0'4,"0"0"32,0 0 45,0 0-26,0 0-21,0 0-1,88 8-11,-65-8-14,-2 0-6,0 0-2,-4 0 0,-2 0-38,-1 0-53,-8 0-106</inkml:trace>
  <inkml:trace contextRef="#ctx0" brushRef="#br0" timeOffset="5075.9963">13660 925 42,'0'0'69,"0"0"-30,0 0 52,0 0-27,0 0-44,0 0 8,37-44 14,-34 44-28,3 0-14,2 0-7,2 14 3,-1 2 4,0 1 0,-1 1 5,-1-3-2,-1-2-2,-2 2 0,1-1 0,-2-1-1,-3 0-2,0 0 2,0-3 2,0 0 3,0-6 0,0-1-3,0-1-2,0-2 1,0 0-1,0 0-1,3 0 1,2-11 1,3-5-1,4-5 1,1 0 0,-1-1-1,-1 4 0,4 3 0,-5 0 0,3 3-2,-5 3 2,3 5-3,-4 4 0,0 0-3,1 0 0,-1 9-4,3 6 8,-2 0 2,0 0 0,-1-2 0,1 0 2,2-3-2,-1 1 0,0 1 0,0-1 0,0 0 0,-2-1 1,-2-5-2,4 0 2,-3-2-1,0-3 1,1 1 0,-1-1 0,4 0 5,0 0-2,-1 0 3,2-7-5,-2-5 2,-1-4 3,4 0 2,-5-2 3,1-6 6,-1 0 0,0-3-10,-2-6 1,1-2 4,-3-3-2,-3 3 5,0 3 4,0 2 3,0-1 0,0 3-4,0 2 9,0 7-21,0 5 5,-1 6-2,1 5 10,0 2-3,-2 1-11,2 0-6,-1 0-6,1 0-8,0 6-4,0 17 8,0 6 10,0 8 0,0 2 2,0 0-2,1 0 3,5-4-3,-1-3 0,3-4-3,1-2 3,-1-4-2,1-2 2,0-5 1,-2-2 0,1-2-1,2-4 0,-1 3 0,5-1 3,0-2-5,-2-1 4,0-4-1,-4-1 1,1-1-1,0 0 3,2-1 3,3-12-2,1-2-2,-2 1-2,1-1-1,-4-2-5,-2 2 1,-4-2 0,-2 2 4,-2 3 0,0 3-1,0 3 1,0 0-2,0 5 2,-2-2-5,-1 3-2,0 0 5,-1 0-5,-1 1 0,-1 12 1,1 5-1,1 0 1,4 1 3,0-3 2,0 0-2,0-6 2,0 1-1,4-4 1,4 1-3,0-2 4,5-1-3,7 0 3,2 1 2,6-4 0,0-2 3,-3 0-5,0 0 3,-4-2-1,-8-6 0,-4-2 5,-6-1 5,-3-3-5,0-4-3,0-2-4,0-1-1,-7 0 0,-1 1-6,1 2 2,1 3 4,-2 3-1,2 5-1,2 3 0,-1 1 3,4 3 0,-1 0 0,2 0 0,0-1 0,0 1-2,0 0-4,0 0-7,0 0-2,3 0 9,6 9 6,2 3 0,1-1 1,0-1-1,3 2 0,-2-1 0,5 0-1,-3 3 0,3 3 2,-5 0 1,-1 1 2,-1 3 3,-4 0 8,0 0 0,-1-2-4,0-2 8,0-2-11,1-2-2,0-2-2,0-5-1,-1-2-1,2-2 1,3-2-1,3 0 1,4 0-3,-2-13-32,5-7-42,-3-1-77,-4-4-75</inkml:trace>
  <inkml:trace contextRef="#ctx0" brushRef="#br0" timeOffset="5658.002">14018 762 97,'0'0'159,"0"0"-128,0 0 37,0 0-31,0 0-29,0 0-8,-2-3 1,17 2 12,9 1 52,8-2-9,5 1-4,6-1-18,2 1-20,3-1-6,-5 1-8,-2 1 1,-6 0-1,-8 0-2,-9 0-45,-5 0-74,-7 3-96</inkml:trace>
  <inkml:trace contextRef="#ctx0" brushRef="#br0" timeOffset="8887.4617">15046 931 5,'0'0'21,"0"0"29,0 0-19,0 0-31,0 0 2,0 0 24,0 22 6,6-16 20,3-1-14,1-1 13,5-1-17,-1-1 3,2-2-2,-1 0-6,3 0-7,-2 0-7,4 0-12,-3-6 0,0-2 5,-1 2-8,-4-1 5,-6 1 2,-3-2 0,-3 2 2,0-3 1,0 0-8,-3 1-2,-7-2 1,-2 1 4,-3 0-5,0 0 0,-1 4-2,0 5 2,0 0-2,1 0 0,0 0 0,2 6-2,1 4 4,2-2-3,0 6 2,2 0-4,0 2 1,4 4 0,2 0 4,1 2 0,1-1 3,0-1 1,0-2 2,6-2 2,4-1 2,3-4-5,1 0 14,1-6 4,1 1-17,5-4 15,1-2 0,1 0 0,1 0-15,-3 0-3,-2 0-1,2-5 0,-2-2 0,-2-3-1,-4 2 2,-1-4 4,0-4-3,-2-2-2,3-3 0,-2-4-2,0 1-3,-2-2-4,0 1 7,-5 2-2,-1 1 2,-3 1 0,0 5 0,0 4 1,0 6 3,0 5-1,0-1-3,0 2-1,0 0-1,0 0-13,3 0-2,5 11 6,1 4 10,2 4 1,2-1-2,0 2 1,-3 0 0,3-4 1,-2 2 2,0-2 0,-2 0-1,-2-1 1,-1 0-2,-6-1 1,0-3 0,0 4 1,0-1 1,0 0 2,-5-4-2,-5-2 2,1-2-4,2-3 0,-2 0 3,-2-3-1,5 0-3,0 0 0,2 0-2,2 0 2,2 0 1,0 0 1,0 0-1,0 0-1,0 0 0,0 0 3,0 0-1,0 0-1,0-5-1,0 0-2,9-2-3,3 0 5,6-2 0,3 1-1,2-2 1,3 1 1,3-4 0,-2 3-1,-4-2 0,-1 3 2,-6 0-2,-4 0 2,-1 1-2,-3-2 2,1-3 2,-1 0-2,-1-3 1,2-4 2,-2-4-4,1-5 2,-1 1 0,-1-5-3,-3 0 0,-1 1 2,-2 2-2,0 4 0,0 0 5,0 3-5,-3 0 0,0 4 6,0 1-6,1 5 3,-1 6-2,2 1-1,-2 4 0,2 2 0,1 0-2,0 0-5,0 4-3,0 17-12,0 8 18,0 7 3,5 2 1,0 1 0,-2 0 0,1-2 0,1-4 1,1-2-1,1-5 1,0-3-1,1-4 2,1-4-2,0-3 2,-3-1-1,1-4-1,-2-1 0,1-1 2,4-2 0,4 0-2,0 0 2,0-3 0,1 0 2,-3 0-2,-2-10 1,2-7 4,-3-4-7,0-2-5,0-1 2,-5 4-4,-1 2 7,-3 5 1,0 4-1,0 1 3,0 2-1,0 1 4,0 4-1,0 1-1,0 0-4,0 0 0,0 0-8,0 3-2,0 12-4,0 5 13,0 1-1,0-3 1,0-1 1,0-4-1,0-3-1,0 0 2,4-4-2,2 0 0,0-3 2,4 1 2,-1-1-2,0-1 4,1-1-4,-4 1 2,0-2-2,0 0 0,2 0 2,3 0 1,2 0-1,0-5-2,-3-1 2,-1 0-1,-2 2 2,-2-1 2,-2 2-1,0 3 7,-3 0-2,2 0-5,-2 0-4,0 0-5,0 0-1,3 0-4,1 0 7,1 14 3,1-1 0,-2 1 0,0-1 0,-2-4 2,1-1-2,-1-2 1,-2 0-2,1-2 2,-1-1-1,0-1 0,0-2 1,0 0 0,0 0 1,2 0 3,-2 0 3,0 0 4,1 0 9,-1-2 5,0-4-25,0 1 1,2-2 2,-2 4-3,0-1 0,0 2 3,0 0-4,1 0 2,-1 2-1,0-1-1,0 1 0,0 0 0,0 0-4,0 0 1,0 0-4,0 0 1,0 0-2,0 0 5,0 0 2,0 0 1,0 3 0,0-1 0,0 3 1,0-2-1,0-2 0,0 4-1,0-2 2,0 1 0,0-1 0,0-1-1,0 1 1,0-3-1,0 2 1,0-2 3,0 0-1,0 0 1,0 0 0,0 0 1,0 0 2,0 0-1,0-7-6,0-4-2,0-4-2,0-2-3,6-3-5,3 4-5,0-1 1,0 5 3,0 3 8,-5 0 4,1 3 1,1 0-4,0 3 1,0 0 0,2 0 1,2 3 0,0 0-2,3 0 3,2 0 0,0 0 1,0 8-1,-3-1 0,-3 2-2,-1-2 2,-1 3 0,2-1 1,-2 0 2,-1 0-1,2 1 1,-1-2-2,-4 1-6,0-2 6,-1-5-3,-1-1-12,1 1-44,-1-2-39,1 0-29,-2 0-117</inkml:trace>
  <inkml:trace contextRef="#ctx0" brushRef="#br0" timeOffset="9267.5913">16135 572 332,'0'0'124,"0"0"-82,0 0 45,0 0-54,0 0-29,0 0-4,-8-13-2,8 12-4,-3-1-36,-2 2-76,-4-2-99</inkml:trace>
  <inkml:trace contextRef="#ctx0" brushRef="#br0" timeOffset="9577.9438">15510 667 241,'0'0'151,"0"0"-149,0 0 31,0 0-19,0 0-8,0 0 21,112 0 31,-56-6-36,4-1-7,0-4-9,-4 4-6,-6-1-1,-6 4-18,-11 1-23,-8 3-57,-8 0-20,-5 0-87</inkml:trace>
  <inkml:trace contextRef="#ctx0" brushRef="#br0" timeOffset="10742.971">16633 795 67,'0'0'89,"0"0"-8,0 0-5,0 0 0,0 0-31,0 0-18,-12-33-18,4 33 6,1 0-14,-2 0-1,-1 8-7,-3 10 1,-1 7 0,1 2 6,4 1-1,1-4 1,5-3-4,2-3 1,1-5-1,0-2-3,0-4 4,1-1 0,8-1 1,0-4 2,4-1 1,0 0 6,1 0-7,1-1-3,2-11 0,-5 0 3,0-1 3,-4 3 4,-3 1-3,-2 5 8,-3 1 14,0 3 32,0 0-13,0 0-22,0 0-23,0 13-18,0 14 15,0 10 3,0 2 3,0 3-2,-3 1 2,-7 1 13,-2 0-8,-2-1 3,-5-2-6,1-4 2,0-5-1,-1-5 2,2-1 0,-1-5-5,5-6-3,3-6 3,7-7 1,3-2 3,-2 0 11,2-10 13,0-12-31,0-4 0,9-4 0,10-3-4,7-1 4,2-1-1,0 1-1,1 3-3,-4 4-10,4 1-4,-3 4-10,1 2-21,2 7-41,-4 1-57,-3 4-26</inkml:trace>
  <inkml:trace contextRef="#ctx0" brushRef="#br0" timeOffset="12430.863">17786 606 20,'0'0'58,"0"0"24,0 0 13,0 0-24,0 0-15,0 0-28,2-29 36,-6 27-38,1 1 8,-2-1 4,-1 2-16,-2 0-20,-3 0 5,-1 0-7,1 0-3,-2 0 2,2 11 1,1 1-4,0 6-3,-1 6 5,2 3-1,0 4 0,5 1 2,2 3-3,2-2-2,0-1 2,0-1 1,8-5 0,5-3 2,1-4 1,2-4 0,0-3 1,5-3 2,3-4 1,1-5 0,3 0 6,1 0-5,-3-1-2,-4-12 2,-3 1-2,-7 0 3,-1-4 5,-4-2 11,-3-6 1,-2-4-4,-2-2-8,0-2-6,0 3 2,-6-2-6,-9 3 0,0 1-1,-4 3-2,0 3 1,2 3-6,-2 2-8,4 3-26,0 4 13,3 6-92,2 3 16,4 0-93</inkml:trace>
  <inkml:trace contextRef="#ctx0" brushRef="#br0" timeOffset="13034.8238">18245 512 113,'0'0'120,"0"0"-61,0 0 19,0 0-25,0 0-46,0 0-7,0 12-27,0 14 24,0 6 3,0 2 9,0 4 4,-2-2 14,2 1 10,0-2-22,0-2-10,0-3-3,0-2 2,3-5-1,1-3-3,-1-5 4,-1-1 2,-1-5-6,2-3-20,-1-3-72,1-3-47,0 0-81</inkml:trace>
  <inkml:trace contextRef="#ctx0" brushRef="#br0" timeOffset="13682.782">18261 565 75,'0'0'105,"0"0"-29,0 0-2,0 0 5,0 0-15,0 0-17,4-65-11,4 57-16,4 3-9,1 0-5,2 4-4,2 1-2,0 0-3,2 6-3,3 9-4,2 5 8,-5 1 2,0 1-1,-5-1 1,-7-1-1,-4-1-1,-3 2 2,0 2 3,-19 1 3,-2 0 3,-1-1-8,1-5-2,4-5-13,5-5 2,3-4 9,5 1-3,2-5 5,2 0 1,0 0 4,0 0-4,0 0-4,0 0-4,3 0-2,11 0-2,4 10 11,2 1-1,0 5-8,1 2 10,-4 0 0,-3 0 2,-2-2-2,-2-4 4,-3-1-4,-6-1 0,-1 2 0,0 1 1,-3 4 7,-15 0 2,-4-2 1,1-4-8,-4 2 0,1-6-3,-1 1-7,-2-2-25,2-3-21,-1 1-31,0-3-62,6-1-73</inkml:trace>
  <inkml:trace contextRef="#ctx0" brushRef="#br0" timeOffset="14526.7281">18924 607 88,'0'0'91,"0"0"25,0 0-41,0 0-16,0 0-1,0 0-16,-42-45 1,28 39-41,2 1 20,2 1-5,-1 2-17,3 1 0,1 1 0,1 0 0,3 0 0,-1 0-3,2 0-4,-2 6-4,1 8 4,2 4-5,1 3 2,0 1 3,0 2 5,13 4 2,-1-3 0,4 2 2,-1 0-2,0-2 0,-1 0 0,0-1 0,-3-3 0,-2 0 0,-1-3 2,-3-1-2,-2-6 2,-1 2-2,-2-1-1,0 1 1,-8 4 6,-10-2-1,-1-1-3,-2-3 0,2-3 0,-2-2 1,3-3-2,-1-2-1,0-1-5,2 0-12,1 0-28,-1 0-40,-1 0-37,3 0 7,-3 0-70</inkml:trace>
  <inkml:trace contextRef="#ctx0" brushRef="#br0" timeOffset="15168.7829">19022 618 193,'0'0'103,"0"0"-40,0 0 27,0 0-80,0 0-10,0 0-13,0 40 13,0-11 4,0 3 9,0 1 6,0 1-7,0 2 5,0-3-1,0 2-12,0-5 3,0-3-5,3-1 3,0-4-5,0-2 0,0-2-5,-2-1-26,1-8-88,-1-5-36</inkml:trace>
  <inkml:trace contextRef="#ctx0" brushRef="#br0" timeOffset="15540.7575">19062 583 204,'0'0'46,"0"0"2,0 0 11,0 0-32,0 0-5,0 0-7,67-51 1,-49 49 3,-1 1-14,0 1-5,0 0 0,1 0-1,-5 0 1,-1 0-2,-3 0 2,-4 3-4,-1 5-47,-4 0 0,0 5-28,0 0-18,-12 0-48</inkml:trace>
  <inkml:trace contextRef="#ctx0" brushRef="#br0" timeOffset="15748.7436">19073 750 3,'0'0'35,"0"0"36,0 0 5,0 0-56,0 0 41,0 0-23,68 8-25,-54-7-10,-1 3-3,0 6-1,-2 1-11,-6 6-139,-4 1 73</inkml:trace>
  <inkml:trace contextRef="#ctx0" brushRef="#br0" timeOffset="16008.7283">19034 1075 61,'0'0'2,"0"0"9,0 0 59,0 0 24,0 0-14,0 0-10,67 2-22,-43-6-16,-2 2-18,-4-1-1,0 0-8,-6 3-4,0-2-2,-5 2-11,-2 0-56,2 0-52,-2 0-80</inkml:trace>
  <inkml:trace contextRef="#ctx0" brushRef="#br0" timeOffset="16728.6822">19444 658 37,'0'0'94,"0"0"4,0 0-13,0 0 28,0 0-38,0 0-14,2-18-34,-2 18-27,0 9-15,0 14 12,0 4 3,0 3 5,0 2 0,0 1 5,0 2-5,0-4 5,0-1-8,1-3-1,5-3-1,-3 1 4,0-4-4,-3-2 0,0-1-5,1-3-69,-1-4-18,2-6-107</inkml:trace>
  <inkml:trace contextRef="#ctx0" brushRef="#br0" timeOffset="17376.6394">19466 640 51,'0'0'123,"0"0"-50,0 0 0,0 0-6,27-79-30,-18 66-2,3 3-3,-1-1 4,-2 4-12,1 2-3,-3 2-11,1 3-10,3 0-3,2 0-4,2 12 2,0 5-3,-3 3 5,-2 2 3,-6-1 2,-4-1 0,0 2 1,-3-1-3,-11 2 9,-7 3-8,-3-2-2,-5 1-19,3-4-50,3-5-23,5-5-4,5-8 74,5-1-24,2-2 23,2 0 24,4 0 5,-3 0 2,3 0 18,0 0-2,0 0-14,4 0-5,7 0-2,3 1 10,2 10 1,3 2 3,1 4-9,3-1 25,0 0-15,-1-1-4,4-4 10,-1 0-15,0 0 5,-1-2-3,-7-2-6,-1 1-4,-6-1 0,-2 1 0,-3 0-21,0-1-62,-3 1-49,-2-2-73</inkml:trace>
  <inkml:trace contextRef="#ctx0" brushRef="#br0" timeOffset="17964.6011">19917 616 199,'0'0'24,"0"0"11,0 0 28,0 0-63,0 0-12,0 0 12,28 31 10,-19-6 1,-1 2-2,-1 1 4,2 3 6,0 0-14,2-1 4,0 2-3,0-5 26,0-3-26,0-4-3,0-7 4,-1-4-1,-1-1 4,-3-5 16,-1-1-11,-2-2 7,-2 0 1,2 0 6,0 0 22,3-4-1,1-11-21,-1-5-7,2-3-13,1-6-6,-3-3 2,-2-1-5,-1 2 1,-1 2-1,-1 5-4,1 3-9,-2 6-2,0 4-19,0 4 2,0 1-23,0 4-17,0 2-61,0 0-45</inkml:trace>
  <inkml:trace contextRef="#ctx0" brushRef="#br0" timeOffset="18608.5655">20321 592 42,'0'0'134,"0"0"-17,0 0-4,0 0 2,0 0-50,0 0-19,0-12-19,0 12-26,0 0-1,0 6-21,0 12 9,0 6 12,-3 5 1,-3 1-1,-2 2 1,1 2 2,0 1 0,-1 1-1,0-3-2,3-3 1,-1 0 0,2-7-1,1-2 6,-2-5-6,1-5 0,2-4-3,2 1-23,0-5-88,0-3-28,0 0-50,0-6 30</inkml:trace>
  <inkml:trace contextRef="#ctx0" brushRef="#br0" timeOffset="18964.5389">20363 559 17,'0'0'63,"0"0"37,0 0 25,0 0-51,0 0-10,0 0-35,22-51-15,-19 51-14,4 12-27,3 13 21,0 9 6,1 0 20,-1 0 34,-2 4-6,-2-2-29,0 2 11,-2-2-12,2-2-4,0-5-10,-2-3-1,2-3-2,-1-4 0,-2 1 1,0 0 0,-3-2-1,0-2-1,0-4-3,0-3 2,0-1-31,0-3-78,-1-3-50,-7-2 8</inkml:trace>
  <inkml:trace contextRef="#ctx0" brushRef="#br0" timeOffset="19196.5235">20333 874 244,'0'0'83,"0"0"-28,0 0 5,0 0-47,0 0-3,0 0-7,38-26-2,-22 23 2,-1 0-1,0 1-2,-3 1-28,0 1-56,-5 0-53</inkml:trace>
  <inkml:trace contextRef="#ctx0" brushRef="#br0" timeOffset="19720.4906">20781 582 119,'0'0'99,"0"0"-42,0 0 28,0 0-38,0 0-30,0 0-13,-3-3 9,12 3 6,8 0 26,5 0 10,6 0-36,2 0-11,1 1-5,2 1 0,-2-2-3,-2 1-1,-4-1-37,-6 3-73,-7-3-59,-4 0-93</inkml:trace>
  <inkml:trace contextRef="#ctx0" brushRef="#br0" timeOffset="20008.4713">20900 658 51,'0'0'94,"0"0"-25,0 0-26,-2 98 8,2-70-8,0 0-2,0 0 0,0 1-1,0-5-17,0 1-12,0-3-7,0-5 0,0 2 0,0-4 1,0-1-5,0-1-17,0-4-86,-1-2-75</inkml:trace>
  <inkml:trace contextRef="#ctx0" brushRef="#br0" timeOffset="20556.4349">21222 580 199,'0'0'190,"0"0"-132,0 0 33,0 0-56,0 0-31,0 0-4,5 0-2,1 0-5,6 0 7,3 0 17,6 0-6,-1 0-10,-1 0 4,0 0-5,-6 0-14,1 2-42,-4 1-68,-2-2-43</inkml:trace>
  <inkml:trace contextRef="#ctx0" brushRef="#br0" timeOffset="20836.4184">21324 603 14,'0'0'77,"0"0"-75,0 0 48,0 0 35,0 0-33,-15 79-2,12-53-23,0 3 11,1-1 20,1-2-19,-1-1-6,2-1-11,0 2-8,0-2-7,0-3-2,0-1-3,0-4 0,0-2 0,0-2-2,-1-1-37,-5-1-95,0-1-103</inkml:trace>
  <inkml:trace contextRef="#ctx0" brushRef="#br0" timeOffset="21058.5374">21200 1050 113,'0'0'136,"0"0"-114,0 0 49,0 0-54,0 0-1,0 0 9,63-3-4,-38-2-1,0 0-6,-2-1-7,-2 4-2,-2-3-5,-3 2-1,-4 3-39,-2-1-53,-3-1-96</inkml:trace>
  <inkml:trace contextRef="#ctx0" brushRef="#br0" timeOffset="21850.4918">21870 554 80,'0'0'150,"0"0"-29,0 0-32,0 0-13,0 0-39,0 0-34,-15-9 6,0 12-9,0 14-2,-6 7-2,2 3 3,4 3 1,0 2 9,6-1-4,2 0-4,2-1 3,5-3-4,0 0-1,0-3-6,8-1 7,7-4 4,4-4-4,2-4 10,0-7 2,4-2 6,4-2-7,-1 0 0,0 0-3,-3-9-5,-9 0 8,-2 0 17,-6-4 6,-4-1 0,-1-3-8,-3-4-5,0-3-16,0-2-2,-9-1-3,-3-2-2,-2 1 1,-2 2-4,0 3-12,3 4-17,-2 1-7,3 5-5,-1 3-34,3 5-34,3 5 15,-2 0-136</inkml:trace>
  <inkml:trace contextRef="#ctx0" brushRef="#br0" timeOffset="22346.4551">22149 566 189,'0'0'87,"0"0"33,0 0 3,0 0-50,0 0-22,0 0-17,0-5-31,0 5-3,0 4-15,0 14-5,0 6 19,0 3 1,3 5 1,-1 2 0,-1 1-1,1 1 5,-1 4-5,-1-6 0,0-3 2,0 3 0,0-8-1,0 0 0,0-1-1,-6-6-7,0-4-56,-2-5-63,4-2-16,-1-6-70</inkml:trace>
  <inkml:trace contextRef="#ctx0" brushRef="#br0" timeOffset="22862.4254">22183 593 204,'0'0'75,"0"0"9,0 0-15,0 0-36,0 0-17,0 0-16,3-8-15,9 21-9,2 10 24,5 3 4,-2 5 5,0-4 2,2 3 15,-2 0 4,1-1-14,-3-1 2,1 0-11,-1 0 2,-1-2 1,-4-4 0,-1-4-1,1-6 3,-2-1-2,-2-5-2,-1-2 3,-2-1-2,-2-3-3,-1 0 4,0 0 11,0 0 30,2 0 21,-2-13-2,1-11-49,-1-6-20,3-11-1,1-2-2,1-3-8,2 3-29,2 3 9,0 4-5,-4 6 9,-2 4-3,-3 5 3,0 6 7,0 4 7,0 0-42,0 4-32,-2 0-160</inkml:trace>
  <inkml:trace contextRef="#ctx0" brushRef="#br0" timeOffset="26595.8909">11407 1677 30,'0'0'44,"0"0"-14,0 0-2,0 0 20,0 0-18,0 0-10,67-26 0,-60 24-6,1 0 2,0 1-8,-1 1 2,0 0-7,2 0-2,-1 0 1,4 0-1,1 0 2,0 0 2,3 0 1,0 0-2,0 0-3,4-2 2,1 1 3,4-2-2,3 1-3,4-1 1,-1 0 0,-1 0-1,-2 2-1,-4-1 1,1 1 0,-2 1-1,2-2 0,4 2 1,2 0-1,2-1 0,4-1 0,6-3 1,1 1-1,3 0 0,-2-1 0,1-1 2,-2 1-1,-1 0-1,0-2 0,-1 1 0,2 0 0,-3-1 0,-2 2 1,-2-1-1,-3 2 1,-1 1-1,0 1 0,-2 1 0,2-1 0,-2-1 0,4 0 0,1 0 1,4-1-1,0-1 0,5 2 0,1-3 0,-4 3-1,-2-1 1,-1 0 0,-3 1-1,0 1 1,-1 0 0,1-1 0,4 2 0,1-4 0,4 0 0,4 0 1,0 0-1,-3-1-1,0 0 1,-4 2 0,-1-1 0,-1 2 0,-3 0 1,0-2-1,-1 2 0,0-1 0,3-1 1,-2 2-1,2-3 2,-2 2-2,2-1 3,-2 2-1,1-1 3,0 1 1,1-2-5,4 2 1,1 0-2,3-1 1,0 1-1,0-3 1,-2 1 1,1 0-2,2 1 3,1 0 0,0-1 0,-1 2 0,0 0-2,-3 1-1,-2 0 1,0-1 1,-1 0-2,3 0 1,-3-2 0,2 2-1,-3 0 0,-1 0 0,2 2 1,-4-1-1,0 1 0,-4 1 0,-1 0 0,1 0 0,1 0 0,2 0-1,5 0 2,1 0-2,5 0 1,1 0 0,-3 0 0,3 0 0,-1 0 0,3 0 1,2 0-1,1 0 0,3 0 0,0 0 0,-2 0-2,-4 1 3,2 1-1,1-1 0,0-1 0,2 2 0,1-2 2,1 0-2,-2 0 0,-3 1 2,-3 0-2,0 1 0,1 1 0,0-2 0,1 3 0,1-3-2,-3-1 2,-1 0-1,0 0 1,-2 2 0,-1-1 0,-4 1 0,0 1 1,-3-2-1,-1 2-1,-1-2 1,-1 1 1,0 1-1,1 0 0,-1-1 0,0-1 0,-2 1 0,-1-2 2,-5 1-4,-2-1 4,-4 2-2,-4-2 0,1 1 0,-2-1 0,-1 0 0,-4 0 0,3 0 0,-3 0 1,3 0-1,0 0 1,2 0-1,2 0-1,-2 0 1,2 0 0,-2 0 0,4 0 0,3 0 0,8 0 0,6 0 0,5 0 0,8 0 0,0 0 0,6 0-1,-1 0 1,2 0 0,7 0 0,0 0-2,6 0 4,0 0-5,-2 0 6,-2 0-5,-1 0 2,-1 0 0,2 0 2,-1 0-2,-1 0-2,0 0 2,0 0 3,3 0-3,-1 0 1,2 0-1,-1 0 0,-3 0 0,0 0 0,-1 0 0,3 0 1,1 0-1,-2 0 1,-2 0-2,-4 0 1,-4 0 0,-4 0 0,-2 0 1,-2 0 2,1 0-1,0 0 3,-2-3-3,-1 2 1,-1-2-1,1 1 1,0-1-1,2 3-1,-2-3-1,0 0 0,-1 1 1,1-2 0,-1 1 2,3 0-2,1 0 2,3 0 0,5-2-2,-1 1 1,2 0-2,0-1 1,1 0 1,3 1-1,0-2 1,5 1-2,3-1 2,2 1 4,0-3-3,2 2 3,2 0 1,5 0-4,-3-2 2,0 2-5,-6-2 1,-4 4-1,-3 0 0,-11 2 0,-5 1 1,-12-1-1,-10 2 0,-9 0-1,-11 0 1,-2 0 0,-5 0 1,0 0-1,0 0-3,0 0-9,0 0-51,-6 0-85,-10 0-91</inkml:trace>
  <inkml:trace contextRef="#ctx0" brushRef="#br0" timeOffset="36726.3169">3543 2255 26,'0'0'141,"0"0"-119,0 0 13,0 0 24,0 0-27,0 0-14,0 0 6,0 0 7,22-23-2,-19 20 3,2 1-11,2 2-17,2-2 4,5 1-5,1 1 0,4 0-2,5 0 4,1 0 2,8 0 0,0 0-4,4 0 8,-4 0 5,3 0-1,-3 0-12,-5 0-1,3 0-1,-4 0 3,-3 0-4,-5 0-1,-7 0-9,-1 0-51,-5 1-29,1 2-15,-2 0-48</inkml:trace>
  <inkml:trace contextRef="#ctx0" brushRef="#br0" timeOffset="37130.2953">3892 2259 60,'0'0'146,"0"0"-146,0 0-15,0 0 15,0 0 27,0 94-1,0-55 10,0 4 10,0-3-10,0-5-16,0-6 11,0-2-22,0-2-8,0-1 2,0 0-2,0-1 5,0-2-4,0-3-2,0-2 0,0-5-6,2-5-55,-1-1-25,3-5-41</inkml:trace>
  <inkml:trace contextRef="#ctx0" brushRef="#br0" timeOffset="38572.3003">4083 2534 13,'0'0'19,"0"0"-15,0 0 46,0 0-4,0 0-8,0 0-5,9 22-8,3-22 5,1 0 35,1 0-14,-1 0-11,1-4-13,-1-5-19,-1-2 2,3-3-6,0-2 1,0-4 0,-2-2-2,1-2 2,-5 0 0,-4-2 0,-2 1 0,-3 1 20,0-1-8,0 1-13,0 5 9,0 4 6,-3 6-13,2 6 3,-3 3 9,2 0-12,1 0-6,-4 0-7,-1 17-9,-3 6 15,-1 7 1,5 5-1,2 1-2,2 2 0,1-1 3,0-2-1,0-3 1,0-4 1,0-4-1,0-1-1,0-4 0,1-2 1,1-2 0,-1-1 0,1-4 0,1 4 1,-3-5-1,3-2 0,-3-1 0,0-6-2,4 0-1,-4 0 3,0 0 0,0 0 4,3 0 1,0-3-2,3-12-3,5-3-3,2-2-23,-1 4-8,6 3 0,-5 2 17,2 2-15,-3 3 17,-3 1-2,1 4-4,-5 1 8,4 0 2,0 0-2,3 1 5,0 10 6,1-1 0,2 3 0,0-1 0,-3-2 0,2 1 1,-1-2 1,-1-3 0,1 0 3,2-3 4,1-2 0,-2-1 1,4 0 4,-3 0-7,1 0-2,4-7 2,-1-2-1,2-2-4,-5-1 3,-4 0-1,-1 0 1,-4-1 0,-5-1 1,-2 0-4,0 1-6,0 1 6,-2 2 0,-7 3 7,0 4 10,-1 3-3,-1 0-14,-2 0-7,1 12 4,1 5-8,1 3 7,4-1-1,5 1 3,1-4 2,0-3-4,0-2-2,11-2 6,0-3 4,7-1 6,3-2 5,1-2-12,2-1 3,-6 0-12,3 0-76,-9 0-75</inkml:trace>
  <inkml:trace contextRef="#ctx0" brushRef="#br0" timeOffset="78428.9147">6694 2198 37,'0'0'38,"0"0"30,0 0 5,0 0-23,0 0-22,0 0 5,0 0 3,-9-42 11,6 36-30,0-1 3,-2 0 3,1 1-11,-3-1-3,1 1 0,-2 0-3,-1-1-1,2 0-1,1 0 3,-3-4-1,-2 1 6,-2-3-7,-1 3 13,0-1-13,-3 4-5,4-1 0,-2 4 1,0-1-1,0 4 0,3 0-3,0 1 2,0 0 1,0 0-6,3 0 2,-1 5 4,-2 6-3,3 1 2,1 2 1,-2 2-3,3 2 1,-1 1 0,2 0 0,-1-3 0,4 4-4,3 0 1,0-2-2,0 3 3,0-3-1,7 1 4,2 1 1,3 0-1,4-1-7,1 1 7,2 2-6,2 1-8,0 1 0,-3-2 11,3 1 1,-6 1 3,1-1-5,1-2 5,-3-2-1,0-2 1,-3 2 0,-3 0-2,-2-1 1,-4 1-1,-2-4 2,0 0 0,-5 0 2,-9 0 7,-3-1-6,-2-2 2,2-1-1,1-6 0,-2 1-2,0-2 4,-1-1-2,-5-3 1,4 0-2,-5 0 2,3-2-2,-5-7-2,6 0-1,0-2-2,3 1 1,8 1 0,1 0-42,4-1 17,2 3-47,3-2-13,0 0-69</inkml:trace>
  <inkml:trace contextRef="#ctx0" brushRef="#br0" timeOffset="79997.9911">6818 2601 63,'0'0'31,"0"0"-31,0 0 0,0 0 5,0 0 14,0 0 23,0 8-10,0-8-4,0 0-1,3 2-10,6-2 7,0 0 16,0 0-9,4 0-8,-1-2-7,3-6-6,-2-2-10,2-1 7,-4 1-3,-1-1-2,2 1 3,-6-2 1,0 0-2,0 1-3,-3 2 2,0 3-1,-1 0 2,-2 3 0,0 0 5,0 3 5,0 0-7,0 0-2,0 0-5,0 0-11,-5 12 4,-1 5-4,3 2 4,0-1 3,3-1-6,0 0 9,0-3-3,0 0 1,3-2-1,6 0 3,1-3 1,-1-3 0,2 2 0,4-4-1,-3 1 1,1-3 2,-1 0 1,-1 0-3,2-2 1,0 0 0,-1 0 3,5-4-4,0-4 5,-3-5-3,5-2 2,-2-3-4,2 0 4,-2 2-4,-1 4-2,-5 1 2,-4 5 1,-1 3-1,-3 2 0,1 1-3,1 0-3,1 0-2,1 0 2,5 0 6,-3 6 0,1 0-2,-2 0 1,-2 1-2,2 3-4,-5-2 7,-2 6 0,-1 0 5,0-1-3,0-2 1,0-4-1,0-2-1,0-4 0,0 1 1,0-2-1,0 0 2,0 0 6,0 0 5,4 0 14,-2-5 7,1-4-33,1-2-2,2 0 0,2-2-2,2 1 0,4-1 2,3-2-5,-3 1-3,5 4-2,-5 0-1,-5 6 7,3 3 3,-5 1-6,2 0-3,1 0 4,-2 5-3,1 6 3,1 0 3,-1 1-1,-1 2 4,1-3 0,-2 2-1,1-5 1,-2 0 1,0-2-1,1-2 0,0 3 2,1-1 0,1-2-2,1 1-39,-2-1-55,-1-2-107</inkml:trace>
  <inkml:trace contextRef="#ctx0" brushRef="#br0" timeOffset="80412.1974">7085 2275 324,'0'0'59,"0"0"-5,0 0 30,0 0-45,0 0-31,0 0-6,0-5-2,0 5-3,0 0-22,0 0-103,0 0-91</inkml:trace>
  <inkml:trace contextRef="#ctx0" brushRef="#br0" timeOffset="82721.9667">7999 2445 73,'0'0'80,"0"0"-27,0 0 11,0 0 11,0 0-28,0 0 8,-28-39-20,22 34-19,-3 1-13,0 2-3,0 1-10,-1 1 10,-1 0-3,1 0 6,-2 0-3,3 1 0,0 7-2,0 1 1,3 3 0,0 3-4,0 3 4,2 0-4,2 0 3,-1-3 0,3 0-7,0-3 6,0-1 2,5-2-3,1-3 2,0-1 1,0-2 1,2-1 0,-2 0 1,2-1 1,-2-1-2,3 0 1,0 0 3,0 0-2,0 0-1,1 0 4,-1 0 2,-1-5-6,0-3 6,0 0 1,-5-1 2,3 2 7,-3 1 6,-1 0-2,-1-2-7,1 4-1,-1-2-1,1 2-7,0 1-3,-2 2 3,0 1 3,0 0 0,0 0-2,0 0-2,0 0-2,0 0-1,0 0-1,2 0 0,-2 0 0,0 0 1,1-2 4,-1 2 4,0 0-1,0 0 0,0 0 1,0 0-1,0 0 4,0 0 2,0-1-1,0 1-2,0-1-1,0 1-4,0-2-2,0 2-2,0 0-1,0 0-1,0 0-1,0 0 0,0 0 0,0 0-1,0 0 1,0 0 0,0 0 0,0 0-5,0 0 1,0 12-14,0 8 16,0 7 3,0 1 0,0 4 0,0 1 0,0 2 0,0-2 0,0 0 0,-3 0 0,-2 2 0,-6 5 0,2 0-3,-6 0 2,-1-1-1,-2-6 2,1-3 0,-2-4-1,7-7-5,-1-6 5,5-8 1,2-3-18,-1-2 8,4 0 8,-3 0-30,1-10 17,-1-5 1,3-2 10,2-1-3,-1-5 3,2 1-2,0-2-1,0-2-8,5 3-10,4 2 12,3 0 8,3 3 3,1 0 1,5 0 0,1 1 0,5 3 1,0-1 1,4 0 0,4-2-1,-1 2-1,5-2 0,-3 3 1,0-3 1,-1-1 0,1-2-1,1-1 1,1-1-1,-1-3 0,-3-2 0,-1-1 5,-9 0-3,-2 0 2,-7-2 8,-4 0 5,-7 0-4,-2-4 16,-2 1-8,0-1 0,-2-2-10,-7 1-5,-1 2-6,2 3 0,1 6 4,-1 3 0,0 3-3,2 7 0,1 4-1,2 5-3,0 2-1,0 0-2,0 3 2,-6 20-8,-1 10 7,1 11 4,1 5 0,8 2 0,0 2 0,0 0 1,0-1-1,8-5-2,-1-3 3,4-8-4,0-8 2,0-5 2,5-5-2,-1-3 0,3-4 2,-1-3 0,2-3-1,2-5 1,1 0 8,5 0-1,3-9-4,1-9 1,1-1-3,-4-4 6,0-3-6,-4 1 1,-7-1 2,-6 1-1,-6 3-1,-5 4 3,0 7 2,0 3-7,-2 3 4,-4 5 8,-1 0-12,0 0 0,-1 17-8,-1 4 5,2 5-2,7-2 1,0-3 0,0-2 2,0-2 1,7-5-2,5 3 1,2-4-4,2-1-22,3-2-81,-1-5 16,0-3-100</inkml:trace>
  <inkml:trace contextRef="#ctx0" brushRef="#br0" timeOffset="84739.8509">9990 2216 12,'0'0'43,"0"0"-26,0 0 53,0 0 1,0 0-46,0 0-6,-20-37 31,10 32-21,2 3-9,-1-1 9,0 3-19,-2 0-3,-2 0-5,-1 8-2,-1 5 2,-2 5 1,2 5-3,2 3-2,1 2 2,-2 4 0,1 1 0,3 1-1,-2 1-2,9-1 2,1-1 1,2-5-5,0-3 5,14-3-6,4-4 6,4-3 0,8-4 1,0-5 4,1-5 12,0-1 1,-2 0-1,-1-1 2,-1-12-5,-3 0 3,0-3-5,-2-4 2,0-3 2,-4 0 4,-3-2 1,-6 0 6,-6-4 0,-1-3-5,-2-1-6,0 0-9,-2 0-4,-11 0 2,-5 1-4,0 2-1,-5 1 4,0 6-4,-3 2-5,-5 5 2,-3 12-42,-2 4-28,-2 4-117,4 17-25</inkml:trace>
  <inkml:trace contextRef="#ctx0" brushRef="#br0" timeOffset="85145.7312">9896 2370 230,'0'0'11,"0"0"-7,0 0-1,0 0 7,0 0 3,0 0-1,92 76 16,-71-56 3,3 0-20,-3-3 25,3 1-24,-5-1-9,2 3 2,-8-2-4,-2 0 4,-1-1-3,-2-5 0,-2-1-2,0-3-2,-2-3-23,3-2-23,-2-3-27,1 0-52</inkml:trace>
  <inkml:trace contextRef="#ctx0" brushRef="#br0" timeOffset="85793.9887">10462 2222 191,'0'0'84,"0"0"-41,0 0-8,0 0-35,0 0 0,0 0 9,-14 83 16,14-51-9,0 1 1,0 0 0,0-3-8,6-2 1,5-2-7,5-3 0,0-4 4,-1-2-6,4-7 12,-1-4-7,2-4 10,2-2 19,2 0-9,-2 0-9,-1-2-4,0-7-6,-3-3 5,-2-1 16,-1-4 2,0-5-1,-4-4 8,-2-4-15,-1-5-4,-3-1-6,-2 0-9,-2 1-3,-1 5 0,0 5-1,0 5-3,0 8-18,0 8-14,0 2-8,0 2-46,0 0-103,0 0-157</inkml:trace>
  <inkml:trace contextRef="#ctx0" brushRef="#br0" timeOffset="86267.9224">11104 2239 75,'0'0'196,"0"0"-142,0 0 11,0 0 31,0 0-70,0 0-26,-7-8-16,5 26 7,1 8 9,-2 1 0,-2 3 1,2-1 0,2-2 6,-1-1-4,2-4 4,0-2-5,0-1 1,0-1-1,0-1 1,0-1-3,0-3 0,0 0-5,2-4-60,-2-1-45,1-4-73</inkml:trace>
  <inkml:trace contextRef="#ctx0" brushRef="#br0" timeOffset="86953.2148">11098 2165 223,'0'0'89,"0"0"-42,0 0 36,0 0-26,23-84-34,-9 69-10,1 1 3,2 5 12,-2 6-11,2 3-12,0 0-5,1 8-6,-5 8 1,1 5-2,-5 3 6,-3 3 0,-6-1 1,0-1 0,0-2 1,-9-2 4,-6-3-4,3-3 5,-3-2-6,3-2 0,1-1 7,0-5-7,3 0-1,2-2 1,3-3 1,3 0 0,0 0 6,0 0-7,0 0-7,0 0 5,0 0 1,0 0-10,8 3 5,4 6 0,4 5 0,3 2 1,-1 2-1,2 3 6,-2-1-3,-2-2 5,-4-2-2,0 1 0,-5-4-2,-2 1-6,-4-1 8,-1 0 1,0-1-1,0 1 4,-9-1 3,-8 1 9,-3-3 0,-2-1-1,-1-3-14,1-3-1,1-3 9,2 0-19,2 0-8,4-4-88,5-13-51</inkml:trace>
  <inkml:trace contextRef="#ctx0" brushRef="#br0" timeOffset="87427.8121">11528 2193 14,'0'0'61,"0"0"55,0 0-18,0 0-41,0 0-39,0 0 0,33-11-11,-20 9-2,7 2 2,-1 0 0,3-1 0,-4-1-2,0 0-2,-3-1-2,0 3-1,0 0-2,0 0-88,-2 0-112</inkml:trace>
  <inkml:trace contextRef="#ctx0" brushRef="#br0" timeOffset="87679.7924">11686 2198 59,'0'0'35,"0"0"66,0 0-41,-27 80-11,21-59 4,2 0-20,-1-1-10,4-1-15,-1 2-7,2-1 4,0 2-3,-1 1-1,-1-2 2,-1 2-1,0-4-2,2-1-1,-2-1-37,-3-2-75,3 0-77</inkml:trace>
  <inkml:trace contextRef="#ctx0" brushRef="#br0" timeOffset="87927.777">11553 2641 257,'0'0'39,"0"0"-9,0 0 14,0 0-29,0 0-6,0 0 10,46-4-5,-28 3-1,0 1-7,-1 0-5,-1 0 1,-2 0-2,0 0-9,-3 0-37,2 0-10,-1 0-60,0 0-76</inkml:trace>
  <inkml:trace contextRef="#ctx0" brushRef="#br0" timeOffset="88615.7366">11978 2174 175,'0'0'10,"0"0"10,0 0 55,0 0-50,0 0 1,81-15 39,-54 12-11,4 0-2,2-2-5,0 0-27,1 0-9,-1 0-4,1 1-6,-4 0 1,0 2-2,-5 0-9,-7 2-63,-2 0-60,-5 0-29</inkml:trace>
  <inkml:trace contextRef="#ctx0" brushRef="#br0" timeOffset="88955.7111">12308 2111 48,'0'0'50,"0"0"-44,0 0 52,0 0 25,-21 97-16,18-69-21,2-4-15,-2 0 15,1-3-16,2 1 12,0 3-10,0-4-17,0 1-7,0-3-8,0 2 3,3-2-3,-1 2 5,-2-1-2,0-4 0,0-1-3,0-2-3,0 0-26,-5-3-53,4-2-59,-1-5-124</inkml:trace>
  <inkml:trace contextRef="#ctx0" brushRef="#br0" timeOffset="92615.9558">13646 2127 119,'0'0'12,"0"0"48,0 0 9,0 0-30,-20-76 4,12 63-8,-1 3 9,3 2-20,-1 4 17,-2 1-40,0 3 12,-4 0-11,0 0-3,-2 1 1,-1 10-3,1 2 1,-4 2 4,-1 2-2,4-2 0,1 2-3,3-1-1,1 4 1,4-1 1,0 3-1,2 2 0,2 1-1,2 1 1,1 0 0,0-3 0,0 1-1,9-1 2,5-2-4,3-3 5,1-1 1,-2-5 1,2 0-1,0-5 11,2-1 3,2-3-3,1-1 0,-1-2-1,0 0-2,-4 0-3,-3-2-1,-3-5 6,-3 1-3,-5-2 12,-2-2 18,-2-1-5,0-1-18,0-3-7,-5 1-6,-7-1-1,0 2 0,-1 1-6,0 0-6,-3 2-10,2 2 3,0 2 4,2 1 3,5 4 5,2 0 4,4-1-1,1 2 3,0 0-3,0 0-25,10-1 2,11-3 27,6 3 3,3-2-3,-2 3 2,-1 0-2,2 0 1,-4 0 3,-1 0 0,-5 12 1,-2 0-1,-3 3 0,-2 3-2,-1-2-1,-2 3 2,-2-1 0,-2-2-3,-1 4 1,-1-2 1,-1-1 0,-1-3 2,-1-3-4,0 0 0,0-2-33,0-2-57,0-2-79,0-4-78</inkml:trace>
  <inkml:trace contextRef="#ctx0" brushRef="#br0" timeOffset="94203.8531">14209 2298 89,'0'0'54,"0"0"8,0 0-5,0 0-39,0 0-10,0 0 22,-79-13-11,56 15-3,0 12 2,-3 1-12,2 1 7,0 2-5,4 2 1,6-2-3,4-2-6,5-1-3,5-1-1,0-4-4,0 0 2,2-5 3,11-2 3,4-1 7,5-2 3,0 0 0,2 0 0,-3-3-8,-2-6 0,-2-2 3,1-1 1,-2-2 7,-2-2-1,-1 1 2,-1 0 4,-5 2-2,-2 2 2,-2 4 9,-3 2 10,0 0 3,0 4-33,0 1 0,0 0-7,-3 0-6,-5 8 3,2 6-3,0 1 2,4-1 1,2-2-2,0-3 2,0-1-3,0 0 2,0-3 2,5 0 2,4-2 1,3 0 0,3-1 3,2-2-2,2 0-1,3 0 2,-2-2 0,2-7-1,-1 0 0,-6-3 2,3-4 1,-6 0 3,1-2 6,-5-2 0,-1-2 3,-1-4-4,-3-2-8,1-5 5,-2-2-10,1-3 4,-2-2-4,1 2 0,-1 5 0,-1 7 1,0 11-1,0 8 3,0 4 14,0 3-4,0 0-13,0 0-2,0 0-7,0 15-10,0 14 11,0 8 6,0 5 2,0-1 0,0-2 0,0-1-1,0-4 1,4-4-2,2-1 2,0-4 0,1-4 0,2-1-2,0-5 2,3-1 0,-2-2-1,1-3 2,2-2 0,1-2-1,3-3 1,3-2 1,5 0 2,5 0-4,0-7 1,-2-3-1,-3-2 2,-5-3 0,-2 0 0,-6-6 4,0-1 0,-3 1-5,-2 3 1,-2 2-1,0 4 2,-5 3 0,0 1-1,0 4-1,0 1-1,0 0-2,-7 1 0,0 2-3,-1 0 2,1 0-4,-5 11 1,7 3 0,1 0 2,-1 1 1,4 0 0,1 1 0,0-3-2,0 2 0,3-1 3,6 2 1,4 1 0,-1-5 1,0 0 0,3-6-2,-1-3 5,2-2-1,1-1 2,2 0-3,3 0 2,3 0-3,1-10 3,-1-4-1,-1-4-1,-2-4 2,-4-5 0,0-2 0,-4 1 2,-1 3-5,-5 4 2,-2 6-2,-3 6 4,-2 3 0,-1 3 0,0 2-3,0 1-1,0 0-2,3 0-16,4 9-1,2 9 17,2 3 1,5 0 1,-4-2 1,1 1-1,-2-1-1,0 1 1,2-2 1,-4 0-1,-2-1 3,-2-3-3,-5 0 0,0 1 0,-9 2-8,-18 0-36,-9-4-138,-3-4-202</inkml:trace>
  <inkml:trace contextRef="#ctx0" brushRef="#br0" timeOffset="94777.9834">14264 2132 54,'0'0'66,"0"0"-64,0 0 15,0 0 45,0 0 8,0 0 6,70 0-22,-33 0 1,7 0-23,2 0-21,2 0-4,1 0-6,-4 0-1,-1-6 0,-5 1-61,-6 1-45,-6 1-87</inkml:trace>
  <inkml:trace contextRef="#ctx0" brushRef="#br0" timeOffset="97553.976">16230 2445 17,'0'0'12,"0"0"46,0 0 14,0 0-24,0 0-8,0 0 11,75 27-4,-54-27 0,1 0-2,-2 0-16,1-3-4,-4-5-16,0 1-2,2-4 1,-2 0 2,2-3 1,0-3 2,-2-2 4,1-4 9,-2-1 2,2-5-16,-1 0-2,0-6-7,-3 0 2,-1-1 1,-5-2 7,-1-2-2,-1-5-4,-2-2-1,1 2-5,-2 3 0,-1 7-1,-2 10 0,0 4-1,0 7 1,0 5 0,0 3-2,-2 4-2,-3 2 4,-5 0-3,-2 17-5,-1 13 2,-2 11 5,1 8-3,1 5 4,4 2-3,0-3 3,4-5 0,1-8-1,3 1-2,1-3 1,0-5 1,0-1 1,0-1-1,4-4-1,3-3 2,3-3 0,-3-5-2,3-3 2,-1-3 0,0-2 0,3-2-1,2-3 1,5-3 5,1 0-3,3 0 4,3-4-3,-3-10 0,0 0-1,-4-2 1,1-2 0,-7 0-1,-1-2 1,-2-1 1,0 1-2,-6 4 0,1 1-2,-4 6 0,2 2 0,-3 4 0,0 1 0,0 2-2,0 0-1,-4 0-5,-2 2 1,0 11 1,-1 2 2,3 4 1,1 1 1,0-1-3,3-2 1,0-2 3,0 1 1,4-2-1,4-3-1,3 0-1,2-7 3,5-1 4,4-3-2,0 0-1,3 0 2,-2 0-3,1 0 0,-2-6 0,-2-5 0,1-1 2,0-4 2,-5-5-3,4-4 0,-5-1 0,1-6 4,-2-3-4,2-4-1,-4-3 2,1-3-2,-2-2 1,-4-1-1,-4 0 2,-1 3 1,-2 4-1,0 9-2,0 10 3,0 10 0,0 4 5,0 7 0,0 1 0,0 0-8,0 4-10,-2 22-5,-1 15 13,0 11 0,3 5 2,0 1 0,0-7 4,0-6-2,0-6 3,0-6 4,0-4-7,3-2 0,-1 0 1,-2-3-3,1 0 0,-1-3 2,0-1-2,0-2 3,0 0-3,0-1 1,0-6 0,0-3-1,0-5 1,0-1 3,0-2-3,0 0 7,0 0 3,0 0 7,0-13 28,0-6-42,0-7-4,7 0 0,1-2 0,1 0-1,0 0-4,3 3 2,1 0-1,2 4 0,0 1-1,1 3-4,-2 4 0,-2 2 1,-3 5 2,-3 3 4,-2 2 0,-2 1-2,-1 0-5,-1 0-15,0 0-13,0 0-25,0 1 23,0 7 10,0-2 3,-1 1 11,-5-1 14,1-1-1,1-1 4,-1 1-4,0-3 1,2 2 0,1-1 1,0-1 0,2 0-3,0 0 1,0 1-1,0 0-2,0 1-4,0 1 5,0-1 4,5 1 1,2-1 0,1 4 2,1-1-3,4 3 2,-1 3-1,2 3 3,0 1-4,2 0 0,-2-1 6,1-4-5,2-1 3,-1-4 8,3 1-1,1-4 16,1-2-13,3-2 3,1 0-10,-1 0-3,-3-2 0,1-8 2,-3-3-2,-2-3-1,-2 0 1,-5-4 0,-2 2 4,-5-2-2,-3 4-3,0 1-3,0 3 3,0 6-2,-2 3 0,-4 3-1,-3 0-8,-3 9 0,-1 11 0,4 0 3,4 1 0,4 0-4,1-2 1,0-4 3,4-2 5,10-2 0,2-2 3,4-2-1,1-4-2,1-3-18,-1 0-76,-3 0-115</inkml:trace>
  <inkml:trace contextRef="#ctx0" brushRef="#br0" timeOffset="98081.953">16983 2121 345,'0'0'121,"0"0"-112,0 0 16,0 0 21,0 0-46,0 0-18,-7-6-48,4 6-104,-1 0-102</inkml:trace>
  <inkml:trace contextRef="#ctx0" brushRef="#br0" timeOffset="99603.9914">18922 1929 22,'0'0'66,"0"0"58,0 0-21,0 0-20,0 0 2,0 0-7,2-7-40,-2 7-33,0 0-5,0 0-10,0 8-9,-3 10 19,-8 9 7,-1 5 0,-6 1-6,-3 3 4,0-1-5,-3 1 2,-2-3-3,-3 0 5,1-1 5,1-5-4,3-1-2,0-3 0,2 0-3,3-4 0,2 0-9,1-6-60,5-4-46,4-3-46,2-2-37</inkml:trace>
  <inkml:trace contextRef="#ctx0" brushRef="#br0" timeOffset="100075.9919">18632 1872 109,'0'0'161,"0"0"-73,0 0-7,0 0-39,0 0-42,0 0-12,14 25 5,-2 7 7,1 5 20,2 1-4,3 1-11,3-5-2,3-2 5,2 0-6,-1-7 4,0-1-4,-3-3 1,-1 0 1,-4-3-1,-4 1-5,-6-1 4,-1-3-4,-4-1-4,-2-1-24,0 0-49,0 0-69,0-6-79</inkml:trace>
  <inkml:trace contextRef="#ctx0" brushRef="#br0" timeOffset="100381.9844">19277 2335 337,'0'0'121,"0"0"-109,0 0-10,0 0-2,0 0 0,0 0 1,-12 48 2,-6-30 3,-3 0-2,-1 2-4,-2-1-26,-1-1-85,-2-1-104</inkml:trace>
  <inkml:trace contextRef="#ctx0" brushRef="#br0" timeOffset="101193.661">20203 1957 229,'0'0'78,"0"0"-2,0 0 22,0 0-52,0 0-13,0 0 8,2-7-13,-2 7-28,0 0-1,0 7-9,-6 14 6,-9 8 4,2 4 1,-4 0 0,2-1 0,-4-4-1,1 3 4,-6-5-3,2 2-1,-3-1 0,0-3 1,0-2-2,0-1-7,4-4-17,1 1-38,0 0-34,3-4-8,5-4-171</inkml:trace>
  <inkml:trace contextRef="#ctx0" brushRef="#br0" timeOffset="101613.6336">19907 1911 139,'0'0'144,"0"0"-80,0 0 28,0 0-29,0 0-63,0 0-8,10-3-12,-3 16 19,6 5 1,0 3 5,0 2 2,2 1-4,-3 1-3,-1-1 3,2-3-1,-2 2-1,-1 0-1,0 0-1,-2-3-50,-2 1 15,1-7-65,-4-2-103</inkml:trace>
  <inkml:trace contextRef="#ctx0" brushRef="#br0" timeOffset="101993.6107">20375 2352 166,'0'0'157,"0"0"-154,0 0 18,0 0-17,0 0-4,0 0 0,0 52 2,-10-29 3,-4 0-3,-7-1 2,-4 2-4,-5 0-25,-3 0-8,2-6-78</inkml:trace>
  <inkml:trace contextRef="#ctx0" brushRef="#br0" timeOffset="103225.9636">20923 1942 159,'0'0'107,"0"0"-33,0 0 39,0 0-44,0 0-42,0 0-16,-5-4-11,5 4-9,3 0-7,15 0 16,10 0 21,8 2 0,5 2-5,2-4-1,-5 0-6,-2 0-4,0 0 3,-1 0 6,-3-2-5,1-2-3,-4 1-2,-1-2-3,-4 4 0,-4-1 4,-3 1-4,-7 1 0,-4-2-1,-3 2 0,-3 0 0,0 0-1,0 0-1,0 0-1,0 0-4,0 5 5,-7 11 2,-6 4 5,-3 4-4,-3 3 0,-5 3-1,-5 1 0,-4 3 1,-3-1-1,-3-3 0,3-1-8,2-4 6,4-3 0,5-2-5,2 1-3,4-3 10,-4 3-1,4-1 1,2-2-6,3-2 2,5-5 3,3-5 0,1-1 0,3-2 1,2-2-5,0-1 1,0 0-2,0 0-4,0 0-2,0 0 3,10 0 9,6 0 3,8 0-2,6 0 7,3 2-1,0-2 1,0 0-8,1 0 7,-3 0-3,1 0 0,-4 0 1,-6 0 0,-3 0-5,-7 0 1,-2 2-1,-3-1 0,-3 2-1,-1-2-19,0 2-47,2-1-55,-1-2-5,1 0-12</inkml:trace>
  <inkml:trace contextRef="#ctx0" brushRef="#br0" timeOffset="103648.0177">21696 2384 390,'0'0'30,"0"0"4,0 0 33,0 0-66,0 0 1,0 0-4,0 2-4,0 6 3,-2 2 3,-9 4 3,1 0 0,-3 2-3,-4 0-6,-2 2-59,-3 0-55,-3-1-55</inkml:trace>
  <inkml:trace contextRef="#ctx0" brushRef="#br0" timeOffset="105093.7311">22303 1875 67,'0'0'109,"0"0"7,0 0-46,0 0-11,0 0 0,0 0-20,0-5-39,0 5-10,0 13-5,0 10 15,0 6 5,-3 2 7,-2 1 11,2 0-2,2-4-14,-2-4-2,3 0 0,0-3-2,0 0-3,0-1 0,-2-2 1,0-1 0,-2-1 2,-2 2 2,2-1-4,-2-1-1,1-1-1,2-4-55,0 1-53,2-4-29,1-4-99</inkml:trace>
  <inkml:trace contextRef="#ctx0" brushRef="#br0" timeOffset="105724.8356">22368 2087 39,'0'0'52,"0"0"-51,0 0 43,0 0-6,0 0-23,0 0 0,90-23 17,-66 20-6,2 0-11,3 0-3,-4 0 4,-5 2-6,-3-1-4,-4 2 4,-2 0-1,-2 0-4,0 0-4,0-1 2,0-2 0,-3-4 2,-1 0 3,-1-5 11,-2-1 31,-2-2-1,0-4-5,0 1-22,0 2-4,0-3 1,0 6-6,0 0 3,0 0-7,-2 6 4,1 2 3,-1 2-7,2 2 8,-1 1-3,1 0 0,-2 0-14,1 0-8,-2 16-22,-2 13 17,0 9 13,0 3 2,2-4-1,1-3 4,2-5-5,0-6 1,0-4-1,0-1 1,0-2 0,0-1-1,0-2 2,0-1 0,0-1-2,0 1-8,3-2-62,-1 1-151,-2-4-122</inkml:trace>
  <inkml:trace contextRef="#ctx0" brushRef="#br0" timeOffset="106088.8137">22872 2285 332,'0'0'19,"0"0"-17,0 0 1,0 0-2,0 0-1,0 0 2,-14 65-1,3-50 2,-5 2-1,-2-1 2,-1 0-4,-2-2-1,1 0-55,-1-2-121</inkml:trace>
  <inkml:trace contextRef="#ctx0" brushRef="#br0" timeOffset="113275.8664">23678 1810 63,'0'0'100,"0"0"-72,0 0 50,0 0-5,0 0-21,0 0 17,0 0-14,6-11-28,-6 11-27,0 9-24,0 16 10,0 10 12,-6 9 2,2 4 7,-1 1-4,1-3 6,2-7-6,1-4 2,1-3-5,-2-4 3,2-1 0,0-1-1,0-5-2,0-2 2,0 1 2,0-5-4,-1 0-18,-2-3-73,0-6-57,-2-3-105</inkml:trace>
  <inkml:trace contextRef="#ctx0" brushRef="#br0" timeOffset="114043.9888">23717 1706 28,'0'0'53,"0"0"-41,0 0 57,0 0 6,82-35-17,-68 34-20,0 1-12,1 0-15,2 1-3,-2 16-1,2 2 3,-1 4-2,-3 1-1,-4-3 3,-2 0-9,-2 0-2,-2 0 2,-3 0-2,0 2 2,-6-1 1,-14 1 4,-4-2 1,-2-3-7,-3 0-4,3-3-38,0-4 37,7-2-15,2-4-14,7-4 33,2 1 1,5-2 3,3 0 3,0 0-3,0 0-3,0 0 0,5-7 4,4 1-1,3 3-1,3 3 4,-3 0 1,1 0 6,1 2 1,2 7-1,0 4-8,2 4 9,-1 1-5,0 3 1,0 2 2,-1 1 8,-4-3-15,0 0-4,-6-3 1,-1-3-1,-2 0-1,0-1 2,0-2 1,-2 0 0,5-1-3,-3-3-28,3 3-35,-2-4-22,1 2-37,0-1-71</inkml:trace>
  <inkml:trace contextRef="#ctx0" brushRef="#br0" timeOffset="115324.2388">24183 2257 7,'0'0'46,"0"0"42,0 0-31,0 0 6,0 0-13,0 0-1,0 0-17,3-32-14,1 29-8,3 0-9,1 0 0,-1 3-1,5 0 1,-3 0-1,3 0-1,0 0 0,-2 8-3,1 4-5,-2 1 7,-2 4 0,-1-1 1,-1 4 2,-2-3 1,-3 1 0,0-2-2,0-1-2,-5-1-4,-5-1 6,-5-1 7,3-1 7,3-4-9,0-2-1,6-2-4,0-3 0,3 0 0,0 0-3,0 0-2,0 0 5,0 0 1,6-12 5,7-5-6,3-3 0,3-1 3,0-1-1,1 2-2,-1 2 3,1 0-1,-1 3 2,0 2 3,-4 1 3,-2 3-4,-5 4 0,-5 3 4,-3 2 14,0 0 1,0 0-25,0 5-25,-6 13 2,-7 5 23,1 3 15,-2-4-15,7-3 2,2-2-2,4-2-1,1-1 0,0-2 1,0 0 0,0-2 1,6 1-1,6-2-14,3-1-38,4-2-34,2-4-51</inkml:trace>
  <inkml:trace contextRef="#ctx0" brushRef="#br0" timeOffset="116122.3036">24967 1788 30,'0'0'154,"0"0"-80,0 0 40,0 0-17,0 0-61,0 0-23,0-3-3,-12 5-10,-4 19 0,-6 8 0,-1 4 3,2 8 5,0 2 5,4 2-9,3-4-4,3-2 0,6-7-1,2-2 1,3-3-1,0 0 1,0-3 0,8-1 2,8-2 0,1-4-1,3-2-1,8-2-1,5-4-63,3-3-71,2-5-96</inkml:trace>
  <inkml:trace contextRef="#ctx0" brushRef="#br0" timeOffset="116908.2556">25303 1898 260,'0'0'64,"0"0"32,0 0-1,0 0-70,0 0-14,0 0-11,-13-19-4,5 19 3,-4 0 0,-4 15-2,-5 10-5,1 7 1,0 6 5,0 1 2,5-1 0,0-4 0,8-2 0,2-3-4,5-3-3,0-3 5,0-4 2,11 0 0,4-6 0,3-2 3,4-3 1,2-4 5,1-3-3,0-1-2,1 0 0,1-1-1,-2-10 6,-3-2-4,1-2 1,-7-3 4,1-5 11,-4 1 0,-2-6-4,-1-1-8,-6-3-4,-1-6 4,-3 0-8,0-1 1,0 1 0,-1 6 1,-7 4-2,-5 6-1,1 4-2,-3 4 2,-1 4 1,-3 0 0,-1 8-2,1 2-4,1 0 3,4 0 0,2 7-6,2 11-1,1 5-2,3 4 3,3 0 5,3 2 1,0-1 0,0-2 2,4-2-3,10-3 1,5-4 2,4-2 1,1-5 3,1-1 0,0-4-4,-2-2-14,-2-3-53,-4 0-74,-4 0-82</inkml:trace>
  <inkml:trace contextRef="#ctx0" brushRef="#br0" timeOffset="117448.2165">25743 1783 302,'0'0'41,"0"0"-24,0 0-13,0 0-4,0 0 0,0 0 11,28 79 6,-16-41 7,2 6 15,-4 0-9,1-1-6,0-4 28,-3-5-38,1-3-8,0-2-2,-2-3-2,-2 0 0,-4 1-1,-1-1 5,-1 4-2,-20 0 5,-7-1-5,-7-1-4,-4 0-37,-2-7-147,-1-5 93</inkml:trace>
  <inkml:trace contextRef="#ctx0" brushRef="#br0" timeOffset="117838.1928">26124 2332 175,'0'0'70,"0"0"-63,0 0 54,0 0-57,0 0-4,0 0-2,1 2 2,-4 9 15,-9 3 7,-4 1 2,-4-1-10,-2 2-6,-3-1-6,-1 1-2,1-1-68,2-4-123</inkml:trace>
  <inkml:trace contextRef="#ctx0" brushRef="#br0" timeOffset="119943.8539">26792 1770 305,'0'0'85,"0"0"-5,0 0-2,0 0-72,0 0-6,0 0-22,0 26 18,0 1 4,0 4 12,0 1 1,0 6-8,0-1-4,0 4 0,0-2 1,0-4 1,0-5-3,-2 0 1,-2-2-1,-5-3 0,3-1 6,-1-1-2,0-5-4,1-2 0,1-1-36,3-1-87,2-5-43</inkml:trace>
  <inkml:trace contextRef="#ctx0" brushRef="#br0" timeOffset="120670.5088">26828 1681 105,'0'0'25,"0"0"25,0 0 19,0 0 6,0 0-49,64-79 7,-49 73 10,-2 3-9,5 3-15,2 0-19,5 0-1,3 11 1,1 5 4,-1 2-1,-3 2 3,-4 1-3,-3-1-3,-6-1 0,-3 2 0,-6-1 1,-3 1-1,0 0 0,-15 0-1,-10 0 0,-8-2-14,-6 1-10,-1-2-40,1-4 54,5-6-33,11-1 3,5-6-6,11-1-4,4 0 51,3 0 4,0 0-2,0 0 16,0 0 1,9 0-14,4 0-2,1 0 10,3 8 11,2 7 18,3 2-10,2 4-17,0 1 18,1 0-4,-1 1-20,0-2 15,-3-3 10,-5-1-28,-1-2-3,-3 0-3,-5-2 3,1 2-3,-5 0 0,-3 1-4,0-1-34,0-2-42,0-1-84,0-5-62</inkml:trace>
  <inkml:trace contextRef="#ctx0" brushRef="#br0" timeOffset="121574.2431">27448 2141 164,'0'0'35,"0"0"-5,0 0-30,0 0-6,0 0 6,0 0 19,0 30 8,0-16 4,0-2-8,0-2-9,2 1-5,3-2-2,2-2-2,-1-1 0,3 0-3,4-2 4,2 0-1,3-3 1,1-1-1,1 0-2,-4 0-2,-1 0 3,-1-3-3,-4-3 3,-3 2-2,-1-1 3,-3 4 7,-1-1 19,-2 2 11,0 0-20,0 0-22,0 0-9,0 11-7,0 7 16,-3 7 6,-3 3-6,-3 3 6,-4 4-2,2-2 0,-4-3-1,2 0-1,-2-6 3,-3-2 0,2 0 0,1-6-3,-3 4 2,4-5-4,4-3 1,2-6-1,8-6 0,0 0 3,0 0 5,0 0 7,0-7-3,6-8-11,6-5-1,6-1-2,5-5 1,6 0-2,3 1 3,2-1-2,3 1-2,-4 2-18,0 5-21,-3 1-16,-2 4-49,-5 3-113</inkml:trace>
  <inkml:trace contextRef="#ctx0" brushRef="#br0" timeOffset="122277.6745">28079 1670 216,'0'0'82,"0"0"-28,0 0-38,0 0-10,0 0-2,-62 89 22,44-52 0,4 7 24,1 2-31,3 6 4,2-1-11,3-5-7,5-4-4,0-2 0,2-7 0,10-3 2,3-3-2,4-5 1,1-3 4,-2-3-5,-1-3-1,0-6-55,2-1-73,1-5-50</inkml:trace>
  <inkml:trace contextRef="#ctx0" brushRef="#br0" timeOffset="123114.4011">28464 1804 163,'0'0'57,"0"0"32,0 0-45,0 0-32,0 0 2,0 0-11,-38-17-1,27 17-2,-5 14 0,-1 8 0,-4 9 16,2 5 10,2 3-2,1 0 8,6 0-20,1-5-4,1-2-4,7-6-2,1-4-2,0-4 0,0-3 3,3-1-1,7-3-1,2-3 7,4 0-2,1-3 4,1-2-3,0-3 6,3 0-4,-2 0-1,2-5 0,1-8 1,1-4 2,0-4-1,-3-3 5,-1 0-1,-5-3 2,-2 0 5,-5-4-13,-2-3-1,-2-2-1,-3-2-6,0 4 0,0 3 2,0 5-2,-8 3 0,-1 1 1,-1 5-2,1 2 1,-2 1 0,1 3 0,1 5 4,3 3-4,3 2-5,0 1 4,-3 0-5,-3 4-9,-1 14 8,-2 6 2,3 2 0,4 1 0,4-1-2,1 0 5,0 0 2,1-2 2,10-1-2,4-3 0,1-4 1,5 1-2,3-5-15,3-3-42,-2-4-64,-1-5-62</inkml:trace>
  <inkml:trace contextRef="#ctx0" brushRef="#br0" timeOffset="124150.9873">28819 1673 81,'0'0'164,"0"0"-90,0 0 26,0 0-10,0 0-40,0 0-26,0-9-24,0 9-2,0 12-20,2 12 17,1 7 5,0 2 5,3 1 1,0 1 1,1-1-5,2 3 4,0 3-5,1-4-1,1-2 1,-5-3 0,-1-4 2,-2-2-3,-3 1-4,0-1 3,-2 4 2,-15 1-4,-6 0 7,-9-1-8,0-2-50,-4-3-111,1-6-40</inkml:trace>
  <inkml:trace contextRef="#ctx0" brushRef="#br0" timeOffset="124489.9677">29206 2267 327,'0'0'80,"0"0"-78,0 0-4,0 0-10,0 0 4,0 0 8,2 42 0,-2-27 0,0 1 5,-10-1-2,-2 1-3,-5-1-38,1-1-64,2-4-87</inkml:trace>
  <inkml:trace contextRef="#ctx0" brushRef="#br0" timeOffset="125645.1792">29724 1760 225,'0'0'103,"0"0"-2,0 0-12,0 0-51,0 0-35,0 0-3,0 0-27,0 25 15,0 7 12,0 5 15,-2 5-3,-4 2 2,1 2 17,2-4-15,0-4-7,1-5-3,-1-3-6,0-2 5,-3-2-5,1-3 0,1-7 1,1-2-1,0-2-9,3-3-23,-2 0-48,0-2-46,2 1-11,-2-2-52</inkml:trace>
  <inkml:trace contextRef="#ctx0" brushRef="#br0" timeOffset="126449.0114">29719 1677 11,'0'0'52,"0"0"-1,0 0 20,0 0 4,0 0-16,60-84-20,-47 74-9,2 0-8,-1 3 4,3 1-12,0 1-1,4 1 0,3 4 3,2 0-12,1 0-2,-1 3-1,1 8-1,-4 0 0,-3 1-1,-4 2-1,-3-1-1,-5 2-2,-3 1 3,-5 2-2,0 1 2,-11 4 2,-11-2 6,-8-2-6,-4-2-8,1-2 6,0-5-35,3 1-27,6-2 44,0-2-21,8-2-41,3-2 6,5-3 13,5 0 51,3 0 11,0 0 0,0 0 0,0 0 1,0 0 11,5 0-3,4 0-5,2 0 2,0 2 20,4 6 0,0 5-2,2 5 7,2 4-7,1 7 4,1 4 19,-1 5-23,1-2 6,-5-3 6,-1-4-29,-5-5 4,1-2-7,-5 4 3,-2-3-6,-1-1 3,-3-2 5,0-5-6,0-1 1,0-1-3,0-3-4,0-1-39,0-1-57,2-5-66</inkml:trace>
  <inkml:trace contextRef="#ctx0" brushRef="#br0" timeOffset="127371.9839">30354 2161 168,'0'0'79,"0"0"14,0 0 8,0 0-48,0 0-6,0 0-8,0-20-18,0 15-20,10-1-1,0 2 0,5 1 0,-5 3 0,1 0-1,1 0 0,-2 0 0,2 0-4,0 9 3,-3 2 0,3 2-1,-5 0-1,-4 3 0,-1-1-1,-2 0 5,0-1 0,-5 3 0,-11-2 3,-2-1 5,-3-1-8,1 0 0,3-5 1,4-1-2,4-4-1,4-3 0,4 1-6,1-1-11,0 0 4,0 0 3,1 0 6,8-6-7,1 0 12,-1 3-4,-3 3 4,-3 0 0,1 0-5,0 0-5,2 3 1,-2 10-1,1 10 5,-2 1 2,-2 2 4,-1-1 13,0-4-3,0 5-5,-4 1 0,-12 3 4,-4 5-5,-4-3-1,-1-6 4,-2-5-3,7-8-2,4-8 2,4-1-3,2-4-1,2 0-4,4 0 3,2-12 1,2-4 0,0-3-1,8-2 1,16-4-5,7-3 4,6 1-10,5 0-29,-5 1 0,-4 4-19,-5 1-15,-5 4-61</inkml:trace>
  <inkml:trace contextRef="#ctx0" brushRef="#br0" timeOffset="127970.68">30911 1656 173,'0'0'79,"0"0"-23,0 0 13,0 0-57,0 0-11,0 0-1,-58 86 18,36-41 8,1 2 20,6-1-26,3 4 18,3-2-21,6-4-4,3-5-9,0-3-4,0-4 1,12-5-1,3-1 0,4-7 3,1 1 3,0-2-6,4-3-14,-1-3-145,2-3 87,-1-4-104</inkml:trace>
  <inkml:trace contextRef="#ctx0" brushRef="#br0" timeOffset="128791.9834">31311 1788 208,'0'0'77,"0"0"-24,0 0-1,0 0-36,0 0-7,0 0-1,-37-19-8,19 19-2,-6 19-3,-7 9 4,-5 10 1,-3 4 11,-1 4 0,6 0 5,7-4-6,9-5-10,7-4-1,8-3 0,3-4 1,0-2 2,10-4 2,9-2 7,4-5 6,4-1-6,3-3-5,0-6 8,0-3-4,-2 0-2,-1 0-5,-1 0 3,-3-6 2,-2-4 10,-6-2 13,0-4 0,-6-2-2,-1-6-3,-3-4-18,-2-7-3,-1-1-5,-2-3 0,0 0 0,0 1-1,0 2 1,-10 3-4,-4 3 1,-2 4 1,-1 3-5,1 7 7,2 4-4,2 6-6,2 1 6,1 5 4,-2 0-1,-2 0-7,1 16-1,-3 6 2,3 4 3,3 4-3,4 0 4,3 0-1,2-3 0,0 0 2,2-6 0,12 0 2,7-4-1,3-2 1,6-3 6,3-4-6,4-4-28,-1-3-56,-5-1-90,-3 0-119</inkml:trace>
  <inkml:trace contextRef="#ctx0" brushRef="#br0" timeOffset="129243.8584">31646 1650 292,'0'0'52,"0"0"-22,0 0 32,0 0-37,0 0-25,0 0-22,25 44 11,-14-3 11,-3 4 2,-4 3 5,1 4 6,-3 4 4,-1-3-4,1-4 8,-2-3-7,1-10-3,-1 0-10,0 0 7,0-6-2,-14 0-5,-5 0-1,-5-7 9,-6-2-5,-3-3 0,-2-3-4,4-4-91,1-5-125</inkml:trace>
  <inkml:trace contextRef="#ctx0" brushRef="#br0" timeOffset="130175.9904">31950 2164 43,'0'0'60,"0"0"10,0 0-13,0 0 5,0 0-10,0 0 2,89 4-20,-70-4-12,2 0-8,-3 0-6,3 0 2,-3 0-2,-2 0-3,-3-3 2,-3-1-1,-4 2 1,0-1 0,-2 0-1,-1 0 1,3 0-1,-3 2 2,-2-1 14,-1 2 11,0-1-4,0-1-8,0 2-8,0 0-6,0 0-1,0 0-6,0 0 0,0 0 1,0 0-1,0 0-4,0 0 4,0 0-1,0 0-12,0 0-25,-1 0-35,-8 0-50,0 0-33,2 0-80</inkml:trace>
  <inkml:trace contextRef="#ctx0" brushRef="#br0" timeOffset="134659.9353">32133 2126 5,'0'0'69,"0"0"-21,0 0-19,0 0-21,0 0-8,0 0-5,0 0 5,3 6 7,4-3 7,2 1 8,2 1-7,4-1-3,0 2 0,1-1 0,-1-2 1,3 0-8,-1-2-1,2 1 1,2-2 1,-2 0 1,3 0-3,-1 0 0,-3 0 2,2 0-3,-4 0-2,-3 0 2,0 0-1,-5 0 0,-2 0 3,-1 0 2,-2 0 14,-2 0 11,1 0 10,-1-4-19,1-3 0,-1 1-14,1 1 1,-1-5-2,-1 3-8,0-2 0,0 0-1,0 2-5,0-4 1,-3 2-3,-6-1 0,-1 0-20,-3 1 11,-3 2 0,0-1 2,-2 5-2,-4 1 4,0 2 0,-4 0-8,3 0 14,1 0 1,0 10 4,4 0 1,2 2 0,2 2-1,1-1-2,1 5-1,-1 2 1,3-1-2,3 4 0,4-2 6,0-1 2,3-3-1,0 1 1,0-1 1,0-2 2,7 1 2,4-3 5,4 0 3,-2-2 1,5-1-4,0 0-1,3-3 2,6-3-2,3 0-3,1-3 1,0-1-6,2 0 3,-3 0-2,0 0 4,-3-8 3,-1-3-3,-3-4 6,-2-1 1,-1-2 5,-1-1-3,1-2 2,-2-2-9,-3-1 0,-3 0 3,2-3 1,-5 0-6,0-3 2,-1-1-4,-2-1 2,0-2 1,1 0-5,0-3 2,-1 5 3,-2 1-4,-1 8 2,0 3 9,-1 2-8,-1 3 2,-1 1-3,0 2-4,0 4 3,0 4 2,0 3 1,0 1-2,0 0-3,0 0-4,0 2-10,-4 24-10,-10 17 13,-4 12 5,3 7 4,5-2-4,4-6 2,6-7-1,0-10 0,0-2 1,2-5-1,7-6 2,1-4-1,-3-5 1,4-3 2,4 0-3,1-3 4,8 0-4,0-4-10,0-4-40,-3-1-23,-5 0-47,-2-6-93</inkml:trace>
  <inkml:trace contextRef="#ctx0" brushRef="#br0" timeOffset="135039.8139">32466 1977 143,'0'0'55,"0"0"-45,0 0 40,0 0-3,0 0-3,82 6-3,-48-6-16,2 1-6,0-1-8,0 0-2,1 0-5,-3 0-3,-1 0 0,0 0 0,-5 0-1,-3 0-1,-6 0-17,-6 0-37,-6 0-7,-5 0-43,-2 5-111</inkml:trace>
  <inkml:trace contextRef="#ctx0" brushRef="#br0" timeOffset="135566.7751">33123 2195 261,'0'0'101,"0"0"32,0 0-61,0 0-33,0 0 3,0 0-19,-39-54-19,31 52-4,0 2 0,-3 0-4,-3 0-4,-1 8 0,-1 6 1,0 2 5,0 2-1,2 2 1,2-1 0,3-1-3,4 0-1,1-1 0,4-5 2,0 0 2,0 0-4,4-3 2,11 0 4,7-2 4,4 1 0,2-2-2,-1-3-2,0 2-53,-3-4-80,-5 1-48</inkml:trace>
  <inkml:trace contextRef="#ctx0" brushRef="#br0" timeOffset="135790.7625">33258 2395 391,'0'0'108,"0"0"-3,0 0-51,0 0-50,0 0-4,0 0-5,-2 0-30,-1 0-51,-4 0-145</inkml:trace>
  <inkml:trace contextRef="#ctx0" brushRef="#br0" timeOffset="138593.9821">2129 3917 231,'0'0'51,"0"0"50,0 0-25,0 0-43,0 0 0,0 0 9,0-5-7,0 4 6,0-1-17,0 2-13,0 0-3,0 0-6,0-1-1,-2-1-1,-2-1 0,-4 1 0,1-3 1,1 0 4,-2 1-4,1-1-1,-3-1 0,-1 0-1,2 2-1,-4-2-4,1 1 0,-2 1 5,-1-2 1,2 2-1,-2 0 1,0-2-1,-1 3-2,-1 0-1,5 2 4,2 1-13,1 0 13,-3 0 0,0 7-5,2 7 2,-1 3 1,2 2-1,0 5 1,5 1 0,-1 4-2,2 3 4,3-2-1,-1 0 1,1-4-2,0-3-2,6 0-2,10-5-1,9-1 5,4-5-4,2-5 4,2-4 2,0-3 4,-2 0-4,-1 0 3,-2-1-2,-2-5-2,-5 0 1,-5 1-54,-7 2-74,-3 2-33,-6-2-97</inkml:trace>
  <inkml:trace contextRef="#ctx0" brushRef="#br0" timeOffset="140285.9443">2536 3891 73,'0'0'11,"0"0"34,0 0-8,0 0-14,0 0 12,0 0 4,-45-11 6,36 11-19,2 0-11,-1 0-5,-2 0-6,-2 2-4,0 9-5,3-1 5,-1 4 1,-1 3 2,2 1 3,-1 1 4,2 1-1,1-1-1,2-1-8,4 0-3,1-3 2,0 1-1,0-3-3,0-1 4,4-3 0,2 0 1,2-1 1,2-1-1,-1-2 0,0-2 1,1-2 2,1-1 0,-2 0-1,6 0 4,-3 0-1,4 0-2,-4 0 0,2-9 3,-1 2-5,-4-2 4,-1-2-2,-1 1 2,-3-4 0,1 1 2,-2-2-3,-2-1-2,1 1 3,-2 0-2,0 2-3,0-1 0,0 2 0,0 3 6,0 3-1,0 5-1,0-1 9,0 2 3,0 0-7,0 0-5,-2 0-1,2 0-3,0 0-3,0 0-14,0 2-16,0 11 29,0 4 4,6-2 1,3 0-1,-3-3 0,5-2-1,-2 1 1,1-3-3,-1-3 2,0 1 0,1-2 2,1-1-1,-2-2 0,4-1 2,-2 0 1,1 0-2,1 0 4,-1-3-5,3-6 2,-5-1 3,1-1-4,-1 1 1,1-3-1,-1 4-1,2-1 0,-3 1 2,-3 3-2,4 3-3,-5 1 0,-2 2-3,1 0 0,1 0 0,1 0 1,-3 3 4,1 3 1,2 6 0,2 1 0,-2-2 0,-2 1 1,-1-3 0,0-1-1,-2 1-1,-1-3 0,0-1 1,0-2 2,0-2 1,0 0 0,0-1 0,2 0-2,-2 0 5,3 0 0,-3 0 3,3 0-5,3-8 6,-3-5-5,5 0-5,-1 0 1,2-2 0,0 1 2,4 0-3,-1 4-2,3-1-2,-3 4 3,0 1-3,-3 3-1,-2 3 1,-1 0-12,2 0 8,2 6 0,-1 4 7,-1 4-1,1-4 2,-1 2 0,0-2 0,-2-2 2,3 2 2,3 0-2,-3-3-2,0 1 2,1-4-1,-1-1-1,2 2-5,2-2-37,-1 3-66,0 0-6</inkml:trace>
  <inkml:trace contextRef="#ctx0" brushRef="#br0" timeOffset="142207.8695">4022 3635 87,'0'0'44,"0"0"23,0 0 12,0 0-10,0 0-25,0 0 9,0 0-10,-7-10-11,7 10-6,0 0-10,0 0-8,0 0-8,0 0-14,0 6-11,0 12 25,0 5 2,0 5 1,0-1-3,1 2 1,6 0-1,-2-1 0,1 0 0,0-2 0,-3 0 4,3 0 4,1-4-3,-1 1-4,-1-1 0,-1-4-1,1-1 0,-4-3 1,1-7-1,-1-3 1,2-1 2,-2-1-3,-1-2 0,0 0 3,2 0 5,-2 0 2,0 0-2,0 0 1,0 0 2,0 0-1,0 0-1,0-6-8,0-3 0,0-3-1,0-2 0,0-4-1,0-1 1,6-1-5,0 4 5,6 1-1,0 2-1,-3 6 0,0-1 1,1 4-1,1 2-2,2 2-5,-4 0 2,3 0 2,3 3 0,-3 8 2,0 1 1,0-2-3,-3 1-2,-2 1 5,-3 2-2,-4 2 1,0 4-15,-8 1-28,-9-2-43,1-2 78,-2-4-108,0-2 2,7-5 50,-2-1-13</inkml:trace>
  <inkml:trace contextRef="#ctx0" brushRef="#br0" timeOffset="142679.8397">4144 4054 28,'0'0'23,"0"0"8,0 0 34,0 0 1,0 0-4,79-17-19,-58 15-5,1-3-16,3-1 10,3 0-7,3-3 6,-1 0-15,3-2-10,0-1 2,0-1-6,-2-1 1,3-1-1,-3 0 0,-5-2-1,-1 2 0,-7 0-1,-6 0 0,0 2 7,-8-1-6,-2 2-2,-2 0 1,0 0-1,-2 3-3,-9 1-4,0 2 8,-1 5-9,-3 1 9,3 0 3,-1 3-3,5 12-1,2 6 1,5 1-3,1 1 3,0 0 4,0-3-1,7-4-2,8 0 1,5-2-2,2-3 2,5-5 3,-2-5 0,1-1-5,-1 0 0,3 0-33,-4-6-82,-3-5-102</inkml:trace>
  <inkml:trace contextRef="#ctx0" brushRef="#br0" timeOffset="143979.7561">5875 3607 100,'0'0'93,"0"0"-23,0 0 38,0 0-25,0 0-37,0 0-5,0-9-23,0 9-18,0 4-24,0 14 8,1 8 16,1 5 10,-1 1-8,-1 0 2,2-1 2,1-3-5,0-1-1,0-3 4,0-2-1,4 1 0,-4-3-2,-3-1 1,3-2 1,-3-3-3,0-1-16,0-3-96,2-5-49,-1-5-45</inkml:trace>
  <inkml:trace contextRef="#ctx0" brushRef="#br0" timeOffset="144619.7174">5930 3490 166,'0'0'32,"0"0"-6,0 0 27,0 0-22,0 0-16,0 0 9,75-85 11,-58 79-9,0 6-13,2 0-13,-4 0-2,0 9 2,-1 6-3,-4 2 3,-3 2-3,-4 4-3,-3 2 6,0 1 6,-13 2-6,-8-2-7,0 0 4,-1-5-45,4-3 11,2-4-31,4-5 47,0-5-7,6-2 28,1-2 0,1 0 3,2 0-3,1 0 0,1-2 3,0-2 22,0 1 20,0 0-3,0 0-12,0 1-20,0 1 3,9 1-8,7 0-5,7 3 1,-1 12-1,5 2 5,-2 5 8,-4-4-6,0-2-7,1 1 18,-1-3 0,-6-3-12,1 2-4,-5-4 1,0-2 0,-3 0-1,0 0 1,-2-3-3,-2 1-8,1-1-28,-2-1-31,0 0-30,1-1-49</inkml:trace>
  <inkml:trace contextRef="#ctx0" brushRef="#br0" timeOffset="145047.705">6445 3503 191,'0'0'48,"0"0"-33,0 0-5,0 0 43,0 111-19,0-74-7,0-3 25,0-4-19,0-4-20,0-3-7,0-2-1,0 1 2,0-1-3,0 0-2,0-1 5,0-5-7,0-1-1,3-4-31,-3-2-45,3-5-7,4-3-63,-4 0-19</inkml:trace>
  <inkml:trace contextRef="#ctx0" brushRef="#br0" timeOffset="145347.6867">6448 3553 105,'0'0'94,"0"0"-83,0 0 30,0 0-16,0 0-3,0 0-8,52-62 2,-37 56 3,-2 3-7,1 0 0,4 3-9,-2 0-3,2 0 1,3 0-1,-6 0-1,4 0-49,-4 7-42,-6 3-34</inkml:trace>
  <inkml:trace contextRef="#ctx0" brushRef="#br0" timeOffset="145601.8833">6467 3741 29,'0'0'7,"0"0"10,0 0 62,0 0-13,0 0-28,0 0-1,72-2-16,-56 1-13,-2 1-8,-1 0-1,-4 0-4,0 0-12,-4 9-82,-3 1-43</inkml:trace>
  <inkml:trace contextRef="#ctx0" brushRef="#br0" timeOffset="145837.8683">6494 3948 9,'0'0'63,"0"0"-50,0 0 83,0 0-35,0 0 9,88 7-39,-71-7-22,-3-2-4,-2 1-5,-1 1-20,1-2-67,-3 0-53</inkml:trace>
  <inkml:trace contextRef="#ctx0" brushRef="#br0" timeOffset="146625.4782">6839 3580 103,'0'0'129,"0"0"-38,0 0 0,0 0-33,0 0-55,0 0-3,-3 24-12,1 5 11,2 4 1,0-2 4,0 1 11,0-4 0,0 1 0,3-4-8,-1 0-6,1-3-1,0 0 2,0 0-1,-2 0 1,1-2-2,2-3-17,-1-5-20,3-6-106,3-6-41</inkml:trace>
  <inkml:trace contextRef="#ctx0" brushRef="#br0" timeOffset="147045.4515">6856 3541 197,'0'0'57,"0"0"-10,0 0 11,0 0-23,0 0-21,0 0 4,56-83-7,-40 80-3,-2 2-5,-1 1-3,1 0-6,0 8 3,0 8 3,-1 0 1,-5 2-1,-2-3 0,-3 1-1,-3 0 1,0 0 4,0 1 5,-3 1-5,-11 0 0,-4 2-2,-5-2-2,-4-3-27,1-2-44,2-2-4,-1-2-25,4-3-5</inkml:trace>
  <inkml:trace contextRef="#ctx0" brushRef="#br0" timeOffset="147770.7605">7192 3580 138,'0'0'59,"0"0"-18,0 0-22,0 0-15,0 0-4,0 0 20,3 78 14,-3-51 2,5-1-11,-2-4-9,1 1 2,1-1-2,-4 0-8,2-3-2,-1 3 3,-2 0-5,0-1-1,0-2 1,0 0-1,0-7-3,0-5-43,0-1-39,5-6-75</inkml:trace>
  <inkml:trace contextRef="#ctx0" brushRef="#br0" timeOffset="148521.2709">7248 3566 116,'0'0'37,"0"0"42,0 0-17,0 0 16,0 0-49,14-86-11,-5 76 6,2 2-1,-1 4-3,-1 4-3,0 0-17,3 0-7,0 7 3,1 7 4,-1 4 0,-3 0 1,-4 2-1,-1 1-2,-4 1 2,0 2 2,0 1 4,-12-3-2,-4 1-4,-8-2 0,2-2-45,-2-1-15,3-4-19,3-4-8,4-3 29,4-4-4,6-2 62,1 1 0,3-2 30,0 0 40,0 0-27,0 0-29,0 0-14,0 1 0,0-1 4,0 1 17,3 2 38,6 0-17,4 0-20,2 2-7,4 1 0,2-2 4,-1 3-10,2-1-1,0-1 5,-2 2-13,-2-1 12,-1 0 2,0 3 13,1 0-22,-5 0 0,-2 1-3,4-1 2,-6-1-3,1-2 0,-1 0 1,-3-1-1,2 0 1,-4 0-1,2 0 1,-3-1-2,1 0 0,-1-1 0,2 4 0,-4-3-1,2 1-3,-1-1-8,-2-3-14,3 3-15,1-3-27,-1-1-19,-3 0-55</inkml:trace>
  <inkml:trace contextRef="#ctx0" brushRef="#br0" timeOffset="149149.2285">7649 3530 164,'0'0'84,"0"0"-58,0 0 30,0 0 38,0 0-52,0 0-42,-3 8-30,3 15 30,0 9 6,0 2 32,6-3-10,-2-2-4,-1-4-2,0-2-15,2-4-1,-1 2 0,1 0-4,-2-1-1,0-2 2,-3-3 0,1-2-3,3-3-30,-2-2-56,2-4-33,-2-4-54</inkml:trace>
  <inkml:trace contextRef="#ctx0" brushRef="#br0" timeOffset="149493.2061">7717 3494 129,'0'0'85,"0"0"-22,0 0-1,0 0-16,0 0-28,0 0 8,18-62-2,-6 57-10,2 3-8,-1 0-5,-1 2 0,2 0-2,0 0 1,-2 0 0,-1 0-1,1 8-2,-3 1-24,-3 3-51,1 1-48,-3-3-56</inkml:trace>
  <inkml:trace contextRef="#ctx0" brushRef="#br0" timeOffset="149763.6443">7706 3723 0,'0'0'60,"0"0"11,0 0-23,0 0-22,0 0-5,80 0-2,-71 0-17,2 0-2,-3 0 0,-2 0-42,-3 0-79</inkml:trace>
  <inkml:trace contextRef="#ctx0" brushRef="#br0" timeOffset="150023.6277">7765 3924 26,'0'0'74,"0"0"-29,0 0 9,0 0-6,0 0-15,94-1-1,-76-2-6,-4 2-19,0 1-7,-2 0-1,-1 0 0,-1 0-43,-1 0-55,-3 0-71</inkml:trace>
  <inkml:trace contextRef="#ctx0" brushRef="#br0" timeOffset="151039.4385">8532 3479 191,'0'0'52,"0"0"-18,0 0 41,0 0-20,0 0-15,0 0-31,-94-50 22,78 48-19,-2 2 5,-2 0-17,2 0 0,-1 2 0,4 9-1,0 1 1,3 4-4,2 4 0,4 4-3,3 2 2,1 2 2,2 1 0,0-2 0,0-3-1,5-3-4,4-1 6,7-2-4,-1 0 1,3-3 4,3 1 0,-3 1 1,3-2 0,-2 0 0,-4-5 0,1 4 0,-2-2 1,-5 0-1,3 1 1,-6-5 0,-2 2 0,-1-3-1,-1 2 0,-2-2 3,0-1-1,0 2 2,0-2 3,-14 0-1,-5 0-2,-3-1 1,-3-1-3,-4-1-2,-3-2-1,1 1-11,-2 0-6,3-2-28,3 0-52,4 0-74</inkml:trace>
  <inkml:trace contextRef="#ctx0" brushRef="#br0" timeOffset="151948.6007">8739 3561 207,'0'0'76,"0"0"7,0 0 11,0 0-32,0 0-26,0 0-19,0-2-17,0 14-15,0 9 4,2 9 11,-1 3 3,1-1 5,-1-3-2,1-1-5,-1-3 5,1-2-4,-1-4-1,2 0-1,-1-4 1,1 0 2,1-2-1,-4-1 1,0-1-3,3-4-19,-1-1-84,2-3-68,1-3-109</inkml:trace>
  <inkml:trace contextRef="#ctx0" brushRef="#br0" timeOffset="152276.577">8777 3480 180,'0'0'52,"0"0"-13,0 0 16,0 0-2,0 0-34,0 0-2,83-58-8,-62 55 7,0 1-6,3 1-2,-2 1-8,-2 0-2,-1 0 2,-4 0-4,-3 3-40,-6 7-31,-5 4-28,-1 1 12,0 2-37</inkml:trace>
  <inkml:trace contextRef="#ctx0" brushRef="#br0" timeOffset="152508.5621">8792 3693 19,'0'0'3,"0"0"84,0 0-4,0 0-50,0 0-16,95-9-8,-77 7-2,-2 2-7,-4 0-7,-4 0 1,2 8-61,-8 4-30</inkml:trace>
  <inkml:trace contextRef="#ctx0" brushRef="#br0" timeOffset="152758.6569">8857 3945 69,'0'0'49,"0"0"-10,0 0 5,99-16-17,-77 11-16,-1 3-6,-2 0-4,-5 1-1,5-1-3,-5 1-58,-1-1-94</inkml:trace>
  <inkml:trace contextRef="#ctx0" brushRef="#br0" timeOffset="153475.7571">9360 3521 34,'0'0'122,"0"0"-21,0 0-25,0 0 41,0 0-46,0 0-26,-8-6-16,8 6-29,0 6-3,0 14-14,0 5 17,0 7 5,0-3-3,0-2-1,0-2 1,0-6-1,0 1 0,0-2-1,0 2 0,0 1 0,0 2-12,0-2-69,0-5-39,0-4-57,2-6-7</inkml:trace>
  <inkml:trace contextRef="#ctx0" brushRef="#br0" timeOffset="153987.9683">9363 3565 199,'0'0'75,"0"0"-38,0 0-1,0 0 1,0 0-25,0 0-12,33-18-1,-21 19 1,6 16 13,1 4 1,-1 5 4,3-1-9,-2 2-3,2-1-3,0 0-1,3 1 0,1-5-2,-4-2 1,-3-2 1,2-5-2,-6-2 3,-2-4 1,0 0 4,-6-5-6,-1 0 3,-2-2-3,-2 0 4,1 0 17,-2 0 54,3 0 3,0-15-38,1-5-32,0-4-1,1-3-6,-2-2-3,0 1 1,2-1 0,-5 1 0,1 2-1,1 0-1,-2 5 0,0 5-3,0 1-18,0 4-19,0 3-22,0 3-78,1-1-60</inkml:trace>
  <inkml:trace contextRef="#ctx0" brushRef="#br0" timeOffset="154567.9329">9923 3426 247,'0'0'68,"0"0"-24,0 0 12,0 0-56,0 0-8,0 0 8,20 6 16,-3-1 9,8-1-11,-1 1 6,4-2-3,1-3-5,2 0-10,0 0-2,2 0 11,-3-5-11,0 1-4,-8 0-28,-5 2-46,-7 2-33,-4 0-118</inkml:trace>
  <inkml:trace contextRef="#ctx0" brushRef="#br0" timeOffset="154931.9082">10064 3467 87,'0'0'106,"0"0"-106,0 0 0,0 0 10,0 0 19,0 85 7,0-63 1,0 3-16,2-1 9,-2 1-1,1-4-11,-1-2-11,2 0 0,-1-3-7,-1 0 6,0-1-3,0 2-1,0-2 3,0 0-5,0-2-3,0 1-40,0-3-26,0-2-63,0-5-45</inkml:trace>
  <inkml:trace contextRef="#ctx0" brushRef="#br0" timeOffset="156177.2036">10481 3467 189,'0'0'60,"0"0"-60,0 0 1,0 0 48,0 0-1,0 96-5,0-68 6,-2-3-18,2-1-9,0-3-11,0 0-1,0-1-3,-1-1-1,1-1-3,-2 0 0,-1 0-3,0 0 4,3-2-4,-3-3-1,3 1-48,0-4-56,0-2-46</inkml:trace>
  <inkml:trace contextRef="#ctx0" brushRef="#br0" timeOffset="156543.9799">10540 3417 149,'0'0'63,"0"0"-30,0 0 33,0 0-17,0 0-19,0 0 8,73-54 7,-58 51-32,3 0 0,0 3-6,3 0-4,0 0-3,-3 0 0,1 0 0,-4 0-1,-2 6-31,-5 5-68,-4 1-16,-4 0-30</inkml:trace>
  <inkml:trace contextRef="#ctx0" brushRef="#br0" timeOffset="156819.9631">10498 3654 80,'0'0'139,"0"0"-128,0 0 74,0 0-29,0 0-10,0 0 10,54-13-24,-30 6-18,6 1-12,-2 0-2,-1 1 0,-3 2 0,-3 3-10,-9 0-62,-3 0-66,-5 9-106</inkml:trace>
  <inkml:trace contextRef="#ctx0" brushRef="#br0" timeOffset="157072.5012">10528 3878 45,'0'0'99,"0"0"-14,0 0-14,0 0-8,105 0-31,-75-8-10,-1 1-11,0-1-10,-1 1-1,-4 1 0,-6 0-2,3 2-81,-5 2-74</inkml:trace>
  <inkml:trace contextRef="#ctx0" brushRef="#br0" timeOffset="157646.003">11179 3449 148,'0'0'144,"0"0"-87,0 0 43,0 0 5,0 0-66,0 0-39,0 1-5,0 16-8,3 4 13,-2 6 2,2 1 1,-1 1-2,-1 0 3,-1-2-2,0-3 0,0-1 1,0-4-2,0-1-1,0-1 1,0-2 0,0-2-1,0-1-33,0-3-62,0-2-72,0-6-133</inkml:trace>
  <inkml:trace contextRef="#ctx0" brushRef="#br0" timeOffset="158093.9767">11079 3346 231,'0'0'67,"0"0"-58,0 0 24,0 0 12,0 0-21,0 0-18,71-43 0,-44 53-5,0 13-1,1 7 1,-1 3-1,-4 2 1,-4 1 3,0-2 10,-5 0-6,-2-2-3,-2-3 1,-4 0 1,0-5 0,-3 0 0,-3-4 17,0-2-19,0-2 4,0 1-2,-9 0-3,-7 1 4,-2-2 5,-6 0-11,-3-2 6,0-5 0,-2-1-5,-1-2-1,-3-2-2,3-2 0,0-1-24,-1-1-48,7 0 0,0 0-109,3-1-41</inkml:trace>
  <inkml:trace contextRef="#ctx0" brushRef="#br0" timeOffset="160969.9736">12714 3631 42,'0'0'165,"0"0"-123,0 0-11,0 0-31,0 0 0,0 0 0,1 25 7,1-9 1,-1-1 4,2 0 11,0-1-7,2 0-6,-2 0-4,3-2-3,0 0-3,-2-3 3,2 0-2,2-2 0,2 1 0,-1-2-1,2-3 4,2-2-1,-3-1 1,5 0 2,-1 0-3,2-4 0,1-7-3,2 0-2,-1-5 2,1 1 0,-5 0 0,-3 1 3,-3 0-1,-3 0 2,-4 2 2,1 2-3,-2 2 4,0 4 15,0 0 28,0 1-11,0 3-28,0 0-11,0 0-10,0 0-7,0 3 11,0 8 3,0 0 2,0-1-1,1 1 0,4-2 0,3 1 1,0-1 0,2-1 1,2-2 0,0-3 1,4 0-1,0-3 1,3 0-1,-1 0-1,1 0-3,0-2-1,0-2-7,-3-4 5,-4 2-12,0-1 5,-5-1 9,-1 1-7,-4-3 1,-2 2-8,0-3 16,0 1-5,0-1 8,0 1 1,0-3-1,-6 3 2,3-1 0,-6 1-2,6-1 0,-2 2 0,2 0 0,2 4 0,-1-2 0,1 4 0,-1 2 2,2-2 2,0 3 1,0-3 4,0 2-7,0-3-2,3-1 0,8 0 1,4 0 1,1 1 7,2 0-1,6 1-4,-3-1 2,1 1-2,-1-1 0,-3 0 0,3 1-2,-5 2-2,-2 1-2,-4 0-3,-1 1-2,-5 13 6,1 4 1,-5 0 1,0 3 2,0-1 0,0-3-1,0-2-2,0-4 0,6 0-2,-1-2 0,5 0 2,-1-1 0,3-2 0,3-2 3,0-1-2,2-1 1,0-2 1,2 0-1,1 0 0,-4 0 0,3 0 0,-2-8-1,1-2 2,-3-4-2,3-1 1,-3-5 2,-2-2-1,-2-4 7,-1-1-8,-3-4 3,1-3-3,-2 1 2,-3-1-1,-3 1-1,0-1 44,0 5-26,0-5-6,0 6 9,-5 5 5,1 7-17,1 8-4,1 8-7,2 0-1,0 0-4,0 12-9,0 18-3,0 11 15,0 6 0,0-1 2,3-2-1,6-7 0,0-4 0,2-5 1,-2-5-1,2-4 0,0-3 1,0-1 0,2-4-2,2-2 2,4-3 0,5-3 0,0-3 3,1 0-1,-1 0 0,-3-6 0,-3-9-1,-3-3 1,-2-4 3,-5-5-3,4 1-2,-6-3-2,-2-1-6,-1-2 6,-3 1 2,0 2 2,0 4-1,0 5 0,0 9 1,0 5-1,0 5 5,-1 1-6,-1 0-6,-2 9-11,-1 12 11,2 6 6,0 0-2,2 2-1,1 1 3,-3-3-3,0 0 3,3-3 1,0 0 4,0 0-5,0-3 2,0-2-1,0-6 2,0-5-6,0-4 3,0-1 0,0-2 0,0-1 0,0 0 0,9 0 0,3-14-2,4-3 2,-2-1-15,-1 4 10,0 4 4,-2 3 0,-2 5 2,0 2-2,0 0-5,1 0-1,2 7 3,5 4 3,-4 1 0,2-2 2,-2 3 0,-2-2 5,1-1 1,-2-2-1,-1 0-5,-1-2 0,2-2 2,-6 3-3,2-3 0,0 1-23,-4 1-48,1-2-47,3-1-69</inkml:trace>
  <inkml:trace contextRef="#ctx0" brushRef="#br0" timeOffset="161540.5169">13546 3413 145,'0'0'97,"0"0"-83,0 0-4,0 0 25,0 0-4,0 0 2,103 7-9,-61-7-10,0 0-8,1 0 2,-1 0-8,-5-1 0,-7 1-1,-5-2 0,-7 2-103,-7 0-108</inkml:trace>
  <inkml:trace contextRef="#ctx0" brushRef="#br0" timeOffset="161816.5009">13494 3215 450,'0'0'68,"0"0"-59,0 0-1,0 0-8,0 0-26,0 0-107,0 13 4,12 0-36</inkml:trace>
  <inkml:trace contextRef="#ctx0" brushRef="#br0" timeOffset="163026.1572">15241 3491 179,'0'0'52,"0"0"50,0 0 5,0 0-82,0 0-8,0 0-6,-52-60 3,38 56-5,-2 2-6,0 2-3,-7 0-1,0 6 1,-1 10-2,3 2-1,1 3-2,5 2 5,2 1-5,4-1 1,4-1 1,4-2 0,1-2-2,0-4-2,0-3 1,8 0-2,2-4 3,5 0 5,0-4 0,4-2 1,2-1 3,0 0 4,3 0-7,0-9 8,-3-3-8,-2-2-1,-3 1 5,-2 0 3,-5-3 0,0 1 13,-5 3-2,-2 2 0,-2 2 3,0 3 0,0 4 18,0 0-5,0 1-24,0 0-11,0 0-17,4 12-5,1 6 22,4 0 0,2 0 0,3-3-2,4-2 0,0 1-1,4-5 1,4-1-67,0-5 30,1-3-123,-3 0-119</inkml:trace>
  <inkml:trace contextRef="#ctx0" brushRef="#br0" timeOffset="168529.9865">16739 3405 80,'0'0'56,"0"0"-25,0 0 51,0 0-20,0 0-35,0 0-3,0 0 11,75-64 1,-55 53-1,0 1-1,2-1-2,-2 1-10,-4 2-4,3 2-7,3 3-8,1 2-2,4 1-1,2 0 3,-4 0-3,0 4-2,-5 10 0,-1 2-3,-4 7 2,-2 1 3,-1 1 1,-3 1-1,-4-1 1,-5 2-3,0 1 3,-7 1-1,-15 5 7,-8 1 0,-4-1-1,-4 0-6,-3 0-5,-1 0-11,1-4-24,5-2-39,5-6 24,7-8 55,7-5 7,4-5-1,7-1-5,3 1 2,3-4-3,0 0-3,0 0-4,1 0-2,19 0 9,8 0 26,8-7 4,4 0 8,3-2-5,2-2-4,3 2-16,-3-1-5,1 2-4,-6-1-2,-4 3-1,-8 3-2,-5 0-9,-8 3-53,-4 0-29,-5 0-51,-6 0-77</inkml:trace>
  <inkml:trace contextRef="#ctx0" brushRef="#br0" timeOffset="169239.5643">17822 3348 125,'0'0'94,"0"0"-7,0 0-6,0 0-26,0 0-31,0 0-10,-4 6-14,-10 9-1,-4 8-2,-2 2 3,-1 4 2,-3 0 1,0-1-2,-1 1-1,-2 0 3,1 3-2,3-3-1,1 0-1,3-4-2,2-1-18,1-3-30,3-1-19,0-5-22,0-2-63</inkml:trace>
  <inkml:trace contextRef="#ctx0" brushRef="#br0" timeOffset="169683.9853">17538 3306 84,'0'0'192,"0"0"-147,0 0 0,0 0-4,0 0-41,0 0-12,35 38 12,-18-7 11,2 5 2,1 0 2,0 0 17,1-1-11,-3-1-15,0-3 7,-3-4-8,1-2 2,-2-5-6,-1-2 0,-4-3 1,-1-3 0,-3-3 3,0 0-5,-2-2-23,0-2-53,-3 0-34,0-5-94</inkml:trace>
  <inkml:trace contextRef="#ctx0" brushRef="#br0" timeOffset="170401.9796">18076 3427 18,'0'0'229,"0"0"-194,0 0-6,0 0 29,0 0-18,0 0-9,75-70 12,-50 59-17,-1 4-8,-1 4 4,-3 3-22,1 0-1,-2 20-12,-1 4 13,-1 2-1,-5 6-1,-6 2 2,-6 0 3,0 2 2,0-1 2,-15 1-3,-8-3-4,-3 0-4,-4-3-5,-2-3-13,6-6 7,3-6 12,5-2 3,4-6 0,3 1 1,3-4-1,5-1 0,3-1-8,0-1-11,9-1 8,15 0 11,7 0 28,4 0-8,2 0-17,3-4 34,-1-4-31,0-1-1,-3 2-4,-5 2-1,-4 2 0,-8 0-5,-5 3-40,-6 0-47,-5 0-57,-3 0-110</inkml:trace>
  <inkml:trace contextRef="#ctx0" brushRef="#br0" timeOffset="173597.984">19568 3538 48,'0'0'103,"0"0"-53,0 0 36,0 0-29,0 0-33,0 0-7,0 0-17,0 0-9,0 3-5,0 9 14,0 5 0,0 2 2,0 1 3,0-1 1,0-1-2,0-1-1,2-3-3,5 0 1,2-2-1,0-3 2,4 0 4,-1-3 11,4-1 3,2-4 8,5-1-1,0 0-10,2 0-5,-5-6 0,3-1-1,-7-2-7,1 0 1,-4-2-2,-1 1 4,-3-2-2,-1-1 2,-4 0 8,3-3 6,-4-1-3,2-1-13,-2-2-5,-2 5 4,1 1-2,-2 4-2,0 4 0,0 3 8,0 0-3,0 3 0,0 0-1,0 0-4,0 0-7,0 3-7,-2 12 9,-4 5 1,3-1 4,2 1 0,1-2-2,0-1-1,0-2 2,0-2 0,0-2-1,6-1 1,4-1 1,7-2 0,-1 0 0,3-4 2,1-2-2,-1-1 0,2 0 0,0 0 0,-3 0-5,0-1-2,-5-4 5,2-1 2,-4-1-2,-2-2 2,1-2 0,-1 0 1,2-2-1,0 1 1,0 3-1,-2 0 0,-1 3 0,0 1-2,-2 2 2,0 3-3,0 0 1,3 0-5,0 0 3,-1 2-3,3 6 4,-2 0-3,-1 3 4,-1 1 2,-1 0-6,-3 3 2,0 2 0,-1-1 2,-2-1 2,0 0 2,0-2-2,0-3-3,0-2 3,0-4 0,0-3 4,0-1 0,0 0 0,0 0 3,0 0 3,0-4-1,6-11-3,4-5-5,5-2 1,2-1-2,-1 4 0,-1 2-1,-2 3 1,-1 2 2,0 3-2,-3 5-2,-2 1-2,0 3 0,-3 0-9,2 0 3,0 6 3,-2 4-2,2 2 9,0-2-1,1 0 1,1-2 0,0-1 1,-1-1 1,2-1 2,1-2-3,1 0 3,1-2-2,0 2 0,-2-1 1,2-1-3,-1-1 0,0 0 2,1 0 1,1 0 0,-2 0-1,1-1-1,-1-7 2,1-1 1,-5-3 2,1-3 1,0-3-2,0-3-3,-1-2 5,1 4 1,-2-1-4,-2 8 6,-2 1-4,-1 6 21,-1 2-3,0 1 2,0 2-10,0 0-13,0 0-3,0 0-2,0 0-7,0 2-10,0 14 2,0 5 16,0 3 1,0 0 1,3-3-1,3-1 0,0-2 1,3-3-1,-1-3-1,1 0 1,1-4 1,3-4-1,1 0 1,2 0 0,-1-4-1,0 0-1,-3 0-2,1 0 2,-4 0 1,1 0 2,-3-9 1,3-2 4,-2-4-3,1-4 1,1-4 4,-1-3-1,2 0-4,-3-5-1,0 1 0,-2-3 0,-2 1-1,0-1 0,-3-1 4,-1 1 13,0-1 0,0 3-3,0 2-8,0 5 2,0 6 0,0 6-1,0 5 6,0 5-7,0 1-5,0 1-3,0 0-7,0 16-11,-3 15-3,1 15 18,-1 5 2,3-3 0,0-3 1,0-6 0,0-7 0,10-4-1,1-3 1,3-6-1,0-2 0,2-5 2,3-3-2,1-3-10,3-3-31,0-2-14,-1 1-16,-4-2-67,-3 0-48</inkml:trace>
  <inkml:trace contextRef="#ctx0" brushRef="#br0" timeOffset="173997.9864">20708 3401 307,'0'0'93,"0"0"-79,0 0-7,0 0 18,0 0 8,0 0 39,96 5-17,-57-5-22,6-4-21,4-5-6,1-1-4,0 2-1,-8 0-2,-5 4-8,-7 1-19,-6 2-38,-6-1-68,-6 2-125</inkml:trace>
  <inkml:trace contextRef="#ctx0" brushRef="#br0" timeOffset="174287.9778">20693 3204 417,'0'0'94,"0"0"-60,0 0 20,0 0-17,0 0-34,0 0 0,-9-3-3,9 4-8,0 5-82,0 5-167</inkml:trace>
  <inkml:trace contextRef="#ctx0" brushRef="#br0" timeOffset="176687.977">21439 3465 26,'0'0'86,"0"0"-16,0 0 40,0 0-69,0 0 8,0 0-11,0-31-12,0 26 6,-5 1-15,-2 1-9,-9 1-6,-1 2-2,-4 0-4,-1 0 2,1 0 2,0 7 0,2 3-3,4 2 0,0 0 1,4 0-2,1 3 2,0 1-2,0 2 2,4 1-2,3-1 1,2-2-2,1-2 0,0-1-2,0-2 1,0-2-1,9 0 7,0-3 0,3-3 0,0 0 0,1-3 0,2 0 3,3 0-1,-2 0 1,1-5 0,-5-2-3,-2-1 5,-1-1-3,-1-1 8,-2-2-5,0-2-1,0-1 3,1-1-6,-3 2 1,-1 3 2,0 6-4,-3 2 13,0 1 25,0 2-5,0 0-21,0 0-12,0 0-14,0 0-2,0 5 10,0 7 0,2 0 6,1 0-3,0 1 0,3-1 3,1 1-1,1-5 1,2 0 0,4-2 1,-1-2 0,3-2 3,1-1-3,1-1-1,-3 0 5,1 0-2,-1 0 1,0-8-4,-1-3 7,-1-3-4,-1-2 2,-2-2-2,-1-2 0,-3 1 3,-4-2-5,-2 0 2,0 1 1,0 2-3,0 3 1,0 1 3,-2 5-3,-2 3 1,0 2-3,0 2 0,3 1 0,-1 1 0,2 0 0,0 0-1,0 0-2,0 0-3,0 0-2,0 0-6,0 0-8,0 0 11,0 4 9,7 4 2,3 1 0,2-2 0,1 2 1,2 0 0,1 0 1,-1 0-2,0 1 0,-3 0 0,-1 1-3,-1 2 3,-3 0 0,1 3 0,-3 0 0,0 0 0,1-2 1,-1-2-1,-2-1 0,1-2 0,-2-2 0,-1 1 0,4-2 0,0-2 0,5 0 0,3-3 0,2-1 3,2 0-1,-1 0 0,-3-3 2,2-5-2,-4 1 1,-4-4 0,3 1 2,-4-2-5,2-2 2,-2 1 5,3-1-5,-3-1 7,0 1-5,0 4 3,-2 3-4,-1 0 1,0 4 3,-3 2 5,0 0-5,0 1 1,0 0-8,0 0-8,0 0-2,0 5 1,0 8 6,0 0 3,0 0 0,0 0-2,0-3 0,0 1 0,0-4 1,3 0-1,5-3 2,1 2 0,4-2 0,4-1 2,3 1-2,6-3 0,2-1 2,-4 0-3,1 0 2,-2 0 0,-4-9 3,-3-4 1,1-5 11,-4-4 17,-2 3-13,-4 1-8,-1 3 12,-4 4-6,-1 6-2,-1 2 16,0 3-16,0 0-14,0 0-2,0 0-11,0 6-5,-4 14 6,-8 9 10,1 5 0,-2 4-1,-2 3 0,0 2 0,-3 3 1,1 2 1,1 1-1,0-4 0,1 3 0,-1-4 2,1-3 2,-3-2-4,3-9 0,-1-8 3,5-5-3,5-11 1,3-4 4,1-2 9,-1 0 8,-2-4 11,-1-10-23,3-4-4,3-5-4,0-4-2,7-3-3,15-2-3,8-1-8,8 0-14,6 2-3,3-1-3,2 3 0,-3 2-8,-1 1-15,-5 5-60,-7 2-86</inkml:trace>
  <inkml:trace contextRef="#ctx0" brushRef="#br0" timeOffset="178766.0263">23099 3475 116,'0'0'50,"0"0"14,0 0 6,0 0-46,0 0-12,0 0-2,0 0 12,74-37 2,-63 36 1,0 1-14,2 0-11,-2 0-2,1 12-3,1 4 5,-1 4 3,1 2 5,-2 0-4,-1-1 2,-1-3-2,-1-3-3,-4-2 1,1-2-2,-4-1 1,-1 0-1,0-3 0,0 0 4,0 0 1,0-3-1,0-1 5,0-2-6,0-1 0,0 0 2,0 0 8,0 0-1,0-1 6,2-11-16,4-3-1,5-3-1,0-5 0,4 1 0,-2 0 0,3 3-1,-3 4 0,0 2 1,0 2 4,0 1-4,1 2 0,0 3 0,2 2 0,1 3-6,0 0 1,0 0 1,1 3 1,-5 8-5,1-1 2,-5 3 1,-2-3 5,-1 2 1,-2 0-1,-1 1 1,-3 3 1,0-1 0,0-2 0,0-1 3,0-4-3,0-3 0,0-4-2,0-1 1,0 0 3,0 0 5,0 0 4,0-8 1,11-10-10,7-4-1,0-1-2,3 1 0,-1 3-2,-1 6 2,-2 1 0,-2 4-1,0 5 4,-4 2-1,-1 1-3,2 0-6,-1 0 3,2 9-4,-3 3 7,2 0 0,2 2 1,-1-1 0,-1-2 3,-2 1-2,-2-2 2,-2 3-4,1-3 0,-2 2 0,-2-2 0,-2 2 0,1-1-44,-2 1-51,0-3-103</inkml:trace>
  <inkml:trace contextRef="#ctx0" brushRef="#br0" timeOffset="180911.9641">24261 3496 125,'0'0'49,"0"0"35,0 0 4,0 0-20,0 0-4,0 0-6,0-16-19,0 12-17,-7 0-11,-6 2-11,-2 0-4,-8 2-1,0 0 2,0 0-4,2 5 6,-1 4 1,3 2-2,3 0-4,0 6-1,3 0 1,2 1 5,4-2-3,2-1-2,4-1-1,1-1-1,0-2 2,0-2-1,0 0 3,7-3 1,5-1 3,0-1 1,6-4 1,0 0 2,4 0 3,-1 0-6,-3-7 4,1-4-1,1-1-1,-5-3 0,-3 1 0,1 1 2,-5-2-4,-4 3 2,-1 3 2,-1 1 2,-2 4 11,0 1 6,0 3 0,0 0-14,0 0-10,0 0-1,0 0-15,0 1-1,0 11 13,0 1 4,0 0 0,0 0-2,4-2 0,2 0 0,0-3 1,3-2 1,3 1 1,0-3 0,6-3 0,1-1 1,3 0 0,4 0-2,-1 0 4,-4-4-3,-3-5 1,-3-1 3,-3-3 2,-3-3 11,0-2 12,1-6-10,-1-2-13,2-3 1,-1-5-6,0-4 2,-2-1-3,0-2-1,-1 1 1,-3-1-1,-1 3 0,-1 1 0,-2 4 3,0 5 0,0 9-2,0 10 0,0 5 1,0 2-1,0 0-1,0 2-2,0 0-7,0 14-11,-2 16 7,-2 13 11,-2 3 2,2 1-1,2-5 0,2-3 1,0-3-2,0-3 0,10-4 1,-1-4-1,0-2 1,2 0 0,-2-2 1,0 1 0,2-2 1,-2-2-1,2-5 1,2-2 0,-1-4 0,5-2-1,-2-2 1,-1-3 1,0 0 0,0 0-2,0 0 0,3-3 0,1-9 0,1-6-2,-1-2-1,-2-1 0,-5-1 2,-4 1-1,-4 1-1,-3 5 2,0 4 1,0 2 3,0 2-3,-6 1 0,-3 1 0,2 2-7,-2 1 4,3 0-1,2 2 2,0 0 1,4 0 0,0 0 0,0 0-5,0 0 1,0 0-4,0 0-2,0 0 2,8 0 1,8-2 8,5 1 3,2-3 0,-1 2-3,-3 0 2,-1 1-1,0 1-1,-1 0 0,-1 0 0,-2 0 0,-4 0-5,-1 3 3,-2 6 0,-2 3-2,-2 0 4,0 3 0,1 0 3,-1 0-3,2 0 1,-1-3-2,2 0 3,2-4-3,-1-1 2,0-3 0,3 0-1,1-1 2,3-3 0,5 0 0,-1 0-2,4 0 2,-1-7-1,-4-2-1,-1-4 2,-5-1 3,-2 3 2,-2-2 2,-3 3 9,-2 2 11,-2 4 14,0 1-16,0 2-1,0 1-10,0 0-14,0 0-2,0 0-11,0 0-4,0 0-3,0 7 10,0 7 7,0-1-2,0 0 3,3 4-1,3-2 1,2 1 0,2-5-3,-1-1-6,4-5-17,2 0-46,0-5-64,0 0-108</inkml:trace>
  <inkml:trace contextRef="#ctx0" brushRef="#br0" timeOffset="181251.9413">25324 3226 298,'0'0'237,"0"0"-204,0 0 44,0 0-34,0 0-35,0 0-5,0 5-1,0-5-2,0 1 0,0-1-16,0 0-47,-5 1-113,-2 2-102</inkml:trace>
  <inkml:trace contextRef="#ctx0" brushRef="#br0" timeOffset="181835.9053">24346 3254 56,'0'0'118,"0"0"-97,0 0-3,0 0-18,0 0 6,0 0 52,57 25 23,-24-22-7,6-3-20,0 0-20,6 0-9,5 0-7,7 0-13,9 0-4,4-5-1,3-1 0,-8-1-3,-11 2-45,-14 2-48,-10 0-31,-13 3-49</inkml:trace>
  <inkml:trace contextRef="#ctx0" brushRef="#br0" timeOffset="183387.4516">25556 3444 66,'0'0'43,"0"0"36,0 0-5,0 0-4,0 0 14,0 0-25,-1-18-7,1 14-19,0-1-8,0 1-11,3-1-5,3-1-7,2 3 8,3-1-9,0 1 0,1 1-1,1 2-5,-2 0-1,3 0 2,0 11-1,-2 2 5,-2 0-1,-2 4 2,-2 0-1,-2 1 2,-4 0-2,0 2 2,0 1-2,0-2 3,-9-1-3,-3-1 0,-1-4-2,1-1 1,3-1-2,0-4 2,3-1-2,3-2 3,2-3-5,1-1 1,0 0 4,0 0 3,0 0-3,3-5-5,10-9 5,7-8-1,3-3 1,6-5-1,-1 0 1,2 0 2,-2 1-1,-4 6 4,-4 4-5,-7 6 0,-7 8 10,-5 2 10,-1 3-1,0 0-12,0 0-7,0 13-18,-11 8 16,-1 4 2,1-2 0,2 0 0,5-1-1,4-4-1,0 0-2,0-4 2,0 0-1,14-2-1,5-3 1,7-3 1,6-3-31,2-3-117,0 0-119</inkml:trace>
  <inkml:trace contextRef="#ctx0" brushRef="#br0" timeOffset="184894.628">26708 3539 192,'0'0'202,"0"0"-177,0 0 28,0 0-18,0 0-35,0 0 0,0 9-4,0-9-1,0 0 5,0 0 5,0 0 5,0 0 4,0 0-3,0 0-10,12 0 2,3 0 4,4-7-2,0-4-5,0 2 2,-1-1 0,-6 0-1,-3 3 1,-3 1 2,-2 3 0,-3 0 2,-1 3 2,0 0-5,0 0-1,0 0-2,0 0-2,-1 0-17,-11 17 10,2 1 9,-2 3-2,4-2 2,4-1-4,1-2 0,3-3 0,0-3 1,0-2-2,0-2 4,0-1 0,6-1-9,6-3-16,4-1 11,2 0 12,3 0-1,3-5-2,1-8-2,-1 2 4,-3-3 1,-2 2 2,-2 1 1,-7 2 2,-4 3 0,-1 2 3,-2 3 5,-2 1 3,-1 0-7,0 0-6,2 0-13,-1 0 0,3 5 10,-2 4 3,-1 2 2,1-1-1,-2 2 0,0 2 0,0 0 1,0 0 1,0-1-1,0-4-1,0-2 3,-2-2-3,2-4 0,0 0 0,0-1 3,0 0 0,0 0 1,0 0 5,6-11-5,7-4-5,3-5-5,0-2-15,2-1 0,1 3-9,-2 2-2,-1 5 26,-1 0 2,-4 5 6,2 0-2,-5 5 3,1 3 12,-1 0-16,2 0-3,-1 1 0,-1 12 3,0 0 1,-1-1-1,-1 0 2,1 0-1,1-1 5,1-1 4,2-2-4,3 1 0,2-4-1,4-1 1,4-4 2,1 0-8,0 0-50,-3 0-112</inkml:trace>
  <inkml:trace contextRef="#ctx0" brushRef="#br0" timeOffset="185186.6116">27036 3272 479,'0'0'66,"0"0"-48,0 0 15,0 0-22,0 0-11,0 0-3,-9 4-8,9-3-24,0 4-55,0 1-141</inkml:trace>
  <inkml:trace contextRef="#ctx0" brushRef="#br0" timeOffset="187485.789">28390 3553 176,'0'0'169,"0"0"-168,0 0 5,0 0-6,0 0-5,0 0 5,-2 18-1,2-15 4,0-2-3,0 2 7,0-1-3,0 1-2,0-2 5,3 1 0,6-1 8,4-1 20,3 0 7,3 0-16,2-4-11,1-8-5,-1-3-3,-1-2-1,-3-1 3,0-3-3,-5-1 1,0-2 1,-1-3-2,-1 1 0,-3-5 0,2 0 0,-2-6 2,2 0-3,-1-2 20,2 4-19,-2 5-2,-4 3 5,1 6-8,-4 7 1,-1 6 0,0 5 5,0 3 3,0 0-5,0 0-5,0 1-5,0 22-18,-4 12 16,-5 5 7,-1 2 0,3-4-3,3-3 3,4-4 0,0-2 0,0-4-1,0-1 0,3-1 2,10 0-1,5-4 0,3-2 0,3-3 0,0-3 0,6-4 3,0-2-1,0-2-1,-1-3-1,-3 0-5,-3 0 2,-2 0 2,-4-6-2,0-6 3,-1-3 3,1-3-2,2-3-2,-3-3-6,-1-3 6,0-2-4,-6 0 4,0 0 1,-5-2 1,-3 4 0,-1 2-1,0 4 1,0 4 2,0 6 6,0 6-7,0 2 2,0 1-1,-1 2 5,-1 0-8,-3 5-7,0 13-10,-2 9 13,-1 3 1,-1-2 2,3 1 1,2-2 2,-1-3-1,1 0 3,1-3-4,1-1 0,2-2 0,0 2 1,0-4 0,0 0-1,0 0 0,0-4 1,0-2-1,0-2 1,0-4-1,0 1 3,0-3-2,0 0 0,0-2 0,0 0-1,0 0 3,0 0 0,0 0 3,0 0-1,0 0 3,0 0-4,0 0 2,0 0-1,0 0-1,0 0 1,0 0 1,0 0-6,0 0 1,0-2-1,0-3-1,0 1 0,0-3 1,0 1-3,0-3 2,0 0 1,5-3-3,1-1 3,0 0-3,1-3 2,5 1 1,-3-3-4,4 1-2,-1 4-14,-1 1 0,1 4 5,-5 4-2,-1 1 10,0 3 5,-1 0-6,0 0-8,3 7 4,1 7 5,3 1 3,-3 1 3,1-2 0,2 0-2,-1-3 3,1-1 1,4-2 1,2 0-2,3-2 6,3-2-2,2-4-3,1 0 2,-1 0 1,4 0-2,-3-7 2,-1-5-4,-2-5 4,-9 1-3,-1-2 4,-7 0 3,-4 1-1,-3 1 6,0 0 7,0 3-11,0 5 5,0 3-7,0 2 4,0 3-11,-3 0-7,-1 3-12,-4 12 10,1 3 5,2 0 3,4-2-3,1-1-2,0 0 5,3-3-2,12 0 1,0-4 1,2-3 0,3-2-18,1-3-29,3 0-62,2 0-81</inkml:trace>
  <inkml:trace contextRef="#ctx0" brushRef="#br0" timeOffset="188207.9786">28515 3220 84,'0'0'130,"0"0"-70,0 0 18,0 0-46,0 0 5,0 0 4,0 0-20,0 0-8,3 0-10,9 2 3,6-2 4,7 1 7,6-1-3,5 2-6,5-1 0,2-1-7,-1 2 1,-2-2-2,0 0-2,-6 0-52,-5 1-65,-8-1-66</inkml:trace>
  <inkml:trace contextRef="#ctx0" brushRef="#br0" timeOffset="191357.934">26156 2988 61,'0'0'31,"0"0"18,0 0-14,0 0-16,0 0-7,0 0 1,-3 0 2,0 0-7,-3 0-1,0 4 9,-5 10 16,-2 11-11,1 7 0,-2 12 8,0 7-7,-1 5 15,3-2 8,2-6-9,6-4-25,4-6-4,0-7-6,0-2 0,11-4-1,6-2 0,2-4 5,3-3-5,3-5-52,3-6-78,-1-3-48</inkml:trace>
  <inkml:trace contextRef="#ctx0" brushRef="#br0" timeOffset="191942.9013">26326 3063 230,'0'0'84,"0"0"-17,0 0 11,0 0-15,0 0-63,0 0 0,-6 10-29,6 18 29,-3 10 2,3 4 14,0-1 0,0-1 11,0-3-16,0-8-2,0 0-4,8-3-1,-1-5-4,4-2 2,1-4 0,0-3-1,2-4 0,0-2 4,2-5 2,2-1 1,2 0 1,-2 0-3,1-10 1,-3-7-1,1-1 5,1-4 5,-5-4-6,2-1 1,-6-3 0,-3-2-3,0-4-3,-3-1-5,3-1-6,-3 2-33,0 7-48,0 5-83,-2 8-71</inkml:trace>
  <inkml:trace contextRef="#ctx0" brushRef="#br0" timeOffset="192341.8719">26685 2895 292,'0'0'67,"0"0"-22,0 0-40,0 0 1,0 0-6,20 84 25,-10-43 11,0 4-11,-3 3 1,1 0 1,-2-1-16,-1-2-1,-2-6 3,-3-4-7,0-5-3,-4 1 1,-15 0-4,-7-1 10,-3-3-6,-4-6-8,-2-1 2,2-4-59,1-1-131,0-4-76</inkml:trace>
  <inkml:trace contextRef="#ctx0" brushRef="#br0" timeOffset="196427.9738">30357 3521 207,'0'0'81,"0"0"-80,0 0 17,0 0-12,0 0-2,0 0 24,2 14 11,0-13 10,1-1 5,1 0-15,4 0-9,3 0-1,4 0-7,2 0-8,1 0-1,0-4-8,2-6 0,-2-1-1,0-3 3,-3-1-4,0-2 4,-3-2-2,-1-7 0,0 1-1,-2-5-2,-1-2 1,2-2 1,-2-6-2,1-2 3,-3 3 1,-1 4-5,-2 7 3,-1 5 0,-1 7 1,1 3 4,-2 6 1,0 1 0,0 3-5,0 1 1,0 2 3,0 0-4,0 0-5,0 0-8,0 7-7,0 17 0,-2 16 10,-4 13 4,-4 7 1,3 3 5,-1-1-3,1-3 0,1-5-2,0 0 5,1-3-2,4 0 0,-4 1-1,2-4-1,-1-3-1,-3-3 0,-1-6 2,1 0 0,-1-1-2,-1 1 0,2-3 0,1-2 1,3-9-1,1-7 0,2-6 1,0-3-1,0-4 0,0-2 0,0 0 1,0 0 7,0-10 1,8-5-9,2-4 0,-1-2-8,0-2 6,-3 1 2,0-4 0,0-1-2,0 0-11,-3-2-9,-3 2-17,0 0-11,0 3 1,-6 1 7,-6 5 25,0 5 15,6 1 2,-1 4 1,5-1 0,2 0 5,0 0 1,0-1-7,9-1-6,9 0-1,6 0 3,4 0 4,5-1 0,3 0-2,1 0 2,-1 1 0,-2 0-1,-4 2 1,-4-1 1,-3 0 1,-5 3-1,-4 3 1,-5 0 2,-1-1 9,-1 0 6,-3 1-6,2 0-6,-3-1 2,3 1 1,-3-1-2,-2 3-1,1 1 6,-2-1-4,0 1-3,0 1-5,0-1 3,0 1-4,0 0 0,1-2-1,1 1-2,-1-1 1,2 1 0,-3 1 2,0 0-1,0 0 1,0 0-2,0 0-6,0 0-2,0 0-1,0 0-3,0 0-9,-1 4 12,-7 8 2,1 4 5,0 1 3,1 3-1,1-4 2,4 2-4,1-2 2,0-5-4,0 1-1,3-3 5,9 1 2,5-5 0,6-2 2,1-1-1,3-2-1,-2 0-13,-1 0-24,-6-2-4,-5-5 14,-4-2 26,-4-3 1,-5 0 1,1-3 10,1-3-9,-1-2 1,2 1-3,-3 2-2,0 2 0,0 1 2,0 6 0,-3 0 2,-6 5-2,0 0-1,1 1-3,-3 1 1,2 1 3,1 0-1,2 0 1,2 0 0,4 0-1,0 0-4,0 0 0,0 0-2,0 0 0,0 0-2,0 0 0,0 0 8,0 0 1,7 0 3,-1 0 0,2 1 8,1-1 4,2 0 6,2 0 1,1 0-1,1 0-1,0 0-2,-1-2-3,-2-6 1,1 0-4,-2-1-1,-4-1 2,0-1 5,-2-1-5,-2 0-5,0-3-2,0-3-6,-3-2 5,0 1-5,0-2 0,0 1 0,0 2 0,0 3 0,-3 3-5,-3 3 4,0 3-9,0 3-2,5 2 12,1 1-4,-2 0 4,2 0-9,0 0-9,0 0 9,0 5 1,0 5 1,0-2-3,2 3 6,8-2 1,2 0 3,1-3 3,4 0-1,0 1 2,0-3 1,-1 2-5,-2 0 0,1 1 0,-3 2-4,0 2 3,1 3-1,-2 0 1,-1 3 2,-1 0-1,-2 3 2,0 0-1,-1 1 2,-1-1 0,0-2-2,-1-3 0,1-1 0,-1-4 0,1-1 1,2-1 0,-1-2 1,0 0 0,3-3 0,1 0 7,2-3-7,-1 0 2,4 0 1,-2 0 1,4-7 4,-2-4 9,2-3-3,-1 1-14,1-2 2,-2 1-5,0 1 3,-3 2-3,-2 0 4,-2 5-4,-2 0 0,-3 4 8,-1 0 2,-1 0-4,-1 2-6,0 0 0,0 0-9,0 0-2,2 4 1,1 6 10,2 3 1,0 0-1,-2 1 0,0-1 0,-2 0 1,2-1-1,0 0 1,-1-1-1,1-1 2,-3-1-2,1 2 1,1-2-1,-2-3 2,0 0-2,0-2 0,0-1 0,0-1 0,0 0 0,0-2 0,0 1 0,0 1 0,0-1 0,0 0 0,0 2 2,0-1 0,0-1 1,0-1-2,-2 2 2,2-2 0,0 0-1,-1 0-2,1 1 0,-2-1-1,1 2 0,-1-2 1,-1 2 1,3-2-1,0 0 1,0 1-1,0-1 2,0 0-1,0 0 2,0 0 3,0 0 2,0 0 4,0 0 7,0 0 4,0-8-6,0-5-15,8-3-4,2-3 2,4 0-2,2-1 0,2-1-4,0 3-13,-5 4 7,-1 4 3,-4 4 3,-2 1 6,-3 3 0,-2 2 0,-1 0-2,2 0-8,1 0-7,0 8 9,2 7 6,-2 4-2,-1-1 2,-1-2 2,-1 3 1,0-6 0,0 2 0,0-3 1,0-3-2,0-1 0,0-1 1,0-3-1,0 1 1,0-2-1,0-3 0,0 0 1,0 0 0,0 0 0,3 0 4,2 0 2,1-11-2,10-7-3,1-4-1,2-5-1,6-1-1,-5 5-4,2 3-7,-4 6 3,-4 4 5,-4 4 3,-4 1 1,-2 4 0,-2 1-4,-1 0-3,2 0-8,2 6 3,1 10 9,1 2 3,-2 0-1,1-1 1,-2-2 0,2-3-2,-1 0 4,4-1-1,-2-1-1,7-1 0,2-1-1,3-2-19,-2-3-130,-3-3-192</inkml:trace>
  <inkml:trace contextRef="#ctx0" brushRef="#br0" timeOffset="198280.9362">32740 3377 397,'0'0'52,"0"0"11,0 0 4,0 0-49,0 0-12,0 0 2,0 0-2,0 0-5,0 0 1,0 0-2,0 0-3,0 0-3,0 1-64,0 2-132,0 0-124</inkml:trace>
  <inkml:trace contextRef="#ctx0" brushRef="#br0" timeOffset="198543.5348">32662 3688 73,'0'0'82,"0"0"-30,0 0 99,0 0-60,0 0-40,0 0-17,0 8-14,0-8-11,0 0-9,-1 0-2,-6 0-5,1 0-107,1 0-100</inkml:trace>
  <inkml:trace contextRef="#ctx0" brushRef="#br0" timeOffset="201040.9813">10641 5097 119,'0'0'113,"0"0"-65,0 0 9,0 0-13,0 0-36,0 0-8,-2-1-2,2 1-7,0 11-10,0 9 19,7 4 9,2 5 7,0 3-8,4 0 7,1 3 2,2-5-7,2-1-2,3-2-8,3-4 6,1-2-1,6-6 5,2 0 0,3-2-4,0 1 0,1 0-4,-5-4 6,-7-2-7,0-4 2,-5-2-1,-1-2 8,-4 0-5,-3 0 6,-1-6 7,0-8 3,1-1 12,3-5-16,-1-5 6,1-6-13,-2-3 4,-4-4-4,-3-1 13,-3 0-11,-3-2-2,0 2-4,0 1-5,0 6-1,0 1 0,0 8 2,0 4-2,-3 7-13,0 9-21,0 3-26,2 0-91,-7 4-200</inkml:trace>
  <inkml:trace contextRef="#ctx0" brushRef="#br0" timeOffset="201512.7552">11768 5141 369,'0'0'124,"0"0"-118,0 0 51,0 0-57,0 0-1,0 0 1,34 0 4,-8 0 6,-1 0-7,0 0-1,-2 0-2,1 0-20,-2 0-60,-3 2-25,-5 6-39,-5 0-81</inkml:trace>
  <inkml:trace contextRef="#ctx0" brushRef="#br0" timeOffset="201703.4128">11810 5317 99,'0'0'8,"0"0"-8,0 0 55,0 0 0,0 0-16,82 1-3,-46-10-17,0-2-17,-2 6 6,-7-1-8,-6 3-66,-7-1-134</inkml:trace>
  <inkml:trace contextRef="#ctx0" brushRef="#br0" timeOffset="203685.9343">12874 4707 136,'0'0'127,"0"0"-115,0 0 64,0 0 12,0 0-34,0 0 0,0-13 2,0 11-23,0-1-16,0 2-14,-5-1-3,-3 1 0,-2 1-3,0 0-1,-5 0-3,0 0 10,-3 0-3,-2 3 3,0 3-3,-1-1-3,4 2 2,0-1-1,3 0 1,2-2-5,5 1 6,2-3-1,2-1 1,2-1 1,1 0-1,0 0 1,0 0-1,0 0-1,0 0 1,0 0-1,0 0-2,0 1 0,0 2-2,0 5-1,0 5-1,0 5 7,0 8 3,0 4-3,0 5 0,0 6-2,0 1 2,0 2 2,0 4-1,0-4-1,0 3 1,0 0-1,0-1 0,0 0 1,0-1 0,0 3-1,0 3 0,0 6 1,0 10-1,0 6 0,0 1 2,0 0-2,-2-6 3,1-7 4,-1 1-7,-1-2 8,-1 3 3,-2-1-5,0 0-5,0-3 1,0-3 4,0-6 0,2-3-3,1-5-2,1-7 3,2-4-2,0 0 0,0-3 1,-1-1-2,1 2 1,0 2 2,0 1 4,0-2-4,0-1-2,0-6 10,0-2-8,0-2-4,0-1 3,-2 3 1,-1 2 0,0 2-4,0-2 3,0-3 0,3-12-3,0-3 2,0-4-1,0-1 1,0 0-2,0 0 3,0 0 3,0 0-6,0 0 0,0 0-1,17 0 1,6 0 5,7 0-5,0-8 1,3-5-1,-2-2-11,1-1-7,0-2-10,1-2-29,3-1-26,1 0-57,-3-2-111</inkml:trace>
  <inkml:trace contextRef="#ctx0" brushRef="#br0" timeOffset="204923.8989">13703 5096 68,'0'0'85,"0"0"18,0 0-22,0 0-36,0 0-14,0 0 10,-36-64-17,23 54 3,5 1 29,-4 3-27,-1 3-29,-2 3 0,-6 0 2,-1 0-2,1 5 0,-1 6 0,-1 1-3,5 3 2,2 2-1,4 4-2,2 0-3,5 0 1,4 0 3,1 0-5,0-3 3,3-1-3,10-2 4,0-3 3,4-3 0,-2-3-2,1-3 3,1-3 0,3 0 3,1 0 0,0 0-3,0-9 6,-2-3-6,-5 0 0,-2-2 0,-2-1 1,-4 3 4,-1 0-1,-4 5 0,-1 1 8,0 3 7,0 3 5,0 0-14,0 0-10,0 0-11,0 1-8,0 8 15,0 3 4,0 0 0,6-1-1,4-1-1,3 0-1,3-3 2,3-1-2,4-3-31,-1 0-53,-2-3-43,-3 0-115</inkml:trace>
  <inkml:trace contextRef="#ctx0" brushRef="#br0" timeOffset="207423.9726">15208 4844 107,'0'0'116,"0"0"-60,0 0 44,0 0 2,0 0-44,0 0-24,0 0-7,0-9-6,0 9-7,0 0-14,0 0-1,0 0-5,0 11-11,0 11 13,0 8 4,0 3 3,0 3-3,0-2 0,0-6 1,0 0-1,0-4 0,0-3 0,0-1 0,0-1 0,0-3 0,0-2 2,2-2-1,-2-1-1,0-6-3,0-2 3,0-1 6,0-1-3,0-1-1,0 0 6,0 0 0,0-1 4,0-11-6,1-3-6,4-3-1,1-2-1,4 1 2,1 1 0,1 4-2,1 2 1,-2 3 1,-2 2-2,-2 4 2,-1 1-2,0 2-5,3 0-1,3 0 1,3 6 4,1 6-1,-2 3 2,2 0 2,-4 2 0,-1-1-1,-3-1-2,-3 0-2,-4-1 5,-1-3-3,0-3-3,-1 2 6,-14 0 2,-2-2 6,1-1-2,-1-1-3,3-3-1,2 0-2,-6-1-3,3-1-22,-3 1-52,-2 1-62,0-2-85</inkml:trace>
  <inkml:trace contextRef="#ctx0" brushRef="#br0" timeOffset="208275.6956">13964 6178 191,'0'0'40,"0"0"-11,0 0 41,0 0-31,0 0-16,-84-10-15,65 20 5,-5 8-6,2 3-4,-1 4 2,3 1 0,5 0 2,3-4 0,9-1 18,3-1-6,0-4-12,0 1 2,18-3-8,8-4 2,10-6 10,8-4-13,5 0 15,-3 0-3,-1-10-7,-8-1-5,-7 6-36,-9 0-119,-9 0-87</inkml:trace>
  <inkml:trace contextRef="#ctx0" brushRef="#br0" timeOffset="209457.0853">15367 6309 88,'0'0'74,"0"0"59,0 0-5,0 0-65,0 0-9,0 0 5,-5-21-40,-3 17-5,-3 1-10,0 1-4,-5 2-4,4 0 4,-6 0-1,0 1 0,-1 10-6,1 2 5,0 4-1,0 1-1,5 0 4,2 1-3,2-1 0,6-2 2,2-3-6,1-2 1,0-1-1,1-2 0,11-3 6,2-1-2,3-4 3,4 0 3,2 0 1,0 0-4,3-6 6,-5-6-3,4-3-1,-3 0-1,-3-2 0,-5 0 2,-2 1-1,-3-2 3,-3 0 0,-3-5-1,-1 0 1,-2 0 0,0-3 2,0-3 3,0 1 4,-5-2-3,-1 0-6,1 2 0,0 4 14,0 5-5,1 5 9,1 2 0,-2 3-3,2 3-8,0 3-6,1 0 1,2 3-6,0 0 0,0 0-1,0 2-6,0 22-20,0 14 15,0 9 8,7 5 3,6-4-1,4-4 1,1-7 0,3-5 0,-1-2 0,1-5 0,3-2 0,0-4-1,0-6-5,2-5-43,3-4-68,0-4-170</inkml:trace>
  <inkml:trace contextRef="#ctx0" brushRef="#br0" timeOffset="211805.0227">16080 4852 155,'0'0'65,"0"0"1,0 0 42,0 0-17,0 0-37,0 0-11,-2 0-1,2 0-9,0 0-13,0-2-12,6-4-5,9-2-3,2 1-1,3 0 1,3-1-1,-1 2 1,1 2 0,0-1-1,3 2 1,-4 0 1,-1 0-1,0 2 0,-8-1 0,1 2 0,-7 0-1,-2 0-2,-4 0 0,-1 0-3,0 0 2,0 0-3,0 0 1,0 0 3,0 3 3,0 4 0,0 3 3,-3 5-1,-4 1-1,-1 7-1,-2 2 0,1 2 0,1 2 1,0 2-1,0 1-1,4 3 1,-3 4-1,3 2 1,-2 2 0,0 3-1,2 0 1,-4 6 0,-1 0 0,-3 2 0,2 0 0,-2 2 0,5 0 0,1 0 0,1-1 0,0-4 2,2-1-1,0-4 1,-1-2-2,3 0 0,1-2 2,0 0-1,0-1 3,0-5-3,0-3 2,0-1-1,0-2 3,5 2-4,-2-4-1,0-4 0,-1-1 3,1-9-2,-1-1-1,-1-4 0,1-3 0,-1-2 0,-1-2 1,0-1-1,0-1 1,0 0 0,0 0 1,0 0 3,0 0 10,0 0-2,0 0-4,0 0-5,2 0-3,-2 0-1,0 0 0,0 2 0,0-2-1,0 3 1,0-2 2,0 2-1,0 2-1,0-2 0,0 1 0,0 2 0,0 1 0,0 1 0,0 3 0,0 1 0,0 0-1,0-1 1,0-2 0,0-2 0,0 1 0,0-1 0,0 4 1,0-2-1,0 4 0,0 5 0,0 2 1,0-2-1,0-1 0,0-6 1,0-1-1,0-3 0,0-2 1,0-1-1,0-2 0,0-1 0,0 1 2,0-2-2,0 0 1,0 1-1,0-1 0,0 0 0,0 0 1,0 0 2,0 0 1,0 0-2,0 0 1,0 0 0,0 0-1,0 0-2,0 0 0,0 0 0,0 0 0,0 0-1,0 0 0,0 0 1,0 2 0,0 1 2,-3 0 0,-7 1 1,-9 4 2,-9 1 6,-8-1-7,-3-1 0,-1-3-2,3 1-1,1-5-1,2 2-2,5-2-35,7 0-26,7 0-76,6 0-174</inkml:trace>
  <inkml:trace contextRef="#ctx0" brushRef="#br0" timeOffset="222499.9761">18761 5412 219,'0'0'33,"0"0"-21,0 0 47,0 0-7,0 0-13,0 0 7,0 0-34,1-2-5,-1 2 2,0 0-6,0 0-3,0 0-4,0 4 4,0 7 2,0 1 3,0 3-4,3 0 0,0 1 1,4-1-2,-2-2 0,1 2 0,0-1 0,2-1 0,0-1 0,1 0 0,1-2 0,1 0 0,-2-3 1,0-4 0,1 0 2,-2-3 1,3 0 0,0 0 0,0-9 0,3-1 2,0-4 1,-3 2-4,2-3 4,-4 0 5,0-1-3,-1-2 1,0 0-7,0-1 0,-2 4-2,0 1 1,-3 6 1,0 0 0,-2 3 3,-1 4 0,0 1 1,0 0 8,0 0-7,0 0-8,0 0-17,0 1-2,0 9 14,0 0 5,0 2 0,0 0 0,0-1 0,3 0-1,3 0 1,0 2 0,2-3-1,0 1 1,0-3 0,0 0 1,-1-1-1,2 0 0,0-3 0,0-1 2,1-1 1,-1-1-1,0-1-2,3 0-5,-1 0 0,-1 0-4,2 0 6,-2-9 3,0 0-4,0-1 4,-1-4 0,0 0 0,0-1 0,1 2 1,-2-1-1,-2 2 0,-2 0 3,-2-3-2,-1 3-1,2-3 1,-3 3-1,0 0 1,0 2-1,0-1 1,0 1-1,-3 0 0,-1 3-4,-1 1-6,1 1-2,-1 2-8,4 3 7,-3 0 2,3 0 2,1 0 2,-2 0 2,1 5-15,1 5 20,0 2-4,0-3-3,0 0 5,0-4 2,8 0-1,1-3 1,4-2 3,5 0 9,6 0 15,7 0-8,2-8-6,0-6 0,0-1-5,-4 0-2,-2-2 6,-3-1 18,-3-1-12,-3-3-7,-4 0 10,-1-2-2,-6-1 2,-1-3-10,-3 0-1,-1-1-8,-2 3-2,0 1 1,0 1-1,0 4 3,0 5-1,0 7-1,-2 7 1,1 1-1,-1 0-1,-1 4-11,-1 22-15,-2 12 26,0 8 3,-1 6-2,4-3-1,0-2 0,-1-5 0,1-3 1,0-5 0,2-3-1,1-2 0,0-5 0,0-1 2,0 0-1,0-3-1,0-2 0,0-3 0,0-1 0,-2-4 0,2 1 2,0-2-2,0-3 0,0-3 0,0-3 0,0 0 0,0 0 0,0 0 7,0-5 3,0-10-1,3-4-8,5-4-1,1 4-1,3 1 0,-2 1 1,2 4 0,-1 2-1,-2 3-1,1 4-3,-3 1 2,1 3-4,1 0 0,3 0-4,0 0 4,2 7 0,0 5 5,0 4-1,-1-2 0,1 1 3,-1-1 0,0 0 0,5-4 0,-1 1 1,3-4-1,4-3 2,3 0 0,1-4-2,2 0 0,-3 0-1,2 0 0,-4-9-2,-4 0 1,-5-3 1,-1-1 0,-1-1 1,-3-1 0,-2-2-2,-3 0-1,-1 3 2,-5 3 2,0-1-5,0 3 4,0 2-2,-8 3-6,1 3-1,-1 1-3,-2 0 4,1 0 5,1 5 5,0 6-4,2 4-1,3 0-8,1 0 7,2 0-1,0 1-3,0-5 3,2 1 5,7-4 0,1 0 1,1-4 0,3-3 1,3-1 1,5 0 1,10 0 4,2 0-7,3-7-1,-2-5 6,-5 0-1,-8-3-5,-5 1 5,-6-1 4,-6-2-2,-2 0-2,-3-3 1,0 0-6,0 2 3,-3 2-1,-6 2-2,1 5 0,-1 3 0,3 2 0,2 1-1,2 2 1,1-1 4,1 2 1,0-2-5,0 2-3,0 0-7,0 0 0,3 0-1,7 0 11,7 4 1,-2 3-1,2 0 2,0 2-2,1 0 0,1 2 0,-2-1 0,0 2 0,-3 1-3,-1 0-1,-4 1-1,-1-2 1,-1 1 4,-1-1 0,0 2 2,0-2-2,0 0 1,2-1 3,-1-3-2,0 0 1,2-2-2,5-1 2,2 0-3,5 0 4,3-3 0,2-2 0,0 0 2,1-11-1,0-4 2,-3-2-2,-6-1-3,-5 2 7,-7-1-2,-6-2 5,0 1 4,0 0-9,-1 4 3,-7 2-3,1 6-6,2 4 3,2 2-4,-1 0-5,-1 3-5,-1 12 10,2 2 1,0 0-1,4-1-7,0-1 4,0-3 0,11 1 2,4-6 1,5-3 0,2-1 0,2-3-17,4 0-30,2 0-92,3 0-70</inkml:trace>
  <inkml:trace contextRef="#ctx0" brushRef="#br0" timeOffset="223477.9715">22276 5261 175,'0'0'36,"0"0"-16,0 0 43,0 0-42,-88-15-18,67 15 7,-3 0 17,3 2-4,3 8 0,-1 2-22,2 5-1,-1 3-4,1 1 3,3 1 0,3-1-4,6-3 2,3-1-1,2-5-1,0 0-2,2-3 7,10-2-3,1-4 2,6-1 1,4-2 4,2 0 14,4 0-10,2-6-4,-1-7 0,-2 0-2,-4-2 0,-3 0 3,-6 0-3,-5 1 4,-4 4 5,-4 2 5,-2 5 72,0 2-1,0 1-39,0-2-22,0 2-26,0 0-10,0 0-8,0 11 9,4-1 7,4 1 0,3-2 0,4 0-4,6-3-14,4-2-8,4 0-49,0-3-101,-4-1-169</inkml:trace>
  <inkml:trace contextRef="#ctx0" brushRef="#br0" timeOffset="223711.9226">22673 5446 172,'0'0'0,"0"0"0,0 0 3,0 0 2,0 0 1,0 0 1,-11 45 1,-7-32-8,-3 2-60,-4-2-81</inkml:trace>
  <inkml:trace contextRef="#ctx0" brushRef="#br0" timeOffset="224617.9711">23041 4984 237,'0'0'90,"0"0"-15,0 0 39,0 0-65,0 0-49,0 0-3,-13 23-18,5 10 20,4 8 1,1-2 18,1-2-2,1-2-3,1-4-1,-3 1-5,1-3-5,1-2 0,-1-5-1,2-4-1,0-4 2,0-2-2,0-4 1,0-4-2,0-2 1,0-2-3,0 0-15,0 0 15,2-5 3,5-10 0,1-3 1,1 1-1,0 2 0,-2 2 2,3 3-2,-4 3 2,2 4-2,-2 2-1,3 1-3,1 0 0,4 0 0,2 3-2,4 5 3,2 5 1,-1 2 2,-2 0-1,-4 0-2,-6-1 3,-3-4 1,-2-1 0,-4-2 4,0 3 1,0 0 1,-14 1 0,-7-1 4,-2-1-4,-4-2-7,-1-2-11,1 0-65,1-2-63,2-2-79</inkml:trace>
  <inkml:trace contextRef="#ctx0" brushRef="#br0" timeOffset="224909.97">23592 5398 188,'0'0'165,"0"0"-165,0 0-4,0 0-5,0 0 9,0 0 5,4 6 2,-16 6 1,-6 2 3,-8 4-11,-4 1-1,-2 1-347</inkml:trace>
  <inkml:trace contextRef="#ctx0" brushRef="#br0" timeOffset="225558.5049">24135 5285 281,'0'0'69,"0"0"39,0 0-38,0 0-40,0 0-22,0 0-8,-75-33 6,54 33-6,-3 0 2,-1 14 4,1 7-5,2 3 3,4 3 7,5-3-6,7-1-4,6-4-1,0-2-7,0-3 1,17 0-2,5-1 8,7-6 6,5-1 2,5-6-3,0 0-5,-2 0-94,-2 0-146</inkml:trace>
  <inkml:trace contextRef="#ctx0" brushRef="#br0" timeOffset="225816.523">24421 5435 179,'0'0'34,"0"0"-31,0 0-3,0 0 8,0 0-3,0 0 1,3 46 6,-6-28 2,-16 0 1,-2 3-8,-5 0-7,0 0-65,-1 0-103</inkml:trace>
  <inkml:trace contextRef="#ctx0" brushRef="#br0" timeOffset="226770.441">25164 5223 252,'0'0'63,"0"0"44,0 0-23,0 0-41,0 0-6,0 0-9,-45-22-19,26 22-7,-3 0 1,-4 0-2,1 6-2,-2 9-4,-3 4 3,2 2-2,1 4 1,5-1 3,5 0-5,4-3-1,4-3 3,7-1-1,2-5-5,0-2 2,6-4 0,12 0-4,6-4 5,5-2 6,9 0 5,1 0-4,0-6-2,-3-5-4,-5 1 5,-6-4 2,-5-1 2,-8-3 2,-2-6 1,-1-3 7,-1-5-8,-4-4 6,1-2-8,-4-2 5,-1 1 2,0 3 11,0 2 14,0 1-6,0 5 6,-3 2-8,-1 8 7,1 9-16,1 4-4,2 4-7,0 1-8,0 0-8,0 25-19,0 18 6,0 11 19,0 6 2,0-5 0,2-4 0,11-9-2,-1-6-1,1-6 3,4-6-2,-2 0 2,4-3 1,2-3 1,0-3-2,4-8-13,4-2-62,0-5-55,1 0-181</inkml:trace>
  <inkml:trace contextRef="#ctx0" brushRef="#br0" timeOffset="227501.5842">26613 5070 99,'0'0'214,"0"0"-125,0 0 28,0 0-49,0 0-35,0 0-28,-31-20-1,11 20-1,-4 0-3,-7 0 3,-8 11-2,-7 7 1,-6 5-1,-6 2-1,-2 4 3,7-1 0,4 3-3,9-2-1,10 2 0,6-3-1,12-2-3,5-5 0,7-3-1,0-3-2,13-2 4,11 0 4,10-3 0,8-2 4,12-5 18,7-3-3,3 0-5,-3 0-8,-4-3-6,-13-3 0,-12 1-46,-11 2-50,-10 0-59,-8-3-69</inkml:trace>
  <inkml:trace contextRef="#ctx0" brushRef="#br0" timeOffset="227802.0404">26086 5279 113,'0'0'11,"0"0"97,0 0-23,110 0-38,-66-2-3,3-2-9,1-2-12,1 1-8,-1 2-4,-2 2-10,-2 1-1,-1 0 0,-6-1-32,-2-1-72,-10-1-119</inkml:trace>
  <inkml:trace contextRef="#ctx0" brushRef="#br0" timeOffset="228631.0303">27863 4879 35,'0'0'65,"0"0"36,0 0 29,0 0 4,0 0-78,1-82 8,-12 74-27,-3 1-18,-7 1-12,-5 3-7,-10 3 0,-9 0 0,-12 11 0,-7 13-2,-5 8 2,-4 8 0,-1 6 0,3 1 4,5 3 9,13-2-7,15-2 0,13-6-1,12-5-5,13-4-6,0-2 2,10-4 4,15-2 7,6-3 2,13-4 13,12-5 2,8-5-12,11-6 11,2 0-12,-1-3-6,-4-11-3,-7 1-2,-15-1-18,-11 2-49,-14 0-36,-13 0-115,-11-2-97</inkml:trace>
  <inkml:trace contextRef="#ctx0" brushRef="#br0" timeOffset="229170.7453">27311 5013 120,'0'0'135,"0"0"-57,0 0 12,0 0-6,0 0-38,0 0-34,3-11-12,2 22-18,1 8 11,0 6 7,1 0 4,-3-1-3,1 0 1,-1-1 0,1 1 0,0-2 0,-1 2-1,-1-3-1,-3 1-46,0-6-71,0-2-50</inkml:trace>
  <inkml:trace contextRef="#ctx0" brushRef="#br0" timeOffset="233259.1935">3240 8221 194,'0'0'67,"0"0"-10,0 0 25,0 0-20,0 0-35,0 0-1,0 0 3,0-41 7,0 32 8,-3-2-8,-1 1-14,-1-3-2,-1 2-5,-4 0-8,4-1-4,-5 0-3,0 1 0,-3 1 0,5 2 0,-3 1 0,0 0 0,-1-3 0,1 3 0,0 1 0,-3 1-6,3 3 3,-1 2 0,1 0-4,1 0 5,1 0-4,1 0-2,3 8 5,1 0-4,0 2-4,3 3-5,1 3 9,1 3-2,0 4 5,0 1 0,0 0 2,8 0 1,0 0 1,-1-3-4,1 2 2,5 0-4,-1-1-3,3 2 6,0 0 0,3 2 2,-3-1-2,1 1 3,-1 1 0,3-1 0,-1-1-2,0-1 1,-3-2 1,1-4 0,-5-5 0,0 2 0,-2-3 0,-2 0 0,-3 2-2,0 1-2,-3 0-4,0 1 1,0-2 7,-9-2 0,-7-3 6,-4-1 0,-2-2 1,-5-2-6,-1-1 2,-4-2 2,1-1 0,0 0-3,-1 0-1,1 0-1,0-4-2,4-6-22,7-3-53,7-2-79,10 2-76</inkml:trace>
  <inkml:trace contextRef="#ctx0" brushRef="#br0" timeOffset="235261.9754">3558 8657 4,'0'0'56,"0"0"-7,0 0 2,0 0-6,0 0-1,0 0-20,73-41-12,-64 34-1,1-3-2,-4 3 3,-1-2-1,-1 1 10,-2 0 13,-1 1 0,1 0-2,-2-1-15,0 1-4,0 0-6,0 2 7,0 0 6,0 4-15,-3 1-5,0 0 0,1 0 2,-1 0-2,0 0-3,0 0-6,-2 12 1,2 3 2,1 3-6,2 2 10,0-2-3,0 0 3,0-3 1,2-3 1,6-2 0,1 1 0,2-4 1,-1 0 1,1-3 1,-1-3 0,2 1 2,-3-2 1,5 0-2,0 0 1,-2 0-2,3-7-3,0-6 11,0 1-5,-3-1-3,1 1 0,-1 0-2,-1 0 0,-1 1 1,1 2-2,-5 3 0,0 1-2,-2 4 1,0 1-2,-1 0-3,2 0-8,-2 0 5,3 8 4,3 1 1,-2 1 4,1 2 0,-5-1-1,0-1 0,0 0-3,-2-2 4,-1 0-2,0 1-1,0-2 3,2 0 4,1-3-3,-3-3 2,0 1 0,4-2-3,-4 0 2,0 0 2,0 0-1,3-3 3,5-9-2,-2-5-4,3 1-6,2-1-3,0 2 5,0 3 1,0 2-3,-3 2 3,-2 5 0,0 1 0,4 2-6,-1 0-3,3 0 3,3 0 4,0 8 1,1 0 2,2 1 1,-1 1 0,0 2 0,-3 0-2,-1-1-5,-2-5 8,-2 0 1,4-3 1,-1-1-2,0-1-14,3-1-59,0 0-92</inkml:trace>
  <inkml:trace contextRef="#ctx0" brushRef="#br0" timeOffset="235654.1088">3925 8303 353,'0'0'128,"0"0"-93,0 0 35,0 0-38,0 0-28,0 0-4,0-6-21,-1 6-78,-7 0-118</inkml:trace>
  <inkml:trace contextRef="#ctx0" brushRef="#br0" timeOffset="236723.9737">4653 8390 117,'0'0'49,"0"0"-33,0 0 21,0 0-28,0 0 7,0 0 17,-64-1 5,52 1-19,0 5 10,0 2-14,-3 5-6,5 0-8,-4 3 1,4 2 0,2 1 0,2 3-2,3 0 2,2 0 6,1 0-2,0-3 1,0 0 2,1-1-3,8-1-1,2-2 3,2-2 0,2-5-3,3 0 4,4-6-2,1-1 12,5 0 0,-1 0-7,1-1-5,-7-7 2,-1 2-5,-4-1-3,5-3 1,0-3-1,1-1 4,2-1-3,-3 0 1,-3-2-2,-3-1 1,0 2 2,-6 1-4,-2 1 1,-4-1-1,-3 2-1,0-2 1,0 1 1,0 2 0,-7 1 2,1 3 0,0 1-2,-2 4 1,-2 3-2,1 0 0,-2 0-8,0 0 1,0 13 5,5 6-4,0 5-2,0 3-1,5 1 8,1-3 2,0-4 1,5-3 2,12-4 0,8-6-4,7-4 8,2-4 7,2 0-3,0 0-7,-3-11-5,2-1-20,-1 0-125,-5-2-139</inkml:trace>
  <inkml:trace contextRef="#ctx0" brushRef="#br0" timeOffset="250315.9725">6443 7964 136,'0'0'61,"0"0"-29,0 0 1,0 0-1,0 0-2,0 0-1,0 0-3,0-10 1,0 10-1,0-1-4,0 1-2,0 0 0,0 0-8,0 0-4,0 0-8,0 0-2,0 10-2,-1 14 3,-4 10 1,2 9-1,0 3 3,2-1 2,-2-4-3,3-2-1,0-3 2,0-1-2,0-3 3,0-1 0,0-2 1,0-2-4,0-5 0,1-2 0,5-2 0,-1-4 2,1-2-2,-3-2 0,4 0-2,-1-5 2,0 0 3,0-4 3,0-1 0,1 0-4,-2 0 1,1 0-1,0 0-1,3 0 0,0 0 1,0 0-1,0-9-1,6-1 2,0-7 0,1-1 1,1-5-1,2-2-1,-4-2 3,6-5-1,-2-2 0,-1-4 0,0 2 1,-3 0-3,-2 0 5,-2 1 2,-5 0 2,-2 2 3,-3 3-5,-1 0 3,0 5-3,0 4 3,0 4 6,0 3-11,-1 7 4,-3 3 1,2 2-3,2 2-3,0 0-5,0 0-2,0 0-1,0 0-4,0 15-19,0 15 22,0 12 4,0 5 2,0 0-2,0-5 0,0-5 1,0-1 1,0-2-2,0-5 2,0 0 1,0-3-3,0-5 1,0-3 0,0-1-1,0-5 0,0-1 0,0 0 2,0-3 0,0-3-2,0-3 3,0-2 2,0 0 3,0 0-1,0-7 1,6-7-8,-2-1 0,1 2-1,4 0-3,0 5 2,-2 1-8,1 3 0,-1 1 7,1 1-3,4 2 3,-2 0-1,3 0-3,1 8 2,1 4 1,1 2 2,2 2 2,0 4 0,1-2 0,0-2-3,-2-2 3,1-3 0,-1-4 2,2-1-2,2-2 0,1 0-2,1-3 2,-1-1 3,-7 0-3,3 0 1,-6 0-1,0 0 0,6 0 2,-3 0-2,1-3 3,2-5-1,-5-2-1,1-1 0,-2 1 0,-3-1 2,-2 4-2,-1 0 0,-2 2 0,1 0-1,-2 1 0,3-1-1,-1 0 1,-2 1-1,1 1 1,-1 0 0,0-2 0,1-1 1,1-1 1,-1-4 1,1-1-2,-2 0-1,-3-1 3,0 1-2,0-2-1,0 1 3,0-1-3,-5 2-14,-1 1 7,-1 4-8,-1 1 8,1 4-4,1 1 2,-3 1 1,3 0 2,-3 1-1,3 11 7,2 4-5,1 2 4,3 0-5,0 3-1,0-2 5,4 0-3,7-3 5,2-3 0,1 0 2,0-3 0,0-1 5,2-5 2,2-1 3,3-1-3,4-2-3,5 0-4,1 0 2,1-3-1,-4-6 2,-3-5-5,-3 1 5,0-5-2,-7-2-2,0 1 4,-8 1 0,-5 0-1,-2 0 6,0-2-8,-5 2 1,-10 2-3,3 2 0,0 4 1,3 3 1,-1 3-2,4 1-3,0 1-1,1 2 4,2 0 1,2-1-1,1 0 0,0 1-4,0 0-4,0 0-6,0 0-2,0 0 14,7 0 2,9 0 2,1 0 4,3 0-4,4 0 0,-2 0 0,0 0-2,-4 0 0,0 0-2,-3 7 0,0 7 2,-3 2-2,0 2 1,-5 2 1,1-2 0,-2-2 5,-3 1 1,4-4-1,1 4 0,1 1-2,4-3 4,-1-3-5,6-4 5,-2-4 0,8-4 0,6 0-2,1 0 1,4-1-6,-7-10-6,-1 1-29,-11 2 2,-7 1-13,-9-1-58,0 0-85</inkml:trace>
  <inkml:trace contextRef="#ctx0" brushRef="#br0" timeOffset="251377.9677">6227 8165 39,'0'0'16,"0"0"4,0 0 40,0 0-4,0 0-10,0 0-16,36-15-10,-9 15 24,-2 0 1,9 0-17,4 0-2,3-3-14,4-7-9,3-1 1,-2-3 0,-3 2-3,-8 4 0,-9 4-1,-12 4-1,-3 0-66,-10 0-113</inkml:trace>
  <inkml:trace contextRef="#ctx0" brushRef="#br0" timeOffset="252675.9735">8147 8208 48,'0'0'33,"0"0"-30,0 0 18,0 0 35,0 0 3,0 0-23,15 39 12,-4-36-12,-1-3 9,3 0 2,5 0-4,2 0-10,2 0-6,5-10-10,-3-1-11,-2 1-3,-1-1 3,-3 1-5,-5 1 0,-1 0 3,-4 1-1,-4 1 3,-2-1 0,-2-1 1,0 2 2,0-3-6,-6 3-1,-9-1-1,-2 1-1,0 3 4,-2 0-4,-3 4-1,-3 0-1,-5 7 0,-3 11 2,2 4-2,1 5-1,5 5 2,5 1 1,4 0 0,4-1 5,6-2-3,5-5-1,1-1 2,0-4 0,16-2-3,8-3 12,4-5 0,6-5 17,5-3-13,3-2-13,3 0 2,1-15-5,-1-1-8,-8 1-53,-7 4-64,-15 1-96</inkml:trace>
  <inkml:trace contextRef="#ctx0" brushRef="#br0" timeOffset="254835.9706">9940 8144 137,'0'0'108,"0"0"-80,0 0 58,0 0-10,0 0-29,0 0-1,0 0-1,-62-68-21,53 65-1,0 0-19,1 3-4,-2 0-1,-2 0 1,0 0 2,-3 10-2,3 7-1,0 1-1,0 1-4,5 4 3,2 3 3,2-4-3,3 1-4,0-2 4,0-3 0,2-1 2,5-4 0,2-3-1,3 0 2,-1-3-1,-1-3 1,3 0 0,3-4 3,1 0 2,0 0-4,7-4 4,-4-7-2,-3-3-2,-1-1-1,-5-2 0,-1 1 0,-5-4-1,-2 1 1,-2-1-7,-1 0 5,0 4-1,0 4-1,0 5 4,0 2-4,0 3 4,0 2-1,0 0-2,0 0-10,0 5-13,0 13 14,0 3 10,0 0 1,6-3 1,3 0 0,4-3-2,0-2 2,1-3 0,0-2 0,2-3 2,1-3 3,0-2 0,2 0 5,-2 0-7,-3 0-1,-1 0 0,1 0-1,0-6-1,-3-2 1,5 1 2,-5-4 1,-2-1-2,-3-1 3,4-6-2,-5 1 1,-2-1 1,0-1-2,-3-1 0,0 0-1,0 0 1,0 0 0,0 3-2,-8 3-2,-2 5 1,4 3-4,1 6 2,2-1-2,0 2-6,2 0 0,1 0 6,0 3-3,0 7-4,0 2-1,0-2 8,3 2 1,4-1 3,5-2 0,0 0 0,3-3 0,3-1-1,6-5 1,6 0 0,1 0 6,5-2-1,-5-3-4,-1 1-1,-6 1 0,-6 3 1,0 0-1,-3 0-1,-2 0 0,-1 0-2,0 0 2,-6 0-3,-2 7 0,1 1 2,-4 1-3,1 3 1,-2 3 2,1 0 2,1 3 0,1-3 5,0 0-2,3-3 1,0-1-3,0-2 11,0-3-5,2-2 9,3-2-5,1-1 3,3-1 0,3 0 8,3 0-10,1-4-4,-2-7-1,0 1-2,-2-3 0,-3 0 0,-2 0 0,-4-7 3,2-1-6,-2-1-1,-2-4 3,-1 3-2,-4-1-1,-2 5 4,0 1-1,0 7 2,-2 4 22,-2 4-6,-2 3-15,-3 0-7,0 13-14,0 11 13,0 6 1,6-2-5,3-3 3,0-1-2,0-6 4,13 0-1,6 0 1,3-4 1,5-2-1,1-6 2,0-6-2,1 0-2,-3 0-40,-1-1-78,-5-8-115</inkml:trace>
  <inkml:trace contextRef="#ctx0" brushRef="#br0" timeOffset="257742.7843">12493 7800 53,'0'0'94,"0"0"-88,0 0 23,0 0 25,0 0-27,0 0 34,54 0-7,-39 0-12,1-1-6,5-2-24,1-2-7,4 1-2,-2-1-3,1 1 0,-4 1-2,-6 1-38,-2 2-35,-5 0-67,-5 0-68</inkml:trace>
  <inkml:trace contextRef="#ctx0" brushRef="#br0" timeOffset="258089.9674">12676 7773 97,'0'0'131,"0"0"-74,0 0 7,0 0-58,0 0-3,0 0 13,-13 50 42,10-23-14,0 3 11,2-1-23,1 1 2,0 0-17,0-3-7,0 2 0,0-4-5,0-2 0,0 1-3,1-3 0,-1-2 1,2 1-1,-2-4 1,0 0-2,0-2-1,0-3 0,0 0-21,0-2-34,0-3-85,0-2-69</inkml:trace>
  <inkml:trace contextRef="#ctx0" brushRef="#br0" timeOffset="258305.9706">12604 8256 125,'0'0'66,"0"0"-40,0 0 39,0 0-4,0 0-12,0 0-7,52 2-15,-33-2-2,2 0-19,1 0-3,-1 0-3,-3 0-1,0-3-76,-4 0-78,-1-2-107</inkml:trace>
  <inkml:trace contextRef="#ctx0" brushRef="#br0" timeOffset="259231.9667">13006 7835 75,'0'0'183,"0"0"-116,0 0 21,0 0 5,0 0-77,0 0-16,-3 17-6,2 10 6,-1 3 19,1 0 2,-1 2-4,1-1-3,1-2 3,-2-3-4,2 0-7,0-4-4,0-4 1,0 0-2,0-2 1,0-2-2,0-4 0,-1-2-9,1-4-28,0-4-30,0 0-29,0-1 24,0-16 22,6-4-37,1-4 6,-2-6 36,1-5 24,-3 0 21,0-1 1,0-2 7,0 5 30,0 6 12,-2 3 22,1 9-1,-1 4 1,-1 6 2,0 4 3,0 2-19,2 0-51,6 0-7,3 11-21,3 12 20,3 2 1,1 4 0,-1-1 5,0 1 1,0-1-2,2 0 5,-2-4-1,2-5 4,-1 2-7,-1-1 1,-1-3-5,-3-1 0,1-6 1,-5-3 2,-2-1-3,2-3 1,1-2 1,-2-1 0,0 0-1,-2 0 7,-1 0 0,1-7 2,-3-8-1,0-6-6,0-7 2,0-5-2,0-6-4,-1 0 0,-2 2 2,0 0-2,0 7 0,0 5 0,0 4 0,0 5-1,0 8-2,-2 1-7,1 4-21,1 3-16,0 0-63,0 0-128</inkml:trace>
  <inkml:trace contextRef="#ctx0" brushRef="#br0" timeOffset="259673.9724">13639 7779 192,'0'0'117,"0"0"-74,0 0 44,0 0-10,0 0-77,0 0-4,0 19 0,0 4 4,0 6 28,0 0-10,0 1-4,0 0-5,0 0-1,0-3-8,0 0 3,0-2-1,0-3 0,0-1-1,0-3 0,0-3-1,0-2 2,0-2-2,0-4-27,0 0-61,0-6-62,0-1-69</inkml:trace>
  <inkml:trace contextRef="#ctx0" brushRef="#br0" timeOffset="260021.9705">13654 7739 254,'0'0'88,"0"0"-85,0 0 7,0 0 12,0 0-1,0 0-5,79-29 6,-60 27-5,1 1-9,-1 1-6,1-1 1,-1 1-3,-3 0 0,-2 0-13,-4 0-52,-4 2-14,-6 8-81</inkml:trace>
  <inkml:trace contextRef="#ctx0" brushRef="#br0" timeOffset="260273.971">13642 7966 86,'0'0'92,"0"0"-53,0 0 53,0 0-37,0 0-11,0 0-10,98-23-14,-75 19-13,-3-1-4,-3 5-3,-5 0 0,0 0-10,-3 0-80,-3 0-34,0 0-76</inkml:trace>
  <inkml:trace contextRef="#ctx0" brushRef="#br0" timeOffset="260675.9733">14082 7805 263,'0'0'140,"0"0"-81,0 0 18,0 0-41,0 0-28,0 0-3,12-15 1,-2 12-1,7 0 2,-2 0-3,2 0-3,2 0 2,-2 1-3,1 1 0,2-1-1,-4 2-44,1 0-101,-5 0-59</inkml:trace>
  <inkml:trace contextRef="#ctx0" brushRef="#br0" timeOffset="260971.9755">14203 7788 251,'0'0'88,"0"0"-81,0 0-7,0 0 28,0 0 7,-22 91 26,19-68-13,0 3-21,1 0-14,1 1 4,1 0-10,-3-1 0,3-1-4,-3 1-1,-4-1 3,3-1-5,-3-1 0,2-8-2,2-3-12,0 0-40,-1-3-34,1-3-73,0-3-66</inkml:trace>
  <inkml:trace contextRef="#ctx0" brushRef="#br0" timeOffset="261217.9665">14087 8207 36,'0'0'161,"0"0"-77,0 0 23,0 0-34,0 0-48,0 0-8,-2-2-17,2 2 0,9 0 3,4 0 32,4 0-7,2 0-7,4 0-8,2-2-9,0-2-1,-1 1-2,0 0-1,0 2 0,0-1-17,-5-1-64,1 2-82,-10-2-40</inkml:trace>
  <inkml:trace contextRef="#ctx0" brushRef="#br0" timeOffset="262315.6616">14646 7794 82,'0'0'86,"0"0"20,0 0-16,0 0 2,0 0-34,0 0-9,-3-10-22,3 10-22,0 0-5,0 0-16,0 12 4,0 4 10,0 7 2,0 0 3,3 2-1,0 2 1,0 2 1,1 0 1,-1 2 0,0-2-4,-3-2 4,0 0-5,0-3 1,0-3-1,0-3-2,0-4-17,-1-4-53,1-4-47,0-6-22,0 0-75</inkml:trace>
  <inkml:trace contextRef="#ctx0" brushRef="#br0" timeOffset="262823.9733">14716 7775 94,'0'0'111,"0"0"-24,0 0 19,0 0-39,0 0-53,0 0-14,15-5-21,-3 25 21,1 2 5,4 4 20,-2-1-5,1 1-4,1-2-4,2 0 6,2-3-9,0 2-3,3-2 0,-2-2 5,-1-2-7,-2-2-1,-1-4-1,-3-2 3,0-2-3,-5-2-1,1-1 2,-1-2-1,-4-2 1,0 0 4,-1 0-1,-2-4 11,0-9 19,0-4-13,1-1-8,-3-3-3,1-4 3,-2-4-8,0-1-7,0 0 0,0 2 0,0 0 0,0 0 0,0 4-8,-6 3-3,2 6 4,-2 7-10,3 3-9,3 5-26,0 0-42,0 0-188</inkml:trace>
  <inkml:trace contextRef="#ctx0" brushRef="#br0" timeOffset="263219.9724">15328 7743 252,'0'0'117,"0"0"-71,0 0 41,0 0-26,0 0-47,0 0-3,-2-9 3,11 4-10,9 3-4,2-1 0,2 0 2,0 1-2,-2 1 1,-3-3-1,0 4 0,-1 0-12,-2 0-43,-1 0-52,-4 0-33,-1 0-96</inkml:trace>
  <inkml:trace contextRef="#ctx0" brushRef="#br0" timeOffset="263510.3723">15408 7740 50,'0'0'120,"0"0"-80,0 0 8,0 0-43,0 0 45,0 0 8,-13 100-14,10-77-7,1 0 9,1 1-18,1 0-9,-2-1-10,2-1-5,0 2-2,0-1 0,0-1-1,0-3 1,0-3-2,0-1-27,-1-3-76,-5-4-55,2-2-75</inkml:trace>
  <inkml:trace contextRef="#ctx0" brushRef="#br0" timeOffset="263727.9705">15325 8136 123,'0'0'119,"0"0"-29,0 0-20,0 0-40,0 0-30,0 0 0,15 0 29,-1 0 1,3 0-9,1 0-15,-2-3-2,2 0 0,-1 0-2,2 2-4,0-1-9,1 1-65,1 1-26,-1 0-80</inkml:trace>
  <inkml:trace contextRef="#ctx0" brushRef="#br0" timeOffset="264249.094">15832 7749 274,'0'0'79,"0"0"29,0 0 6,0 0-72,0 0-31,0 0 0,0-3-11,6 2-3,15-1 3,7 1 5,5-2-2,1-2-1,1 0 1,1 0-3,-2 0 1,3-1-1,-1 0 1,-5 2-1,-1-1-26,-6 0-43,-6 4-58,-3-2-28,-8 1-87</inkml:trace>
  <inkml:trace contextRef="#ctx0" brushRef="#br0" timeOffset="264577.9697">16042 7727 141,'0'0'139,"0"0"-119,0 0 18,0 0-29,0 0-3,0 0 24,-10 52 17,10-32 10,-4 1 3,2 1-30,-1-1-7,0 2-7,2 1-4,-1-2-8,1 0-1,1 2-1,-2-3-1,2 1 0,0 1 2,-1-3-3,-1-4-13,2-1-7,0-7-29,0-2-70,0-5-36,0-1-78</inkml:trace>
  <inkml:trace contextRef="#ctx0" brushRef="#br0" timeOffset="265075.5388">16459 7752 243,'0'0'170,"0"0"-109,0 0 26,0 0-58,0 0-29,0 0 3,0 23 10,0-5 11,0 3 3,0-1-2,0 1-8,0 0-9,0 1-6,0-1 3,-2 2-4,1-1-1,-2 1 1,3 1 1,-2-1 1,1-4-2,1-1 0,0-6-1,0 0-9,0-2-10,0-5-2,4 0-43,6-5-31,4 0 6,1-3-94</inkml:trace>
  <inkml:trace contextRef="#ctx0" brushRef="#br0" timeOffset="265425.1088">16524 7650 407,'0'0'95,"0"0"-56,0 0 20,0 0-31,0 0-24,0 0 0,45-23-3,-29 23-1,1 0 2,1 0 3,-2 0-3,3 0 0,-2 0-2,1 3 0,-3 1-2,0 1-26,-6 1-27,-2 2-26,-4 0-44,-3 0-29</inkml:trace>
  <inkml:trace contextRef="#ctx0" brushRef="#br0" timeOffset="265699.4876">16444 7894 114,'0'0'50,"0"0"-47,0 0-3,0 0 33,0 0 47,0 0 30,36 4-19,-16-4-37,2-3-28,0 0-13,0-1-13,-3 2 1,-2 2-2,-2 0 1,-3 0-12,-5 0-47,-4 8-53,-3 0-46,0 5-75</inkml:trace>
  <inkml:trace contextRef="#ctx0" brushRef="#br0" timeOffset="265957.97">16406 8180 141,'0'0'0,"0"0"0,0 0 39,0 0 14,0 0 70,0 0-16,50 16-29,-25-16-18,3 0-24,1-7-13,-2-1-17,-2 2 0,-4 0-6,0 0 0,-4 2-3,-1 0-42,-2 3-47,-3-1-115</inkml:trace>
  <inkml:trace contextRef="#ctx0" brushRef="#br0" timeOffset="267323.97">17075 7650 144,'0'0'82,"0"0"-6,0 0 17,0 0-14,0 0-34,0 0-45,0-5-7,0 25-9,0 8 16,0 4 5,0 3 13,0-1 9,0-1 0,0-1-3,0 0-11,0-2-7,0 0-5,0-3-1,0-5 5,9 1-5,0-2 3,1-3 0,3-3-3,1-4 1,4-7 0,4-4 5,4 0 7,5 0 3,2-5-8,2-6-7,0-1 2,-2 0-3,-4 1 0,-2 2-13,-2 0-50,-6 4-57,-3 1-23,-7 0-83</inkml:trace>
  <inkml:trace contextRef="#ctx0" brushRef="#br0" timeOffset="267970.7855">17974 7674 145,'0'0'10,"0"0"-4,0 0 58,0 0-32,0 0 18,0 0 17,17-30 22,-17 30-17,0 0-35,0 0-37,0 6-6,-11 12 0,-5 7 6,-4 7 3,0 0-3,-1 1 0,0 0 0,2-3 7,-1-1-2,2-1-4,-1 1-1,1-4 3,-1 1-3,1 0-3,3-4-22,2-1-60,3-7-32,4-5-15,3-4-85</inkml:trace>
  <inkml:trace contextRef="#ctx0" brushRef="#br0" timeOffset="268356.8923">17664 7639 295,'0'0'0,"0"0"0,0 0 10,0 0 48,21 77-25,-12-54 6,1-4-14,1 1 2,2-2-12,-1-3-11,-1-3 2,0 0-5,0-3 4,-2 0-5,0-1-30,-2-1-82,-1-1-109</inkml:trace>
  <inkml:trace contextRef="#ctx0" brushRef="#br0" timeOffset="273113.9695">18905 7874 76,'0'0'33,"0"0"13,0 0 22,0 0-25,0 0 4,0 0-7,0 0-9,45-44-1,-40 41-3,2 0-9,-2 2-11,2 1-4,2 0-3,3 0-3,-2 0-1,4 6-2,-4 6 4,2 2 1,-2 2 0,0 2 1,-3 0 1,-1 2 0,-3-2 0,1-2 0,-2 2-1,-2-4 0,0 1 2,0-2-5,0-2 6,0-2-1,0 0 4,0-4-3,0-3-2,0-2 3,0 0-3,0 0 5,0 0 1,0 0 0,0 0 3,0-13-6,1-3-4,7-4 2,-1 1-1,3-1 0,0 2 0,-1 1-1,1 2 0,2 3 0,0 2 0,0 1 0,-3 1-1,0 4 1,-1 2 2,2 2-2,-3 0-4,4 3-2,0 11 1,-1-1 3,-1 2 2,-2 2 0,-3 0 2,1-1-2,-2 0 0,-3-2 3,0 0 3,0-6-6,0 0 2,0 0 0,0-4-1,0 1 1,0-1-2,0-2 3,0-2-2,0 0 4,0 0 4,4-2 4,6-14-5,3-5-7,5-5 2,3-1-3,1 3 0,-1 3 0,-2 3 0,0 3-1,-2 3 1,1 4 0,-4 4 0,-3 2 0,-3 2-3,-2 0-11,0 9 4,1 9 7,-1 1 1,-1 4 1,-2 2 2,0-3-1,-2 2 2,2-2 2,0-2-2,2 1-1,3-4-1,1-4 0,2-2-19,5-3-89,-1-6-77</inkml:trace>
  <inkml:trace contextRef="#ctx0" brushRef="#br0" timeOffset="275201.995">20015 7889 42,'0'0'61,"0"0"-1,0 0 9,0 0-1,0 0-24,0 0-23,-64-34-20,42 34 1,-2 6-2,0 7 1,-1 5-1,4 2 0,2 2 0,7 2 2,1-1 1,6 1-2,3-1 2,2-3-2,0-3 1,0-2-1,4-6 0,8-1 0,3-2 5,6-4-6,3-1 10,3-1-1,-1 0-5,-1-1-2,-3-10 3,-3-3-2,-4-1 3,-2-2-2,-2-2 2,-3 0 2,0-2-3,-2 0 2,-3-1 8,-3 6 5,0 2-2,0 2 14,0 5-1,0 2-10,0 2 1,0 2-20,-1 1 0,-1 0-2,2 0 0,0 0-12,0 0 4,0 7 6,0 8-1,0-2 1,0 3 1,6-2 1,2-4 0,3 3 1,-1-2-1,0-2 2,2-2-2,-2 0 3,1-3-1,2-2-2,1-2-1,2 0-4,1 0 3,2-8 0,6-5 0,2-3 0,3 0 0,-1-1 1,-4 4 1,-4 1 0,-8 3 0,-1 1 1,-5 4 1,0 1 9,-3 3-7,2 0-4,0 0-2,-2 0-4,2 5 3,-1 6 0,-1 3 3,2 1 0,-3 1 1,0 0 2,-1 0 0,-1-1 1,1-2-4,-1 1 1,-1 0-1,0-1 2,0-2-1,0-2 1,0-1 0,0-4-2,0 0 1,0-1 0,0 0 0,0-3 1,0 0-1,0 0 3,0 0 6,0 0 0,0 0 3,0-6 16,0-10-28,3-2-1,2-4-1,1 0 1,2 2 0,3 1 0,-2-2 0,4 1 0,1 2 0,0 0-1,2 1 0,0 6-2,-3 1 2,-2 5 1,-2 2-1,-3 1-1,-2 2 0,2 0-4,3 0-4,-1 2 2,1 8 4,-3 2 1,1 0 1,-1 1 1,-3 3 0,1 0 1,3-2 1,-1 1-1,4-3 0,0 0 0,1-2 1,2 1-1,-1-2 2,0-1-1,1-2-1,0 0 2,-2-4-1,0 0 0,-2-2 1,1 0 2,-2 0-2,-1-2 5,2-5 9,-2-7-3,2-2-10,5-2 0,-1-3-3,2 0-1,2 0 1,-4 1 2,2 1-2,-6 2 2,-1 2-1,-3 3-1,-2 3 2,-1 1 0,-2 4-1,0-1 0,0 2 2,0 3-2,0 0 0,0 0-1,0 0-14,0 5-7,0 10 14,0 3 7,3 0 1,0 0 1,1-1-2,1-2 1,-1-2 0,2-2 0,0 0 0,3-1-1,9-2 1,5 0 0,8-2 4,7-3-1,-2-1 2,-1-2-6,-4 0 5,-6-2-5,-1-11 4,-4-1 0,-4-4 4,-1-1 8,-3-2-5,-2 0 1,-2 1-7,-4 3 0,-1 4-5,1 5 0,-2 4 2,-2 1 4,0 3 3,0 0-9,0 0-6,0 2-11,0 17-3,0 12 18,0 12 2,-2 5 5,-8 6 8,-5 8 1,-7-2 1,0 1 4,-1 1-12,5-8 7,-1 3-13,4-5 1,-1-4 0,-2-4-2,1-10 0,2-8 2,1-9 1,7-10 2,3-6-2,2-1 12,1 0 3,-1-15-14,2-10 0,0-7-4,6-2-1,14-5-2,4 1 2,6 1-1,3 2-3,3 3-8,0 2-3,2 3-12,-2 1-18,-2 4 1,-1 1-28,-6 4-17,-7 3-35,-4 3-69</inkml:trace>
  <inkml:trace contextRef="#ctx0" brushRef="#br0" timeOffset="279383.9648">23001 7749 23,'0'0'39,"0"0"-16,0 0 35,0 0 2,0 0-15,0 0 24,0 0-34,55-75-3,-43 66 5,3 1 8,-5 1-17,1 0-2,4 0-5,-2 1-9,2 3-6,-2 2-6,5 1-1,-1 0-3,4 0 3,1 15-5,-4 3 3,-2 5-2,-5 1 5,-5 4 0,-3-1 2,-3 0-2,0 2 0,0-2 1,-15 0 1,-4 4 6,-10 3-8,-5 1-8,-2-1-4,2-4-22,4-6 10,6-4-8,10-11 17,6-5-8,5-1 23,3-3 2,0 0 9,0 0-9,0 0 7,3 0 9,8 0-16,6 0 9,7 0 6,4-1 1,5-4-3,3 1 1,1-4 0,3 2-12,-1 0-1,-3-2 1,-2 3-3,-1 1-1,-4-1-8,-4 3-49,-6 0-44,-8 2-57,-5 0-57</inkml:trace>
  <inkml:trace contextRef="#ctx0" brushRef="#br0" timeOffset="280090.7385">23957 7621 72,'0'0'140,"0"0"-59,0 0-10,0 0 32,0 0-31,0 0-32,0-9-23,0 9-17,-4 14-14,-13 10 14,-4 8 12,-3 4-10,-1-2 5,1 1-3,2-2-2,2-3-2,0-1 0,1-1 0,0-1 4,2-3-4,1-1-3,2-4-35,6-2-48,4-5-47,1-6-45</inkml:trace>
  <inkml:trace contextRef="#ctx0" brushRef="#br0" timeOffset="280474.7146">23712 7686 315,'0'0'54,"0"0"-22,0 0-32,0 0 0,0 0 0,0 0 6,57 51 30,-40-28 0,-1 1-2,-2-2 0,2 1-21,-1 0-7,1-2-3,-1-2 1,1-2-1,-2-1 0,-1-1-1,-2-1 0,-4 0 0,0-3-4,1 0-40,-3-2-105,-1-3-88</inkml:trace>
  <inkml:trace contextRef="#ctx0" brushRef="#br0" timeOffset="281239.133">24360 7679 61,'0'0'125,"0"0"-93,0 0 31,0 0 12,0 0-23,0 0 6,52-79-22,-37 71 3,4 4-18,0 4-9,1 0-10,3 0-2,-4 11 0,2 10-6,-5 4 3,-5 7 3,-5 2 0,-6 2 2,0 1-4,-15-2 3,-6-6-1,0-1 15,2-4-10,1-5-3,3-2-2,5-3 3,2-7-3,5-1 0,3-3-3,0-1-2,0-2-3,0 0 5,0 0-1,1 0 4,17 0 13,5 0 6,4-2 1,6-7 11,2 0-6,2 0-13,2 0-8,-1 0-3,-1 0 0,-3 2-2,-2 3 1,-5 1-7,-7 2-26,-5 1-28,-4 0-68,-7 0-79</inkml:trace>
  <inkml:trace contextRef="#ctx0" brushRef="#br0" timeOffset="290463.1671">25998 7582 18,'0'0'63,"0"0"6,0 0 7,0 0-27,0 0-5,0 0-7,0 0-1,0-12 5,0 12-12,0 0-3,0 0-6,0 0-7,0 0-6,0 0-7,0 0-2,0 0 1,0 0-15,0 0 6,-3 7 7,2 6 3,-2 3-1,0 1-3,1 4 4,1 1-3,1-1 2,0 2 1,0-1-1,0 1 1,0-1-1,7-3-2,4-1 2,0-3 2,3-2-1,2-3 0,-1-3 1,2-3 2,-2-1-2,1-1 10,1-2 2,2 0 11,-3 0-11,4 0-5,-3 0-3,0-2-1,-1-3 0,-2 0-1,1-3 5,-3 1-5,-3-2 4,1 0 6,-3-2 18,3-2-6,-1-2-7,1-5-6,0-1-5,-1-1-3,2 1-2,-5 0 2,-2-1 2,-1 3 4,-3 1-2,0 1-5,0 4 2,0 2 9,0 2-12,0 3-1,0 0 1,0 1 2,0 3-4,0-3 0,-1 2 1,-1 1 2,2 1-3,-1-1 0,1 2 0,0 0 0,0 0 0,-2 0 0,2 0-3,0 0-3,-1 0-8,1 0 3,0 0-2,0 13 4,0 5 9,0 3 0,0 0 1,0 0 0,0 0-1,1-3 3,5-2-3,0 0 0,3-5 0,-2 0 0,1 0 0,1-2 0,1-4 1,2 3 0,3-3 0,-1-2-1,-1-1 0,-1-2-2,0 0-1,1 0 2,-1 0 1,3 0 1,-1-4-1,2-3 0,-1-4 0,1-1-2,-4 2-2,-1-3 1,-1 3-3,-2-1 5,1 3 1,-2-2 1,2 3-1,-1 1-1,-4 1 0,1 2-1,-4 3 1,1 0-4,-1 0-5,3 0-4,-1 10 8,2 0 2,-1 2 1,-1-2 1,2 0 2,-2 0 0,0 1 0,0-1 0,1 2 0,-1-1-2,-3 0 1,0-1-1,0-1 0,0-3 2,0 0 0,0-2 0,0-2 1,0-1 0,0-1 1,0 0 1,0 0 2,0 0 0,0 0 6,0 0-2,0-1-7,2-5-2,1-2 1,0 1 2,1-2-3,1 0 0,1 0-2,1-3 1,2 1-1,2-1 0,2 0-2,-3 2 0,1 0-1,1 3-4,-3 3-2,0-1 10,-1 3-1,0 2 0,-2 0 0,0 0-4,1 0-1,-1 0-3,2 7 3,-2 3 1,2 2 1,-1 0 2,-1 2 0,0-1 2,0 2 1,0-2 1,2 0 1,0-1-2,0-5 0,-1-1 4,3-1-3,-2-2 2,-1-1-2,2-2 1,-1 0 1,1 0-3,1 0 3,3 0-3,-2-8 2,1-2 3,-2-4-3,1-3 2,-1-1-2,1-3 1,-1-1 0,0-5-2,1-2 2,-3-1-1,2-2 0,-4 2-1,-2 2 4,-1 0 7,-3 1 21,0 2-15,0 1 5,0-1-11,-3 6 2,-1 1 1,-1 4-8,4 2 1,-2 6 4,3 3 0,-1 3-11,1 0-1,0 0-5,-2 9-17,1 21-9,1 14 28,-2 7 3,2 0 2,0-4-2,0-6 0,0-7 0,5-5 0,3-5 0,3-5 0,4 0 0,4-4 1,7-2-1,2-5-16,3-4-31,4-4-32,-1 0-72,-3-7-166</inkml:trace>
  <inkml:trace contextRef="#ctx0" brushRef="#br0" timeOffset="291515.0967">26996 7567 172,'0'0'53,"0"0"-18,0 0 23,0 0-21,0 0-37,0 0-3,0 0 3,-13 41 27,10-23 13,-2 0-18,2-1-13,2-1-3,-1-1-2,1-3-3,1 0-1,0 0 4,0-3 0,0 0-4,0 0-10,0-3-54,0-3-55,0-3-66</inkml:trace>
  <inkml:trace contextRef="#ctx0" brushRef="#br0" timeOffset="292431.0399">26904 7421 200,'0'0'145,"0"0"-112,0 0 31,0 0-12,0 0-40,0 0-12,-6-3-10,6 3-50,0 0-72,0 0-156</inkml:trace>
  <inkml:trace contextRef="#ctx0" brushRef="#br0" timeOffset="293310.9814">26986 7516 18,'0'0'32,"0"0"11,0 0-39,0 0 13,0 0 80,0 0-39,31 7 16,-15-7-22,3 0-19,3 0-16,5 0-7,3 0-6,4 0 3,-1 0-7,0-1-1,-5-2-30,-4 0-27,-6 3 0,-5 0-44,-4 0-75</inkml:trace>
  <inkml:trace contextRef="#ctx0" brushRef="#br0" timeOffset="295756.7983">27630 7630 20,'0'0'141,"0"0"-67,0 0 9,0 0-12,0 0-1,0 0-36,0-24-31,-6 21 1,2 0 4,-4 0-2,-2 1-5,0 2 2,-7 0-3,1 0 0,-4 0-4,2 0 2,2 0 2,-1 7 0,3 0-4,2 4 2,0-2-4,4 5 0,5-3-6,0 3 6,3 0-2,0-1 7,0-1 0,0-1-3,5-1 3,5-2-4,2-2 5,0-1 3,1-3-2,1-2 2,2 0-1,-1 0 3,3 0 0,-1 0 0,0-6-3,-1-3 1,-3-1 0,-4-3 1,-2 2 2,-2-2-2,-2-2 3,0 2-4,-2-2 1,-1 3-4,0 1 2,0 3-1,0 4-1,0 1 1,0 3 0,0 0-1,0 0-1,0 0-25,0 5 2,0 7 24,0-1 2,0 2-2,0-3-3,2-1 2,4 0 0,1-1 1,1-1 1,2 0-1,2-3 4,2-1 0,2-1-4,2-1 7,0-1-4,2 0 0,0 0 3,1 0-3,-2 0-2,-5-4 2,-1-4 2,-4-1 2,-1-2-2,-4 0 7,-1-3-1,-1-2 3,0 2-5,-2 0 8,0 2-6,0 0-1,0 3-7,0 0 1,-4 3-4,0 0-4,-1 3 4,4 0 3,-1 2 1,2 1-3,0 0 0,0 0-1,0-2-4,0 2 2,0 0 0,0 0-4,0 0 0,0-2-1,9 2 7,6-1 0,1 1-1,1 0 1,-1 0 0,1 0-1,-5 0-3,1 0 3,-3 6-3,-2 3-3,2 2 2,-2 0-1,-5 3 0,-2 3-1,1-1 7,-2 4-2,0-2 2,0-1 1,0-1 1,1-3-1,2 0-1,0-3 0,3-2 0,0-4 3,0-1-3,3-2 3,4-1 4,4 0-2,5 0 2,0-2-4,1-11 1,1 0-3,-3-3 4,-3-1-4,-2-1 1,-2-3 1,-3 3 0,-3 0-2,-2 4 2,-2 4-1,0 2 1,-2 3 0,-2 3 0,0 2 15,0 0-5,0 0-13,0 0-14,0 4-7,0 11 12,0 3 9,0 2 2,0-4-2,0 1 0,3-4 1,3-2-1,2 0 1,-1-5-1,5-2 1,2-1 1,3-3 3,3 0-3,4 0 8,3-6-8,-2-9 3,2-2-3,-5-2 0,2-2 3,-3-2-1,-4-1-4,-1 5 4,-6 2-1,-1 6 2,-5 4 17,-2 4 6,-1 2-6,-1 1-9,2 0-13,-2 0-7,0 4-17,0 16 7,0 11 17,0 5 0,-2 7 10,-12 2 6,-1-1 14,-6 6-11,-1 2-15,0 0 2,-1 5-3,2-5 3,1-3-4,-2-1-1,-2-8 0,2-6 2,1-6 1,3-9 2,7-7-6,2-5 2,5-5 7,3-2 4,-1 0-1,2-9 1,0-17-13,0-7-2,15-9 1,9-5-9,7-4-18,5 3-8,1 6-5,2 6 12,-1 7-3,-3 6-3,1 2 17,-2 3-3,-1 5-17,-1-1-15,-3 4-4,-2-1-30,-2 2-43,-3-1-76</inkml:trace>
  <inkml:trace contextRef="#ctx0" brushRef="#br0" timeOffset="299620.7635">29470 7618 37,'0'0'98,"0"0"-61,0 0 10,0 0 26,0 0-26,0 0-11,0 0 37,7-39-45,-2 34-10,2 3 12,-1-1-9,2-2-14,2 4-5,3 1 2,1 0-4,1 0 0,-2 0-2,1 0 1,-2 0-3,0 9 1,1 1 2,-2 2-1,-1 3 1,0 2-1,-2 0 0,-2-3 2,2 1 1,-3 0 3,0-2-3,-2-5 0,-2 0 1,-1-2-2,0 0-7,0-2 5,0 1 2,0-2 7,0-1 6,0-1-6,0-1-1,0 0-3,0 0 3,0 0 2,2 0 1,5-9-2,3-6 1,6-3-5,1-1-3,0 1 0,2 2-1,-2 4 1,-3 3 0,0 2 0,-2 0 0,-3 3-1,1 1 0,2 2-2,-1 1 1,1 0-6,1 0 2,-2 7-4,0 2 4,-2 2 1,-4 0 0,-1-1-2,-1 1 4,-3-1 3,0 1-3,0-1 3,0 1 5,0-3-3,0 0 1,0-1 0,0-2-3,0-2 1,0-1 2,0-2-1,0 0-2,0 0-1,0 0 1,7-10 0,7-6 1,3-4-2,4 1 1,-4-1-8,0 4 7,-1 4 1,-4 1-2,0 4 4,-3 2-2,-4 4 1,-2 1 0,0 0-1,1 0-11,5 1 0,0 8 6,0 3 1,-1-2 4,2 1 2,-3 0-2,-1-2-2,0 1 2,1 1 0,0 0 0,0 0 3,-1 2-3,3-2-52,-3 2-103,1-4-111</inkml:trace>
  <inkml:trace contextRef="#ctx0" brushRef="#br0" timeOffset="301493.7614">30507 7632 197,'0'0'33,"0"0"-20,0 0 20,0 0 8,0 0 8,0 0-9,-37-45 23,29 43-45,-1 2-5,-4 0-13,-1 0-2,-3 2 0,0 10-5,-1 1 5,3 2-2,0 2 4,5-2-4,2 0-2,4 0 2,1 0-4,3-1 2,0-3 5,0 2 0,0-3-3,4-1 2,4 0-4,2-2 0,3-2 6,0-2 4,0-1-3,2-2 1,-1 0-1,-1 0 4,-1 0-1,-1-5-2,-1-4 4,-1 0 0,0-3 1,-1-1-2,0-2 2,-1-2-4,-2-1 3,4 0-5,-5 1 4,1 1-5,-1 2 1,-1 2 3,0 2 0,0 0 6,-1 3-2,-2 3 6,2-1-10,-2 2-4,0 3 0,0 0-5,0 0-14,0 0 4,0 11 2,3 4 12,2-1 1,1 0 0,3 2 0,0-5-5,0 1 4,0-1-3,0-2 4,4-2 0,1 1 1,0-3 3,3-1 0,1-3-1,-3-1 4,1 0-6,-2 0 6,-1 0 6,1-8 17,0-3-2,-2-4 5,-1-3-1,4-3 1,-3-4-29,3-1-4,-2-2 0,-1-1 5,-2 0-5,-2-1 0,-3-1-1,0 0 1,-3-1 2,-2 1 0,0 1 0,0-5-2,0 5 1,0 0 5,0 3-4,-4 7 0,-1 5 2,3 4-2,-1 4 0,2 4 3,-2 2-5,1 1 0,2 0-1,0 0-6,-1 1-7,-4 23-8,-1 13 17,1 7 3,-1 8 1,4-3 1,1 0 0,1-7 0,0-6 0,0-5-2,4-2-4,8-2 3,0-1 1,2-4 2,-1-2 0,0-2 2,0-5-2,1 1 0,2 0 0,6-2 3,1-2-2,4-4 1,0-1 4,-3-5-4,-5 0 3,1 0-2,-4-2 4,0-10-2,2-3-2,-4-3 1,-4 0-3,0-2 1,-6 4-2,-3 1-2,-1 3 2,0 3-1,0 2 1,0 3 0,0 1-2,-6 2-3,0-1 2,2 1-3,1 1 0,1 0-2,2 0-1,0 0-1,0 0 0,0 0-1,0 0 5,0-2-3,0 2 0,8-2 5,4 1 4,-2-1 3,2 2-2,-2-3 0,3 2-1,0 0 2,2-2 1,1 1-3,-2 1 0,-1 1 0,-3 0-3,-2 0 1,-2 3-7,0 7 5,-3 2 2,1 2 1,-2-1 1,1-1 1,1 0-1,-1-3 0,2 2 1,-1-2-1,2-2 0,-1 0 1,1-3 0,1-1 2,3-2-1,2-1 3,6 0-2,2 0 2,4 0-4,-1-1 2,3-9-3,-7-3 6,1-1-6,-8 0 5,-2 0 3,-7 2 1,-2 3 15,-1 3 6,0 3-12,0 3-8,0 0-2,0 0-8,0 0-6,0 0-5,0 0-2,0 8 2,0 3 10,3 3 1,2-3 0,1 1 0,0-3 0,3-2 0,0-1 2,1-1-2,7-2-16,2-3-41,2 0-50,1 0-107</inkml:trace>
  <inkml:trace contextRef="#ctx0" brushRef="#br0" timeOffset="301789.7384">31560 7323 540,'0'0'62,"0"0"-7,0 0-11,0 0-22,0 0-1,0 0-8,0-7-8,0 7-3,0 0-2,-2 0-3,2 0-29,-1 0-32,-5 0-41,-1 0-130,-4 0-81</inkml:trace>
  <inkml:trace contextRef="#ctx0" brushRef="#br0" timeOffset="302285.7085">30564 7365 80,'0'0'38,"0"0"73,124 0-34,-65 0 7,4 0-4,2-6-19,-2 1-26,-8-2-8,-3 4-10,-4 0-12,-9 2-4,-6 1-1,-8 0-2,-8 0-45,-9 0-79,-6 0-97</inkml:trace>
  <inkml:trace contextRef="#ctx0" brushRef="#br0" timeOffset="304060.0753">32069 7477 4,'0'0'39,"0"0"-12,0 0 20,0 0-14,0 0-7,0 0-8,-61 0-11,49 6 5,1 3-6,-1 3-6,2 0 7,2 3 2,-2 0-7,1 3 4,1-1-6,0-4 5,2 2-2,1-1 3,4-3-5,1 2 9,0-3-2,0 1-8,0-2 3,0 0-3,3-2-2,1 1 0,5-2 2,-1-2 1,4 1 18,2 0 5,6-4-1,1-1-3,-1 0-5,0 0-8,1 0-2,0 0 2,0 0-5,1 0-2,0 0 6,-2-4-3,1-1-1,-4-1 5,0-3 1,-1-2 0,-2-1-1,1-1-3,-8-2 9,-1 1 3,-3 1 0,-1-1 1,-2 3-10,0 3-3,0-2-4,0 3 0,-8 0 0,-1 0 3,-1 3-3,2 1-7,-1 3 0,0 0 5,1 0-3,-3 10-7,2 7 5,0 2-3,2 1 4,5 1-1,2-3 3,0 0 2,0-3-3,3-2 2,9-3 1,3 1 2,6-4 7,2-1-1,5-1 1,3-4-1,2-1-2,2 0 1,0 0-2,-4-8 2,-4-5-3,-4-2 0,-6-2 3,-1 1-1,-3-5 6,-4 0 0,-3 0-5,1 1 2,-3 5 20,0 6-12,-3 3-6,1 4-3,-2 2 9,0 0-15,1 0-13,4 0-11,-1 13 12,5 3 10,-3 2 1,1 2 1,1 0 1,0-1 2,2-1-2,0 0 2,2 0 0,-1 0-1,-2-3 2,0 0-2,1-2 0,-6-5 2,-1 0-2,-3 1-2,0-2-3,-1 3-3,-18-2 1,-6 0-20,-4-1-57,-4-2-25,3-2-98</inkml:trace>
  <inkml:trace contextRef="#ctx0" brushRef="#br0" timeOffset="304504.0439">32912 7784 186,'0'0'14,"0"0"6,0 0 5,0 0-25,0 0 0,0 0 10,0 25 6,0-14 18,-9 1-7,0 1-13,-5 1-8,-3 1-5,-7 2-1,-3-1-90,1-2-138</inkml:trace>
  <inkml:trace contextRef="#ctx0" brushRef="#br0" timeOffset="311634.5816">1433 10145 138,'0'0'56,"0"0"-45,0 0 29,0 0-28,0 0-3,0 0 21,0 0-8,0 0-14,8 0 3,-5 0-4,1 0-2,2 0-2,6 0 10,-1-3 3,1-4 6,1-2-10,-1 0-7,3-2-5,-3-2 6,0-2-2,1-3 3,-1-3-5,-2 0 5,-4-2-4,-1 0 6,-5 0-2,0 1 2,0 1-5,0 2 13,-5 0 0,-1 3 0,-5-5-2,-3-2 10,1 2-18,2 2 6,4 6-8,5 8-3,1 3 3,-1 2-5,2 0-1,-1 0-5,1 0 4,0 20-18,0 11 20,1 10 0,10 4 0,1 0-2,4 1 2,-4-6 0,-2-2 0,1-5 3,-5-3-1,5-3-2,-1-3 1,-3-3-1,1-1 1,-2-4-1,-2-3 2,-1-3-1,0-3-1,0-4 0,-1-1 0,-1-1 0,1-1-3,-2 0 3,0 0 8,0 0-5,1-6 2,-1-1-4,0-1 0,0 2 1,0 0 1,0 0-2,0 0 0,0 0 0,0 0 0,0-3-1,0-3-2,0-1 1,3-2-3,9-1-1,0 1-20,0 4 0,0 2 17,-6 7-2,-2 2 1,4 0-3,2 0-8,5 7 7,3 7 6,0-1 5,0 0 1,-3-2 0,3-1 2,-1 0-2,-3-1 1,4 1 0,-3 0 0,1-1-1,-2-3-1,2-2 2,2-1 2,3-3-2,1 0 2,2 0-1,0 0 5,0-6-5,-6-4 0,3-1 2,-4-1 0,-3-2 0,-1 1-1,-1-3-2,-1-2-5,-4-2-7,2 0-23,-4 1 3,-5 4 11,0 2 2,0 8 18,-8 2-23,-8 3 24,-1 0-5,-2 0 4,5 7-3,3 8 4,3 2-1,2 2-1,3 2 2,3-2 3,0-1 3,0-5 3,8-2 7,1-3-8,1-3 2,-1-2-1,0-1 9,6-2 4,0 0-2,4-2-1,1-9-14,2 0 1,3-3-5,-1-1 2,-1 0-1,-4 0-2,2 0-3,-5 1-11,-1 2-9,-3 2 17,-4 4 3,-1 1 1,-4 2 2,0 1 0,0 2-4,0 0-3,3 0-3,2 0 4,0 2 0,-2 7 2,0 1 1,-1 3 3,1-1 0,-2 4 1,-1-4 3,0 2-1,0-5-1,-1-5 0,-1 1-1,-1-2 0,2-1-1,-1-2 2,-1 0-1,2 0 2,-2 0 2,1 0 6,1-11-5,2-4 2,-1-1-8,3-4-1,0 0 0,0 5-4,3 3 2,-2 5 3,-1 1-2,3 1 1,-1 0-1,2 4-4,2 0 1,-1 1 5,0 0-4,3 0 3,1 2 1,0 6 14,1 1-9,2 0-1,0 0-1,-3-2 0,4 1 0,-1 0-2,3-2 4,3 0-4,0-3 4,1 1-2,-2 0-3,-1 0-5,3 1-59,-4-4-70,-3-1-108</inkml:trace>
  <inkml:trace contextRef="#ctx0" brushRef="#br0" timeOffset="312522.5252">3167 9900 141,'0'0'72,"0"0"10,0 0-22,0 0-41,0 0-4,-88 39 0,76-24-4,0 3-11,0 5 1,2 0-1,4-2 11,6-2-1,0-1-5,0-3 7,3 0 1,7-3-5,5-3-4,1-1-1,-2-2 1,8-2 3,-1-2 9,0-2-1,3 0 14,4 0-14,7-3 2,2-6-12,9-2 5,-4 0-10,1-3 2,-7-2 0,-3 0 4,-5-2-6,-1 0 0,-9 0 8,-2-2-5,-5 3 3,-5-1-4,-3 1 0,-3 0-2,0 2 1,0 2-1,-5 1 3,-5 4-3,-3 2 3,-1 3 8,5 3-3,-4 0-8,-1 0 0,1 7-6,4 10-1,0 2 0,3 4 2,3-2 0,3 2 0,0 0-3,0-5 2,12 0 6,0-7 1,7 0 0,2-6 3,3-4-1,4-1 5,1 0-2,-1-6-6,-1-3-11,-5 0-61,-5 5-149</inkml:trace>
  <inkml:trace contextRef="#ctx0" brushRef="#br0" timeOffset="315914.3106">5057 9501 48,'0'0'58,"0"0"-28,0 0-15,0 0-15,0 0 17,0 0 25,0 104-21,0-70-3,0 0-7,5-1-1,2 0 1,-1-3 3,0-3 5,0 1-8,0-6-5,3-1 3,-3-1-6,3-4 5,3-1-3,-5-3-4,1-1 0,-2-4 6,0-1-7,1-1 1,-2-2-1,-2-2 0,1-1 0,-1 0 0,0 0 9,0 0 5,3 0 4,-3 0-5,0 0-1,0 0-9,3 0 2,3-1 0,1-7-3,1-1 3,1-1-1,1-4-4,1 1 5,2-4-1,1-3-2,0 1 4,-3-2-4,4 0-1,-6-2 4,1 1 0,-4-1-3,0 2-2,0 0 3,-5 1 4,1 0 0,-4 2 6,1 4-4,-2 0 5,0 2 6,0 3-4,0 0-6,0 3 6,-2 0-10,-1 3-2,2 0 0,-1 0-3,1 3 2,-1-2-3,1 2-3,1 0 2,0 0-1,0 0-3,0 0 3,0 0-2,0 0-10,0 8-10,0 7 24,0 6 1,0 5 2,0-1-3,0 6 4,-4-3-4,1 2 1,1-2-1,2-2 1,0-1-1,0-3 9,0-1-8,0-1 0,0-2 0,0-2 0,0-1-1,0-4 4,0-4-3,0-1 0,0-3 0,0-1-1,0-2 1,0 0 1,0 0 0,0 0 1,0 0-1,0 0-2,0 0 0,0 1-3,0 2 3,0-1-1,0 1 1,0-1 0,0-1 4,0-1-3,0 0 0,0 0 1,0 0 2,0 0 2,0 0 1,0 0 4,0 0-3,2-12 6,5-6-14,0-5 0,5-2-16,0-3 3,5 2-8,0 3 7,-3 3-12,2 7 16,-7 7 2,-3 3 2,-1 3 0,2 0-3,2 0-9,3 7 11,1 5 0,-2 2 4,1-1 2,1 3 0,-1-3 1,3-1 0,-3-1 0,3-1 0,-3-1 1,3-1 3,0-1-3,0-2 0,1-1 1,-1-2 1,3-2-1,0 0 2,0 0 2,1-2-3,-1-7 3,0-1-4,1-3 5,-5 0-4,-2 0 0,0-3-3,-6 1 0,0 0-4,-3 0 1,-3 0 0,0 1 3,0 3 0,0 0 0,-8 2-4,-1 3-8,-1 3 2,1 2 3,0 1 4,1 0 0,0 2 1,3 11-7,2 2 1,3 1 0,0 0 0,0 1 8,0-2 3,11-1 1,0-4-3,0 0 3,2-3 13,4-1 8,2-1-9,5-2 16,0-2-10,4-1 0,-1 0-9,3 0-8,-2-6 0,-1-6-1,0-3-4,-6 0 8,1-3-4,-7 1-1,-6 1 2,-6-1 1,0 1 3,-3-2-5,0 1 1,-3 0-3,-5 2-2,-3 3-4,2 3 1,0 0 0,1 5 0,1 1-1,2 1 3,2 2 0,3 0 0,0 0 0,0 0 0,0 0-6,0 0-4,0 0 3,0 0-1,0 0 5,5 0 1,1 5-1,7-1 4,-2 1 1,2-1-1,-1 1 0,4-2 1,-1 1-1,-1 1-1,4 1 1,-5 0-1,2 1 1,-1 1-1,-1 1 0,-4 0 0,0 0-2,-2 0 3,1-1 0,-4 2-1,1 1 1,1-1-3,-2 2 3,0 3 5,1 1 6,-2-3-3,0 0-4,0-5 0,-3-3-3,6-1 2,-3 0-3,3 1-1,0 0 1,0-2 1,1 0 1,1-2 0,4-1 1,1 0 3,2 0 1,0 0 1,3-6 2,0-5-6,4-5 4,-1-5-3,4-3 0,-5-3-1,-1-1-4,-4 2 2,-5-2-1,-5 3-1,-5 4 0,0 3-2,0 6 3,0 4-1,-8 5 2,-2 3 7,0 0-9,-5 4 0,4 15-6,2 3 3,3 2 1,5 2-2,1-2 0,0-3 3,6-4-1,9-2 2,4-7 5,8-3 8,4-5 4,8 0-5,7 0-5,2-12-7,1-2 0,-2 1-45,-6 1-48,-11 1-57,-12 0-142</inkml:trace>
  <inkml:trace contextRef="#ctx0" brushRef="#br0" timeOffset="317042.2391">4892 9757 87,'0'0'51,"0"0"-2,0 0-24,0 0-13,0 0-8,0 0 26,0 0 31,70-18-15,-43 13-11,1 3-19,3 0-4,4-2 3,4-3-9,2-1-2,4-3 2,1 1-3,-4-3 0,-6 6-1,-6-1-2,-5 4-11,-6 4-54,-5 0-40,-5 0-77</inkml:trace>
  <inkml:trace contextRef="#ctx0" brushRef="#br0" timeOffset="319392.9609">8159 9553 39,'0'0'79,"0"0"8,0 0 13,0 0-43,0 0-23,0 0-13,-34-41 22,19 36-27,3 1-4,-3 1 5,0 0 4,-1 1 7,-1 1-24,1 1-3,-2 0 0,0 0-1,1 0-1,3 4-2,3 2 2,2 2-2,0-1 0,2 4-1,1 1-1,0 3 3,-1 3-1,1 0 0,1 3 2,2 0-2,3-1-3,0-2 4,0-1-3,0-2 2,8-4-2,-1 2 3,3-5-2,-2-1 4,1 0 1,-2-4-1,2 0 0,0-2-1,3-1-1,0 0-5,3 0 1,3-1 1,1-8-9,-1-3-10,0-3 1,0-1 10,0-4 1,-6 2 0,1 0-8,-5 0 3,-2 3-2,-5 1 12,-1 2 2,0 4 4,0 4 0,0 1 1,0 2 0,0 1 2,0 0-2,0 0-10,0 0-3,0 7 0,0 8 13,0 0 0,0 3 3,3-3 3,6 0-5,0-1 2,3-2 1,0-3 1,1-2 2,2-2 5,0-2-2,0-1-3,0-2 3,4 0 3,-2 0-8,4 0 4,-1-6-8,2-5 6,-2-1-6,-2-1 1,0-1 4,-3-2-5,-3 3 3,-3 0-3,-3-2 2,1-2 5,-4-1-2,-1 1-5,-1-2 0,-1-1 2,0 2-3,0 2 0,0 4 0,0 1 3,-4 5 1,-5 2 0,0 1 11,0 3-15,0 0-3,0 0 2,2 0 0,2 0 0,-1 0-3,3 4 3,0-1-1,3 1-4,0 1 0,0-2-4,0 2 3,6-3 7,6 1 4,3-1 9,0-2 6,6 0-9,-3 0-3,0 0 3,1 0-7,-4 0 0,6 0-3,-5 0 1,2 0-1,-3 3 0,0 2 0,-3 2-3,1 1 2,-4 1-2,0 1 2,-1 2 1,2 1 2,-4-2-2,0 3 0,0-2-1,1 1 2,-1 0 1,-1-3-2,4-1 4,0 0 3,-2-3-2,2 0-1,2-2 0,2-2 9,1-2-10,2 0 4,1 0-1,2-6 4,0-3-1,1-3 2,-1 0-5,-2 0-1,-3-3 0,-2 0 1,2-5 0,-5-2-3,-2-2-1,-1-2-2,-2 2 1,-2 0 2,-2 4-3,0 5 3,0 7-3,-3 1 1,-9 7 2,-1 0-3,-4 5-9,4 15 8,-2 5 0,6 2-5,4 2 2,5 1 4,0-3 0,0-3 8,5-3-1,10-3-1,1-3-2,2-3-1,0-4 0,3-8-2,3 0 2,0 0-3,1-5-72,-1-6-132</inkml:trace>
  <inkml:trace contextRef="#ctx0" brushRef="#br0" timeOffset="324592.9519">10803 9089 109,'0'0'54,"0"0"-49,0 0 2,0 0 28,0 0-2,0 0 7,0 0 9,89-18-25,-69 15-5,2-2-10,2 2-3,3 0-2,1-1-3,-2 1 0,-3 0 0,-2 1-1,-7 2 0,-3 0-2,-3 0-51,-2 0-38,-1 0-26,-1 5-3</inkml:trace>
  <inkml:trace contextRef="#ctx0" brushRef="#br0" timeOffset="325055.1659">11044 9071 43,'0'0'79,"0"0"35,0 0-16,0 0-28,0 0-12,0 0-13,-4-3-33,3 7-12,-1 17 0,1 9 10,-1 8 16,-1 3-5,0-2-8,0-3 9,0-5-9,3-3-3,0-6-6,0-2-3,0-2 2,0-3-3,3 3 0,2-2 1,-4 1 0,2 0-1,-3-2 0,2 0-17,-2-3-42,0 2-67,0-4-60,0 1-70</inkml:trace>
  <inkml:trace contextRef="#ctx0" brushRef="#br0" timeOffset="325282.9649">10958 9592 179,'0'0'6,"0"0"2,0 0 65,0 0-8,0 0-25,94-2-7,-69-6-1,-1 3-25,-1 0-7,-4 0 0,-4 4-2,3 1-71,-6 0-91</inkml:trace>
  <inkml:trace contextRef="#ctx0" brushRef="#br0" timeOffset="325804.721">11511 9086 119,'0'0'176,"0"0"-121,0 0 14,0 0 15,0 0-79,0 0-5,0 23-3,0 6 3,0 5 24,0 0-8,0-2 0,2-2-8,1-3-1,0-4-4,0-2 0,0 0 0,0-3-1,-3 0-1,0-2 0,3-1-1,-3-1-15,0-4-47,0-3-75,0-6-25</inkml:trace>
  <inkml:trace contextRef="#ctx0" brushRef="#br0" timeOffset="326291.9635">11525 9134 103,'0'0'116,"0"0"-36,0 0 3,0 0-26,0 0-53,0 0-4,13-9-2,1 32 2,2 6 7,1 5 0,2-2 11,-3-3-4,4 0 8,-4-5 4,2 0-13,3 2-12,0 0 4,4-4-3,-1-2 16,-3-4-12,-5-2-5,-1-4 1,-4-4 2,-5-1-2,-3-2 1,-2-2 1,1-1 6,-2 0 7,2 0 38,1-14-32,-1-8-16,1-5-3,-2-5 0,1-5-3,-2-2-1,0-3 1,0 0-1,0 4 1,0 6-1,0 8-2,0 6 2,0 6-5,-2 5-4,1 2-12,1 3-25,0 2-25,0 0-93,0 0-114</inkml:trace>
  <inkml:trace contextRef="#ctx0" brushRef="#br0" timeOffset="326764.6433">12086 9081 101,'0'0'109,"0"0"-43,0 0 40,0 0-15,0 0-15,0 0-26,-8-20-35,8 22-15,0 18-19,0 9 19,0 10 2,0 4 8,0-1 0,0-1 2,0-4 0,0-5-8,0-5-3,0-1 4,0-3-3,0-4 1,0-1-1,0-1-2,0-4 0,0-1 0,0-1-15,2-2-42,-1-6-99,4-3-44</inkml:trace>
  <inkml:trace contextRef="#ctx0" brushRef="#br0" timeOffset="327105.9641">12080 9053 113,'0'0'91,"0"0"-46,0 0 38,0 0-18,0 0-39,0 0-23,52-21 4,-30 21 1,1 0-6,5 0 1,-4 0-2,0 4 0,-3-1-1,-3 0-1,-2 3-40,-7 2-35,2 1-46,-10 0-64</inkml:trace>
  <inkml:trace contextRef="#ctx0" brushRef="#br0" timeOffset="327363.9636">12096 9295 11,'0'0'6,"0"0"57,0 0 36,0 0-53,81 1-4,-56-1-10,2-3 1,-3-1-8,-3 1-17,-5 3-8,-4 0 0,-2 0-2,-2 0-47,-2 0-40,-3 6-72</inkml:trace>
  <inkml:trace contextRef="#ctx0" brushRef="#br0" timeOffset="327825.968">12499 9063 125,'0'0'127,"0"0"-81,0 0-2,0 0-37,0 0 3,0 0 22,28-9-3,-13 8-7,3-2-3,-1 1-8,-1-1-10,1 3 1,-1 0-2,-4 0-3,-2 0-69,-2 0-27,-4 0-71</inkml:trace>
  <inkml:trace contextRef="#ctx0" brushRef="#br0" timeOffset="328113.9641">12601 9056 60,'0'0'38,"0"0"-4,0 0 69,0 0-57,0 0 6,-8 92 10,8-66-7,0 3 0,0 1-14,0-1-19,0-2-1,0-3-15,-3 2-4,3-4 1,0 2-1,-2-1 2,-2-1-4,-2 3 2,0-3-2,0-1-8,-1-1-56,-1-5-59,1-3-28,5-4-70</inkml:trace>
  <inkml:trace contextRef="#ctx0" brushRef="#br0" timeOffset="328336.5761">12514 9561 48,'0'0'109,"0"0"-18,0 0 7,0 0-20,0 0-40,0 0-27,2 0 10,11 0 20,2 0-7,6-5-7,-1-3-15,0 2-9,-1 1 1,-5 1-3,2-1-1,-4 2-17,0 2-47,-6 1-61,3 0-50</inkml:trace>
  <inkml:trace contextRef="#ctx0" brushRef="#br0" timeOffset="328874.965">12902 9072 182,'0'0'86,"0"0"-40,0 0 12,0 0 31,0 0-87,0 0-2,-3 20 0,3 7 0,0 5 24,3 1 3,0-2-1,-2 1-8,2-4-6,0-3-12,-1-1 4,4-5-3,-5-1 0,2-3-1,0-1-1,0-3-34,2-4-43,-1-3-51,2-2-85</inkml:trace>
  <inkml:trace contextRef="#ctx0" brushRef="#br0" timeOffset="329412.9626">12927 9093 199,'0'0'71,"0"0"-13,0 0-30,0 0-8,0 0-8,0 0-12,2-12-10,8 20 4,6 12 6,1 5 12,2 5 1,-2 3 9,2-1 8,2-5-9,-3-3-5,0-3-10,0-4 2,-2-3 1,2 4 2,-3-2 0,-1-1-11,-1-2 10,-3-4-5,1-1-4,-2-2 1,-3-4 0,-5-1 2,1-1 7,-2 0 37,0 0 19,0-8-23,0-6-36,0-6-3,0-4-1,1-3-2,1-5-1,-1-1-1,1-3 0,-1 3 1,-1 4-1,0 8-1,0 8 0,0 2-2,0 4-4,0 2-5,0 3-16,0 2-11,0 0-20,0 0-62,0 0-104</inkml:trace>
  <inkml:trace contextRef="#ctx0" brushRef="#br0" timeOffset="330432.9652">13524 9035 66,'0'0'94,"0"0"-6,0 0 9,0 0-22,0 0-41,0 0-28,0 0 8,0-3-13,8 3 2,6 0 14,5 0 7,4 0-8,4 0-3,0-5-5,1 2-5,-1-2-1,-3 1-2,-3 1-5,-5 2-63,-4 1-56,-7 0-77</inkml:trace>
  <inkml:trace contextRef="#ctx0" brushRef="#br0" timeOffset="330741.7749">13636 9022 120,'0'0'66,"0"0"-58,0 0 35,0 0 26,0 0-7,0 0-22,-2 76 12,2-58-34,3 0 11,0 3 3,0 1-18,0 1-7,-3 3-1,2-2-5,-2 0 5,0 2-5,0-2 5,0 0-4,0-2-2,0 1 0,-2-2-3,-1-1-70,0-6-70,0-1-65</inkml:trace>
  <inkml:trace contextRef="#ctx0" brushRef="#br0" timeOffset="330997.9633">13546 9477 89,'0'0'8,"0"0"-2,0 0 89,0 0-24,0 0-16,0 0 3,55 5-18,-36-5-20,0 0-10,2 0-8,-3 0-2,1 0-13,-2 0-73,-4 0-58,-3 0-67</inkml:trace>
  <inkml:trace contextRef="#ctx0" brushRef="#br0" timeOffset="331549.9653">14048 9040 137,'0'0'158,"0"0"-129,0 0-20,0 0 14,0 0 11,0 0 17,40-2-4,-22 0-21,0 1-4,1-2-13,4 0-7,2-1 0,6 1 1,0 0-2,2 2-1,-3 1 0,-3-1 0,-6 1-14,-2 0-63,-2 0-68,-5 0-86</inkml:trace>
  <inkml:trace contextRef="#ctx0" brushRef="#br0" timeOffset="331874.9628">14222 9027 220,'0'0'67,"0"0"-48,0 0-18,0 0 55,0 0 5,0 0-2,-7 100-17,7-75 1,0 0-18,0 1-14,0-4-5,0-1-1,0-3-4,0-2 0,0 0 2,0 1 0,0-2-2,0-1-1,0-1-34,1-2-88,5-4-53,0-2-99</inkml:trace>
  <inkml:trace contextRef="#ctx0" brushRef="#br0" timeOffset="332322.963">14658 9030 263,'0'0'145,"0"0"-140,0 0-5,0 0 19,0 0 27,0 0 16,0 95 1,0-71-38,0 1-12,0 1-4,0-1-2,0-2-7,0 1 1,0 0 1,0-1 0,0 0-2,0-1 1,-5 7-1,2-2 0,2 0-31,-1-5 28,2-9-34,0-6-43,0-5-2,0-2-44,0 0 2,8-5-5</inkml:trace>
  <inkml:trace contextRef="#ctx0" brushRef="#br0" timeOffset="332668.9628">14713 9017 193,'0'0'112,"0"0"-49,0 0 31,0 0 3,0 0-55,0 0-27,-2-42-6,10 35-5,3 1-4,0 3-1,3 1 1,2 0-4,4 2 2,1 0 2,1 0 0,-1 0 0,-3 0 0,-3 0-7,-2 0-33,1 0-23,-3 3-21,-3 4-38,-5 1-97</inkml:trace>
  <inkml:trace contextRef="#ctx0" brushRef="#br0" timeOffset="332939.2012">14682 9202 134,'0'0'7,"0"0"27,0 0 61,0 0-16,0 0-25,0 0-22,92-18-17,-71 13-6,2 0-6,-6 3-3,0 0 1,-1 2-1,-5 0-33,-2 0-69,-5 6-58,-4 6-8</inkml:trace>
  <inkml:trace contextRef="#ctx0" brushRef="#br0" timeOffset="333230.4584">14694 9414 48,'0'0'30,"0"0"-29,0 0 61,0 0 13,0 0-24,0 0 10,-2 23 6,7-22 4,8 2 5,1-3-28,5 0-7,4 0-23,2 0-8,5 0-6,-4-3-4,1 0 3,-2 0-3,-5 3-1,-2 0-1,-4 0-31,-4 0-21,-3 0-61,-2 0-89</inkml:trace>
  <inkml:trace contextRef="#ctx0" brushRef="#br0" timeOffset="334212.9626">15360 8976 51,'0'0'124,"0"0"-31,0 0 17,0 0-6,0 0-92,0 0-6,0 33-6,0-3 26,-1 6-12,1 2 6,-2 1-6,2 2-5,0-2 15,0-4-17,0-7 1,0-4-3,0-1-3,0-5-2,10 0 3,0-3-1,5-3 2,1-1 8,5-4 5,4-6 1,7-1 13,2 0-18,7-4-6,0-8-4,-2 0-3,-5 0 0,-5 1 0,-7 4-21,-4 2-28,-2 2-31,-5 3-59,-4 0-93</inkml:trace>
  <inkml:trace contextRef="#ctx0" brushRef="#br0" timeOffset="334722.9622">16232 8973 162,'0'0'102,"0"0"-84,0 0 33,0 0 65,0 0-45,0 0-24,0-6-28,0 9-17,-6 12-2,-10 6 14,-1 5 11,-5 3-10,1 3 2,0 2-12,-1-2-4,1 3-1,3-2 1,-2-1 0,0-2-1,1-3 3,-1-3-3,3-1-4,1-5-18,5-3-28,3-3-43,3-4-26,4-4-65</inkml:trace>
  <inkml:trace contextRef="#ctx0" brushRef="#br0" timeOffset="335056.3139">15878 8982 208,'0'0'100,"0"0"-100,0 0-7,0 0 7,0 0 20,0 0-1,44 58-1,-27-44-1,0 0-3,1-2-8,-2 1-6,0 1 3,-2-2 0,1 0-3,-3 0-25,-1-2-82,-1-2-113</inkml:trace>
  <inkml:trace contextRef="#ctx0" brushRef="#br0" timeOffset="336830.2755">17172 9141 97,'0'0'90,"0"0"-85,0 0 35,0 0 11,0 0 0,0 0 11,27-57-23,-22 53-7,0 1-4,0 0-17,2 0-8,5 1-3,0 2-2,2 0 1,0 0-3,-2 0-2,3 12 2,-3 5-3,1 1 7,-2 4 1,-1-1 1,-1 2-2,-1-3 0,-2-2 3,-3-3-1,0 0-2,-2-3-6,-1-3 6,2-2 2,-2 0 0,0-3 2,0-3-3,0 1 2,0-2 0,0 0 1,1 0 3,1 0-1,1-2 2,2-10-4,2-4-3,2-2 1,1-6-2,3-1 0,3 2 0,1 0-3,1 7 1,-1 2 0,-3 7 2,-2 2-1,-3 5-3,2 0 1,-2 0-7,-2 7 1,2 7 4,1 3 4,0-1 0,-1 2 1,-1-2 0,0 1-2,-5-3 0,0-1 0,-3-2-3,0 1 2,0-2 3,0-2 2,0 0-1,0-6 4,0-2-4,0 0 4,0 0 1,0 0 2,0 0 1,4-8-3,3-10-4,3-5-2,2-6 0,2 1 0,5-1-2,-2 4-2,0 5 1,-1 5 3,-7 7 4,-1 4 8,-3 4 19,1 0-31,4 0-8,0 3 8,2 9 0,0 2 2,0 1 4,-2 1 0,1 0-2,-1 4-1,-1-2-2,0 0 2,-3-1-3,1-2 1,-2-3-1,1 1 0,0-2-48,3 1-36,1-4-85,-1-4-110</inkml:trace>
  <inkml:trace contextRef="#ctx0" brushRef="#br0" timeOffset="338981.9615">18156 9102 53,'0'0'108,"0"0"-28,0 0 12,0 0-33,0 0-22,0 0-21,0 0-2,-88-33-10,71 33-4,-3 0 0,2 0-1,-1 0 0,4 9 1,-1 5 0,4 1-7,1 6 7,-1 3 0,5 1 2,4 0 1,1-2-1,2-4-2,0-4-3,0-2 3,8 0 4,2-5 3,3-1 2,1-1 1,4-5 4,0-1-5,4 0-2,1 0-4,-1-3 4,-3-6 0,-1-1-3,-6-3 1,0 0-1,-3-2 2,-1-2-2,-2 1-2,-2-2-1,2 2 1,-6 3 1,0 1-2,0 5 2,0 2 3,0 2 3,0 3 10,0 0-9,0 0-10,0 0 0,0 1-17,0 13 12,0 3 1,0-2 2,0-1-3,4 0 3,4-5-1,1 0 1,3-3 1,0-1 1,1-5 3,5 0 1,1 0-1,-2 0 0,4 0-1,-5-5 0,1-5-2,-2-1 0,-1-1 5,-1 0-3,-2 0 1,0 0-1,-1 3-1,0 0 0,0 1-1,-1 2 0,1 2-2,-3 1 2,1 3-2,0 0-1,2 0-6,-1 0 2,-2 7 5,3 7 2,-2 0 0,-2-3 0,0 2 0,0-5 0,-4 2 3,2-3 2,-4-3 1,1 3-2,-1-3-1,2 1-2,-2-2 4,0-2-4,0-1 0,1 0 4,1 0-2,-1 0 3,1 0 1,-1-3 5,4-7-10,3-7-2,2-1 0,-1-3-1,3 0-9,-2 5 3,1-1-8,-1 0 11,3 2-9,1 0 9,1 5-3,-5 2 6,1 3-1,-3 2 0,-1 3-1,-1 0-1,0 0-4,1 3-7,0 10 10,-1 2 2,0 0 2,-1 1-2,0 1 3,2-3 0,-1-2 0,0-2 3,3-4 3,-1 0 1,2-1-2,-1-3-2,2 0 3,1-2-1,-1 0 1,1 0-5,-2 0 1,1-7 1,1-6 2,1 2-4,2-3-1,-3-1-2,-1 3-14,-1 0-3,-6 1 2,1 4 15,-5 1 2,0 1 2,0 2 4,0 2 12,0 1-14,0 0-1,0 0-1,0 0-2,0 0-12,0 0-8,1 10 7,2 5 13,0 0 0,0 0 5,4-2 0,-2-2 7,3 2-4,-1-3 3,2-1 2,0-3-3,0-5 3,3-1-3,1 0 6,2 0-9,3-7-1,0-4-2,-5 0-1,-2-3 2,-2 0 4,-2 1 4,-1 2-5,-1 4 4,-4 2 2,-1 4 5,0 1-5,0 0-9,0 0-5,0 0-7,0 6-7,0 14 9,0 6 5,0 11 0,-6 7 0,-1 0 3,-4 4-1,-2 1 2,1-5 2,-1 2-5,2 2 5,-1-1-4,-1-4-2,1-2 0,0-9 3,4-10-2,2-5 2,5-6-2,-1-7 3,1-3 5,-2-1 11,1 0 1,1-19-21,1-6 0,0-9-2,0-1-6,6-1-3,6 0-5,4 3 6,2 1-3,3 3-1,1 0-8,0 2-1,1-1-6,1 5-6,0 2 3,-1 3-30,0 2-15,-2 4-13,-4 5-52,-3 1-75</inkml:trace>
  <inkml:trace contextRef="#ctx0" brushRef="#br0" timeOffset="341381.962">20421 9229 238,'0'0'57,"0"0"-45,0 0 41,0 0-12,0 0-12,0 0 17,6 0-7,-3 0-8,3-4-10,0-3-9,2 3-4,1-2-6,1 1-2,0-1 1,3-1-1,1 1 0,1-4 3,3 3-2,-1-2-1,-1 0 0,-4 0 1,-3 2 1,-3-3 2,-3 3 1,0-4 0,0 1-2,-2 1-2,2-2 0,0 2 0,0 2-1,1 2 0,-2 2-1,1 2 1,-3 1-1,2-2 1,-2 2-1,0 0-2,0 0 1,0 0-5,1 0-6,4 0 6,1 0 5,1 8-1,2 2 1,-2 2 0,0 3-1,-1 1 2,2 0 0,-3 0 1,1 2 2,-2-1 0,1 0-2,-1-2 0,-1 2 0,-3-3-6,0 1 6,0 0 0,0 1 4,-9-3-4,-3 0 0,-2 0-1,-2-5-2,2 0-22,0-3-7,2-4 5,2-1 0,1 0 2,3 0 25,1 0 3,1-1-3,3-4-5,1 1-2,0-1-16,0 1 12,0-2 3,8 1 7,3 2 1,-1-2-1,5 3 1,2-1 0,2-4 0,3 3 2,3-5 0,1 0-1,4-1 5,3-4-3,-2 2 2,-2-1 1,-6 2-2,-2 0-4,-7 2 1,-4 2 2,-4 0 1,-3 1 3,-2-1 6,-1-1 15,0-2 4,0-1-24,0 0 1,0 1 1,0 5-7,0 0 2,0 2 19,0 3-9,0-2-9,0 2-6,0 0 0,0 0-8,0 5-22,0 8 20,0 5 10,0 0 3,0-1-1,3 0-4,4-5 2,4 0 0,0-6 2,1 1-1,4-2 3,-1-1-1,3-1 3,-3-3-3,3 0 2,-1 0-2,2 0 1,3-6-1,0-4 1,1-5-1,1-3-3,-1-2 3,0-2-1,-5 2-2,0 4 0,-6 3 1,-5 6-1,0 2 1,-4 4 9,-3 1 7,2 0-13,-1 0-4,2 0-11,2 7 9,0 4 2,-1 4 6,2-1 2,-3 1-1,0 1-2,0-1-2,-2-3 1,1-1-4,-2-4 1,0-1 0,0-3 3,0-1-3,0-2 0,0 0 2,1 0 2,1 0 2,1 0 2,3-8 1,2-11-3,5-7-7,0 0-3,3 2-8,-2 5 4,-1 4 2,-5 6 5,-2 3 2,-3 3 0,1 1 1,-1 2-3,3 0-1,2 0-6,2 2 2,3 7 4,1 0 0,2 1 1,-2-1 0,-1 2 0,-2-2 0,-4 0-1,0-2 1,-2 0-1,-2-1-3,1-1-31,-1 2-20,4-4-46,-1-2-26,-1-1-83</inkml:trace>
  <inkml:trace contextRef="#ctx0" brushRef="#br0" timeOffset="341806.9649">21042 8947 410,'0'0'90,"0"0"-52,0 0 18,0 0-4,0 0-27,0 0-11,9-18-9,-8 18-5,-1 0-3,0 0-15,0 0-47,0 0-73,0 0-59,2 8 32</inkml:trace>
  <inkml:trace contextRef="#ctx0" brushRef="#br0" timeOffset="343774.9612">21919 9024 86,'0'0'133,"0"0"-95,0 0 47,0 0-24,0 0 34,0 0-41,0-28-18,-3 25-14,-4-1 6,1 4-24,-5-1-4,-3 1-7,-3 0 2,-4 0 3,-1 0-19,1 10 20,0 4-18,0 3 11,6 2 1,0 4-2,3-1 9,5-1 0,2-1-1,2-5-2,3-6-8,0-1 4,0-2 1,6-4 0,5-2 3,8 0 2,4 0 2,4-2 2,2-12-3,1 1 0,-3-2-7,-5-1 7,-5 3 0,-4 1 2,-7 4 2,-3 2 26,-1 5 11,-2 1-6,0 0-19,0 0-16,0 4-15,0 20-6,0 11 21,0 8 3,0 6 1,-3-1 0,-3 0-1,0-3 18,-5-3-19,4-1-3,-2-2 8,-3-1-9,0-2 6,-2-2-4,0-5 0,0-5 1,1-6 6,5-7-1,4-5-4,1-3 5,0-3 6,-3 0-7,3-8-6,2-11-7,1-6-2,0-1-2,0-6 2,11-1 8,9-1-1,4-3 2,4 0 0,2-4 0,3-1-3,3-2 2,2-1 1,4 0 0,0 1-2,-1 2 2,0 6 0,-2 6 0,0 6-1,-7 2 1,0 6 0,-5 1 1,-5 1 0,-1 2-1,-5 1 3,0-2 3,-2 0 2,-1-2-2,-4-2 1,0-2 1,-3-1 1,0-1-4,-3-2 0,-3 2-1,0-2-4,0 1 1,0-3 1,0 2-1,-9 4-1,2 5 0,-1 10-1,1 0-8,-5 4 4,-2 0 2,-2 4-6,1 19 6,0 12-7,8 7 5,2 8 1,5 2 4,0 0 0,0-4 2,11-6 2,4-8-1,3-5-3,3-5 4,-1-4-4,0-5 1,-1-5 4,3-3-2,2-6 2,2-1-2,4 0 2,1-9-1,-3-6 3,-2-3-4,-6-2 0,-6 1 1,-2-1 1,-6 1 0,-3 1-4,-3 3 1,0 5 1,0 4-2,0 4-1,-5 0-6,-3 2 4,-1 0 2,-2 4-9,-1 12 2,5 3 2,2 2 0,4 2 2,1-2-3,0 0 5,4-3 1,9-2 1,1 0 0,2-3 1,-1 0-2,5-2 3,4-5-3,3-2-16,1-4-61,-1 0-93,-5 0-276</inkml:trace>
  <inkml:trace contextRef="#ctx0" brushRef="#br0" timeOffset="345154.9611">24039 8749 18,'0'0'74,"0"0"20,0 0-10,0 0-16,0 0-11,0 0-32,0 0-25,-46-34 2,28 34 0,2 2 2,-5 13-4,4 6 6,0 8-6,1 4 12,2 4 11,2 1 6,1-1-14,4 0-6,4-3-4,1-3-5,2-4 0,0-3 0,5-5 1,8-1 11,4-1-7,3-3 10,6-4 8,4-5-10,4-5 11,3 0-6,2 0-1,-1-11-9,-3-3-4,-4-4 1,-5 0 2,-4-1 2,-4-3 3,-3-1 7,0-4-4,-3-4 1,-3-2-10,-3-1-2,-6 1 0,0 1-1,-2-1-1,-14 3 0,-5 1 2,0 5-4,-3 4-6,-1 5 0,0 5-8,-2 4-20,3 6-18,-2 0-42,3 0-48,-1 12-60</inkml:trace>
  <inkml:trace contextRef="#ctx0" brushRef="#br0" timeOffset="345644.959">24020 8890 225,'0'0'96,"0"0"-13,0 0-52,0 0-31,0 0-1,0 0 1,62 37 11,-38-14 2,2 2 3,-5-3-4,2-2-6,0-1-4,-2-2 4,0 1 1,-1 0-7,0 0 0,-2-2 1,0-1 0,-5-2 4,1-3-5,4 1-26,-1-4-40,3-1-57,1-6-39</inkml:trace>
  <inkml:trace contextRef="#ctx0" brushRef="#br0" timeOffset="346226.9121">24666 8783 244,'0'0'65,"0"0"-23,0 0-8,0 0-34,0 0-19,0 0 19,-6 59 10,6-31 11,0 1-2,0 3-6,3-4 3,7-2-6,4-5-3,1-3 3,2-3-1,0-3-4,2-2 5,4-3-1,-2-4 12,2-2-9,1-1 1,-3 0-5,2 0-1,-3 0-4,1-4 9,-1-7 3,-1-1 24,-2-4-15,-1-2 4,-4-5-16,1-3 3,-5 0-11,-4-4 2,-2 2-4,-2-1 3,0 1-5,0 2 0,0 5-17,-3 5-15,1 5-32,2 5-15,-1 5-18,-2 1-158</inkml:trace>
  <inkml:trace contextRef="#ctx0" brushRef="#br0" timeOffset="346691.6176">25316 8758 180,'0'0'113,"0"0"-55,0 0 18,0 0 4,0 0-79,0 0-1,-6 14-9,6 9 9,0 5 29,0 0-2,-1-1 3,-1 1-8,-1 0-11,0-3-5,1-4-2,0-3-3,2-2 0,0-3 0,0-2 2,0-1-3,0-2-5,0-3-23,0 0-32,0-2-26,0-1-31,0-2-60</inkml:trace>
  <inkml:trace contextRef="#ctx0" brushRef="#br0" timeOffset="347360.9623">25352 8779 5,'0'0'56,"0"0"-29,0 0 33,-3-82-9,3 63 26,0 4-27,0 3 22,0 3 8,3 0-34,3 3-19,4 0-5,1 2-6,1 4-9,6 0-6,3 0 4,0 0-5,1 13 1,-1 4-3,-6 1 2,-2 3-4,-8 1 3,-5 3 0,0 1-1,-5-2 1,-13 0-3,0-1-33,-4-2 27,0-5-19,-1 0 20,4-6-18,3-2 13,3-5 1,9-2 13,2-1 0,2 0 3,0 0-3,0 0-10,0-3-5,8-3 15,4 3 7,1 2 8,1 1-1,2 0-7,-2 0 4,3 9 0,0 4 0,-1 2-8,1 2 3,-4-1 4,-1 1 10,-4-2-3,-1 0 7,-4 1-10,-3 4-4,0-2-7,-3-1-3,-10-1 6,1-3-1,-5-3 9,-1-1-7,-1-3-3,-2 0-4,2-3 0,-5 0 0,2-3-11,-5 0-27,3 0-63,0 0-27,0-8-10,6 0-72</inkml:trace>
  <inkml:trace contextRef="#ctx0" brushRef="#br0" timeOffset="348117.1277">25825 8738 332,'0'0'71,"0"0"-14,0 0-1,0 0-46,0 0-5,0 0 4,59-2 6,-33-2 2,4 1-7,0-1-7,0-1-1,-3 2-1,-4 1-1,-4 2-23,-2 0-70,-6 0-67,-8 0-132</inkml:trace>
  <inkml:trace contextRef="#ctx0" brushRef="#br0" timeOffset="348418.5016">25946 8718 59,'0'0'172,"0"0"-142,0 0-11,0 0 20,0 0-38,0 0 42,0 56 20,0-33-8,0 3-1,0-1-21,0 1-15,0-1-5,0-1-10,0-1-2,0-2 3,0-3-2,-1-3-2,-5 0 1,1-1 6,-1-1-7,0-1-3,-1 0-30,-1 0-94,1-3-58,-2-1-28</inkml:trace>
  <inkml:trace contextRef="#ctx0" brushRef="#br0" timeOffset="348645.9602">25829 9110 85,'0'0'113,"0"0"-5,0 0-65,0 0-10,0 0-11,0 0-22,16 6 59,7-2 32,3 1-53,5 0-19,2-4 1,1-1 12,-1 0-31,-3 0 1,-6 0-2,-6 0-2,-2 0-37,-5 3-65,-5 0-112,-1-3-77</inkml:trace>
  <inkml:trace contextRef="#ctx0" brushRef="#br0" timeOffset="349316.9745">26488 8738 30,'0'0'99,"0"0"17,0 0-9,0 0-7,0 0-51,0 0-16,-3-3-2,3 3-26,0 0-5,3 0 0,13 0 24,6 0 9,7 0-19,5 0 7,3 0-17,-1-2-3,-5 1 2,-4-2-3,-6 3-14,-5 0-38,-5 0-66,-5 0-73,-4 0-78</inkml:trace>
  <inkml:trace contextRef="#ctx0" brushRef="#br0" timeOffset="349635.8665">26640 8746 118,'0'0'73,"0"0"-53,0 0 11,0 0-11,0 0 55,0 0-28,-12 82-12,9-53 6,3-2 0,-3-2-21,1 2-6,1-5 2,1-1-7,-2-2 4,1-2-10,1 0 1,-2-2-1,-1-2 1,-1-1-1,-1 0-3,2-1-22,2-2-64,1-3-88,0-4-121</inkml:trace>
  <inkml:trace contextRef="#ctx0" brushRef="#br0" timeOffset="352735.9624">28029 8701 170,'0'0'52,"0"0"26,0 0-12,0 0 4,0 0 7,0 0-30,0 0-15,-5-43 6,-1 39-30,-4-1 2,2 1 1,-1 1-1,-1-2-10,-3 5 3,-1 0-11,-2 0 8,1 0-8,-3 1 8,-1 13 2,-1 2-2,-1 4-2,2 3-4,-2 4 6,3 3-5,6 0 3,-1 3 1,5-1 1,5 0-4,2-2 2,1 0 2,0-5 1,0-2-1,12-4-1,6-2 1,2-3 0,6-6 2,-2-3 3,4-2 1,-4-3 1,-2 0-1,-4 0-4,-3-1 1,-6-6 3,-3-1 0,-3-2 3,-3-1-2,0-4-6,0-4 3,0 1-4,-3-1 0,-4 1-5,0 0-2,1 4-1,1 2 2,2 5 5,1 0 1,2 3 0,0 0 0,0-1-8,2-1 1,12 3 0,3 0 2,2 3 2,1 0-1,-4 0 1,3 4 3,0 9-5,0 2 3,0 2 0,-2 0-3,-4 3 4,-2-1 0,-2-1-1,-3 2 2,-2-2-4,-4-1 1,0 1 1,0-3 1,-4-2-1,-2 1-38,3-3-59,3-6-18,0-2-94</inkml:trace>
  <inkml:trace contextRef="#ctx0" brushRef="#br0" timeOffset="353543.9551">28639 8647 331,'0'0'67,"0"0"7,0 0-40,0 0-34,0 0-1,0 0 1,-12 68 37,0-36 2,1-2-13,0 0-13,3-1-3,1-1-3,1 0-6,0-3 0,-2-2-1,2-4 3,0 2-3,-1-1 1,-3-3-1,4-2 0,0-8 0,2-3-2,3 0-21,1-4-26,0 0-18,0 0 21,1-2 42,9-11-1,4-7-21,-2-3-40,2-4 20,1-1 38,-3-2-11,2-2 18,-1 1 1,-2-1 2,-2 2 2,-1 1 18,-4 4 14,1 4 8,-1 3 2,-1 2 14,0 6 18,0 2-28,-1 4-20,-1 1-4,-1 3-1,0 0-10,0 0-15,5 0-10,4 16-11,4 10 21,2 2 2,1 4 1,-1 0-2,2-2 1,-5-3 1,-1 0-1,-1-5-1,-3 2 3,1-1-4,-3 0 1,1-3 0,-3-2-1,-1-2 0,-1-1 2,-1-1-1,0-2 2,0-2-3,0-1-2,0 0-15,0 0-35,0-3-37,0-4-91,0-2-63</inkml:trace>
  <inkml:trace contextRef="#ctx0" brushRef="#br0" timeOffset="353773.9002">28584 8954 369,'0'0'23,"0"0"-18,0 0-5,0 0 6,0 0-2,103-10-3,-66 4-2,-3 0 1,-6-1-126,-5 1-111</inkml:trace>
  <inkml:trace contextRef="#ctx0" brushRef="#br0" timeOffset="354198.3325">29024 8693 267,'0'0'72,"0"0"-53,0 0 40,0 0-44,0 0 0,0 0 33,46 0 13,-24 0-29,0 0-9,1 0-3,1 0-16,1 0 0,1 0-2,1 0 2,-3 0-3,-1 0-1,-5 0-18,-7 0-44,-4 3-43,-5-2-57,-2 3-68</inkml:trace>
  <inkml:trace contextRef="#ctx0" brushRef="#br0" timeOffset="354514.7046">29182 8699 106,'0'0'105,"0"0"-91,0 0 15,0 0 57,-24 84-24,18-55 4,2-3-9,1-2-29,1-3-9,1 0-6,1-3 10,0 0-11,0-1-8,-2-1 0,2-1-1,-1-3 0,1 0 2,0-2-5,-2 0-18,2-2-40,0 0-47,0-2-33,0-3-58</inkml:trace>
  <inkml:trace contextRef="#ctx0" brushRef="#br0" timeOffset="354986.6756">29597 8770 326,'0'0'62,"0"0"-41,0 0 33,0 0 12,0 0-15,0 0-25,0-11-26,0 17-9,0 14 7,0 5 2,0 6 12,0-2-4,0 3-1,0-3-5,-2-2-2,2-5 1,-1 1 1,1-4-1,-2 1 1,-1-2 0,-1-3-2,1-3-16,0-1-37,0-4-41,3-2-42,0-5-67</inkml:trace>
  <inkml:trace contextRef="#ctx0" brushRef="#br0" timeOffset="355341.4453">29614 8690 117,'0'0'12,"0"0"-4,0 0 28,0 0-6,93-54-1,-75 46 16,3 1 16,1 2-21,1 2-4,1 2-16,-1 1-20,-2 0 0,-4 0-1,-5 1-9,-5 8-61,-4 3-8,-3 1 31,0 0 7,0 2 8,-10 0 1,-7 0-13,0 0-13</inkml:trace>
  <inkml:trace contextRef="#ctx0" brushRef="#br0" timeOffset="355609.9095">29665 8830 54,'0'0'37,"0"0"72,0 0-20,0 0-48,0 0-26,0 0 18,7 9 19,7-6-22,1 0-7,6 0-14,1-2-2,2 2-5,-1 2-2,-4 1-40,-5 3-43,-7 2-65,-7-1-82</inkml:trace>
  <inkml:trace contextRef="#ctx0" brushRef="#br0" timeOffset="355859.729">29573 9099 45,'0'0'35,"0"0"104,0 0-38,0 0-12,0 0-4,86 6-31,-60-6-12,-3 0-23,3-3-13,3-1-5,-3 2-1,-2-1-2,-3 2-43,-5 1-51,-2-1-66,-7-3-113</inkml:trace>
  <inkml:trace contextRef="#ctx0" brushRef="#br0" timeOffset="356483.6876">30384 8740 254,'0'0'120,"0"0"2,0 0-35,0 0-25,0 0-48,0 0-8,-43-53-6,33 49 0,-3 4-1,0 0-5,-2 0 3,-4 7-7,1 8 8,2 3-2,1 0 1,6 0 1,4 2-2,4-1-1,1 1 0,0 0 2,0-1 3,9 1-7,6-2 3,3 1-1,1-2 3,3 1 2,-1-3 1,-1 0 1,-2 0 2,-3-3-4,-3 1 4,-2 1-4,-1-2 4,-3 0-1,-3-1 1,-3-4-3,0 1 0,0 0 4,-6-1 2,-15 4 2,-6-3 0,-1 0-6,-6 0-3,2-4-22,1-3-46,5-1-92,4 0-90</inkml:trace>
  <inkml:trace contextRef="#ctx0" brushRef="#br0" timeOffset="356771.6702">30558 9093 726,'0'0'16,"0"0"-8,0 0 48,0 0-44,0 0-12,0 0 2,1 0-1,-1 0-1,0 0-3,0 0-50,-6 0-90,-6-4-184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07:48:46.6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744 8797 3,'0'0'27,"0"0"23,0 0 1,0 0 5,0 0 36,0 0-44,0 0 1,-15-16 5,15 12-28,0 3 13,0 1-15,0 0-21,0 0-3,0-2-4,0 2-40,0 0 22,12 0 22,7 0 3,4 0-3,4 0 1,3 3 6,1-1-5,5 1-2,2-2 0,0 1 2,-1-2-7,-1 1 2,0 1-9,1 1 10,-1-2-11,3 4 4,-2 0 6,3-1-15,-4 2 11,1 0-12,1 1-12,1-1 29,2 2-4,1-2 6,4 0 0,5 0-4,9-1 2,11-1 2,5 0 0,8-2-1,2-2 3,1 2-2,10-2 0,0 1 4,4 1-9,-1 1 0,-1 0 5,-1 1 6,-4 2-2,3 2-4,9-1 0,6-2-6,7 1 6,5 0-10,6-2-9,0 1 19,-2-1-2,0 1 2,-4 1 0,-4-1 3,8-2-7,3-1 4,7 0 0,8 1-3,-5 0 7,-2 3-4,-5 0 2,-10 0-2,0 0 0,0 0-2,1 0 2,5 0 2,4-3 1,2 0-3,-6 0 0,-2-2 1,-10 1-4,-3-1 3,-8 1 0,-2-2 3,5 0-3,0 0 0,3 0 0,4 0 2,1 0-5,1 0 3,-1-2 0,-4-2 1,-5 0-1,-8-3 0,1 3-1,0-3 4,3 0-5,2 1 2,1 2 0,1-2-3,0-2 5,1 2-2,-1 1 0,0-3 3,-5 0-5,1 1 2,2-2 0,6 0 1,8-2 2,8-1-3,5-1 3,6-1 0,1-1-3,-1 1 0,-3 1-1,-3 1-1,5 1 4,3 1 1,10-2-3,6 1 2,2 2-3,1 2 1,-6 1 0,-6 1 1,-1 2 1,1-2 2,9 3-2,8-3 4,1 0-11,2 4 5,-6-1 0,-4 1 4,-1 1-4,-1-2 6,7 1-6,6 1 5,-3-2-6,0 2 1,-9 0 0,-7 0 0,-2 0 1,0 2-1,5-1 0,4 2 3,-3 0-6,-4 2 3,-6 1 0,-7 0-1,-2 0 4,3 0-3,1 0 0,11-3 4,2-1-8,1 1 4,1 3 0,-9 1 0,-4 1 0,1 1 0,0-3 1,8-1 3,6-3-8,-1 1 4,4 0 0,-6 2-2,-5 1 5,-4-2-3,3-1 0,1-1 3,9-1-8,3 1 5,3-2 0,0 3-1,-4-1 2,7-1-1,-4-1 2,11 0 2,6 0-5,1 0 1,4 0 0,-6 0-3,-1 3 5,-1-3-2,8 0 0,9 1 1,3 1-2,2-1 1,-7 2 0,-2 0 0,3-1 1,4-2 0,9 2-1,0-1 5,-4 2-5,-5 1 0,-2-2 2,2 1-3,9 0 2,0 0-1,-3 2 0,-6 0 2,-7 2-4,-2-4-1,3 1 3,1 1 0,-6-1 2,-5 4-2,-7-1 1,-8-3 4,0 3-8,3-4 3,-1 1 0,3 2-2,-7 2 3,-5 2-1,-4 0 1,-5-2 1,6 2-2,-1-3 0,5-1-2,-1 2 0,-7-3 2,-10 3 0,-1 1 1,-6-2 2,0 0-5,3-3 2,-3 2 0,3-1-3,-2-1 3,-2 2 0,-6 0 1,-1 4 4,0-3-5,-2-1 0,6-3 0,2 0-6,5-1 8,0 2-2,1 0 0,-8-1 3,-9 2-5,-2-2 2,-2 1 0,0 4-1,5-2 1,0 4 0,2 3 0,2-3 3,-3 2-3,-9-1 0,-11 0 0,-10 2-3,-4-3 7,-8 1-4,-5-2 0,-5-1 1,-11-1-5,-3 1 4,3-1 0,2 2-4,4 0 4,2 0-4,0 2 2,0-2-27,0 0 0,-2-2-35,1 1-3,-4-1 0,-9-1-27</inkml:trace>
  <inkml:trace contextRef="#ctx0" brushRef="#br0" timeOffset="2573.2619">1690 10333 14,'0'0'48,"0"0"43,0 0 6,0 0-28,0 0 18,0 0-25,0 0-5,-8-13 0,8 13-57,0 0 7,0 0-7,0 0-33,8-3 11,17-2-7,8-2 29,12-2 6,4 0-3,-1 1-3,-2 1 0,-1 1-13,1 1 10,-4 1-20,-3 1-13,-4 3-13,-12 0-60,-5 0 13,-12 0-40</inkml:trace>
  <inkml:trace contextRef="#ctx0" brushRef="#br0" timeOffset="3001.1376">1978 10305 13,'0'0'54,"0"0"1,0 0-28,0 0-22,0 0-5,0 0-13,-3 48 13,3-13 3,0 4 4,0 1 2,0-2-3,0-3-6,0-7 0,0 1 6,0-5-8,0-2 4,3-2-1,-3-3 2,0-4-3,0-1-4,0-3-52,0-7-18</inkml:trace>
  <inkml:trace contextRef="#ctx0" brushRef="#br0" timeOffset="4326.4534">2209 10522 9,'0'0'34,"0"0"9,0 0-19,0 0-23,0 0 11,94-70-11,-76 45-1,0-7 0,-3 1 0,-2 0-2,-7 3-10,-3 4-1,-1 1 10,-2 5 6,0 3-3,0 5 10,0 4-4,0 4 20,0 2 19,-3 0-34,3 0 11,0 0-22,0 12-14,0 11 10,0 8 0,-2 4 4,1 4 0,1 3 5,-2-1-5,2-2 3,-1-4-3,-1-8 7,2-5-4,0-4-3,-1-3 0,1-2 4,-2-5-5,2-3 3,0-3 0,0-2 11,0 0-9,0 0 10,0 0 37,0 0 26,0-7-43,0-3-32,0-2 2,0 0-8,2 0 2,4 0-1,1 1 1,2 1-9,-3 1 5,3 1 6,-1 2 0,2 0-4,-4 3-1,6 3 4,-2 0-11,1 0-26,1 5 37,1 5-8,-1 4 9,0-2-1,0 0 5,-3 0-4,3-2 0,-3 1-4,-2-2 1,1-1 3,2-3 0,-1-2 7,-1-1 2,2-2-9,-3 0 1,1 0 8,1-8 3,4-7-7,-1-1-1,-1-5 0,2 3-1,-4 5-3,-3 3 0,-3 6 0,0 4-7,-3 0 7,0 0-11,0 0 8,0 12-30,0 7 33,0 4-3,0 1 8,0-2 2,0-2-7,0-3 0,0-2 1,0-5 3,3-1-4,3-1 0,0-4-3,0 0 1,6-4 2,-2 0 0,1 0 27,7-4-23,-3-6 1,-2-3-5,2-1 2,-2-4-8,-1-3 6,-1 1 0,2 0-7,-5 2 11,-4 2-4,1 4 0,-5 6 2,1 1 3,-1 5 4,0 0-1,4 0-8,1 8-45,4 8 45,7 4-2,-1 0 8,3-4-6,0-3 0,-2 1 0,-2-5 9,4 0 2,-6-3-11,1-1 0,-7 1 8,0-3-9,-3 0 1,-1 1 0,-2-4-3,0 3-12,-8 2-13,-14-2 17,-8 3-36,-1-3-89</inkml:trace>
  <inkml:trace contextRef="#ctx0" brushRef="#br0" timeOffset="4609.0773">2806 10349 251,'0'0'70,"0"0"-31,0 0-28,0 0-20,0 0 9,0 0 0,0 0-9,0-17-67,0 17-97</inkml:trace>
  <inkml:trace contextRef="#ctx0" brushRef="#br0" timeOffset="8167.3552">3792 10207 85,'0'0'68,"0"0"2,0 0-27,0 0-40,0 0 1,0 0-6,27-8 2,-9 7 0,3 0-1,3-1 2,4 1 1,5-2-1,0 0 4,-2-2-7,-1 0 2,-5 1 0,-3 0 2,-5 2-2,-4 2-5,-7 0-38,-1 0-38,-5 0 7</inkml:trace>
  <inkml:trace contextRef="#ctx0" brushRef="#br0" timeOffset="8537.0829">3959 10202 56,'0'0'32,"0"0"-23,0 0-9,0 0 0,0 0 7,0 0 24,0 92-5,0-63-8,0 1-4,0-1 3,0 1-13,0-1-2,0-3 7,0-2-8,0-1 5,0-2-1,0-1 0,0-4-10,0-2-6,3-5-52,3-6-55</inkml:trace>
  <inkml:trace contextRef="#ctx0" brushRef="#br0" timeOffset="8985.04">4217 10204 74,'0'0'74,"0"0"-65,0 0-3,0 0-2,0 0 24,3 89 21,0-50-22,-1 2 0,-1 1-1,1-3-14,-2-3-4,3-3 0,-3-4-4,3-3-5,-3-5 1,4-3-10,-4-5 2,3-4-60,2-6-17,-1-3-1</inkml:trace>
  <inkml:trace contextRef="#ctx0" brushRef="#br0" timeOffset="9423.9072">4343 10373 25,'0'0'18,"0"0"-17,0 0-1,0 0 0,0 0 9,0 0 2,80-6 6,-62 4-10,0-2-2,-1-1-4,-1-1-1,-4 0 1,-2-5 5,1 0-1,-4-3 14,-1-1 20,0 0-10,-3 0-2,-3-1 7,0 2-2,0 1 40,0 6-26,0 3 18,0 2 21,0 2-41,0 0-39,0 0-5,0 15-30,0 10 26,0 4 6,0 3-2,0 1 2,0-1 8,0-2-13,3-3 3,0-2 0,0-3-9,0-4 4,3-5-42,-1-3-1,0-6-73,3-4-17,-2 0 28</inkml:trace>
  <inkml:trace contextRef="#ctx0" brushRef="#br0" timeOffset="9811.0404">4723 10270 138,'0'0'139,"0"0"-82,0 0-26,0 0-31,0 0-29,0 0 29,13 71-2,-8-35 10,-2-1-10,3-2 2,-3-5 0,-1-2 15,-1-5-13,-1 0 1,0-3 1,0-2 1,0-3-8,3-2 3,-3-4-19,0-4-36,1-3-94</inkml:trace>
  <inkml:trace contextRef="#ctx0" brushRef="#br0" timeOffset="10087.597">4774 10210 12,'0'0'16,"0"0"12,0 0-14,0 0-6,80-42 6,-63 39-12,-1 3 4,-2 0-6,-1 0-2,-4 0-3,0 5 5,-3 3-1,1 2-4,-4 0-19,-1 1-13</inkml:trace>
  <inkml:trace contextRef="#ctx0" brushRef="#br0" timeOffset="10341.5205">4799 10333 25,'0'0'28,"0"0"14,0 0-31,0 0-10,0 0 26,0 0-11,48 11-10,-29-11 13,2 0-15,0 2 1,-3 1-5,-6 0-2,-2 3 1,-7 0-16,-1 1-23,-2 5-28</inkml:trace>
  <inkml:trace contextRef="#ctx0" brushRef="#br0" timeOffset="10588.9311">4796 10582 61,'0'0'102,"0"0"-62,0 0-17,0 0 27,81 6-2,-53-6-13,-1-2-2,-2-4-29,-4-1 3,0 4-7,-3 1-9,-3 2-53,-5 0-69,-8 0-66</inkml:trace>
  <inkml:trace contextRef="#ctx0" brushRef="#br0" timeOffset="11428.4243">5263 10236 30,'0'0'89,"0"0"-17,0 0-30,0 0-15,0 0-19,0 0-1,-72-16-7,52 24 1,-3 11-1,4 2 0,-2 5-2,5 12-1,2 7 2,1 5 1,5 3 7,5-4-7,3-7 24,0-6-19,3-5-2,12-7-3,3-5 23,3-4 29,4-4-14,2-5-15,3-5 8,0-1-25,1-7 18,3-16-3,1-5-19,-4-4 16,-3-1-17,-8-1 7,-7-1-2,-8-1 5,-5-2-7,0 0-4,-5 2 11,-11 5-7,1 3-2,0 7 4,2 3-6,-2 5-35,6 5-16,0 7-15,0 1-77,-3 0-43</inkml:trace>
  <inkml:trace contextRef="#ctx0" brushRef="#br0" timeOffset="12129.4931">5614 10268 18,'0'0'99,"0"0"-15,0 0 40,0 0-16,0 0-63,0 0-45,0-5-28,0 26 25,3 7-1,1 6 4,-1-1 16,0 1-13,-3-3 7,0-3-8,6-1 4,-3-1-6,5-1 0,-4 0 0,-2-6 3,3-1 0,-3-6-6,1 0-7,0-5-78,0-4-20,0-1-25,0-2 6</inkml:trace>
  <inkml:trace contextRef="#ctx0" brushRef="#br0" timeOffset="12708.9985">5648 10195 4,'0'0'87,"0"0"22,0 0-38,15-86 5,-1 67-53,5 2 22,0 1-34,1 3-2,2 6-4,-1 7-4,-5 0-2,5 0-10,-7 17-8,-1 5 19,-7 6-14,-6 6 14,0-1-1,-13 2 9,-7-4-8,-5-2 0,1-6 0,0-4-11,5-5 2,1-5-2,6-4 1,0-3-22,6-2 28,0 0 3,3 0 1,3-2 22,0-2-12,0 0 40,0 4-37,0 0-13,3 0-6,16 4-6,1 10 7,7 4-1,-2 3 7,3 3-1,1 0 2,-3-2 2,0 0-4,-2-6 0,-2 0 4,-3 0 0,-5-4-2,2 0-2,-7-3 0,-1-3 5,-2-2-10,1-1 0,-2-1-34,-2-2 3,0 0-22,-3 0 37,0-3-53</inkml:trace>
  <inkml:trace contextRef="#ctx0" brushRef="#br0" timeOffset="13094.1194">6221 10228 29,'0'0'87,"0"0"2,0 0-23,0 0 13,0 0-40,0 0-37,0-9-2,0 18-20,0 14 17,3 5-1,0 5 8,-3 4-3,0-1 7,0-1-2,0-1-5,0-4-1,0-3 5,0-3 1,0-1-4,0-6-2,0-1 0,0-3-10,0-3-35,0-6-35,0-4-47,0 0-8</inkml:trace>
  <inkml:trace contextRef="#ctx0" brushRef="#br0" timeOffset="13363.7043">6235 10167 31,'0'0'55,"0"0"-34,0 0 2,0 0 22,80-80-32,-58 68 5,-5 2 0,1 6-16,-5 4-4,0 0 0,-2 0-10,2 9 5,-4 6-53,-1 2-9,-4-1-5</inkml:trace>
  <inkml:trace contextRef="#ctx0" brushRef="#br0" timeOffset="13648.8887">6254 10326 123,'0'0'106,"0"0"-49,0 0-49,0 0 7,0 0-15,0 0 0,61-6 3,-34 6-2,-5 0-1,-1 0 0,-6 0-6,0 6-2,-5 8-31,-4 0-37,-4 6 4,-2-1-8</inkml:trace>
  <inkml:trace contextRef="#ctx0" brushRef="#br0" timeOffset="13911.8987">6273 10625 24,'0'0'67,"0"0"28,0 0-70,0 0-13,0 0 6,0 0 22,88 4-32,-65-4-2,-1 0-6,-3 0 3,-1 0-5,0 0 2,-1 0-8,-1 0 3,-4 0-43,0 0-2,-3 0-66</inkml:trace>
  <inkml:trace contextRef="#ctx0" brushRef="#br0" timeOffset="14999.3698">6703 10191 37,'0'0'80,"0"0"-27,0 0 41,0 0-51,0 0-30,0 0-13,0-5-8,1 17-3,1 10 11,-2 9 3,0 4 45,0 1-36,0 3 7,0 0-8,0-1-3,-3-6-8,0-3 0,0-3 1,2-4 0,-1-1-1,2-4-9,0-3-29,0-7-72,0-6-20</inkml:trace>
  <inkml:trace contextRef="#ctx0" brushRef="#br0" timeOffset="15654.4178">6727 10181 63,'0'0'74,"0"0"1,0 0-25,0 0-37,0 0-12,85-73 19,-67 67-20,-3 4 4,1 2-4,1 0-4,2 17-6,-4 8-1,0 7 11,-3 0 6,-5-1 0,-3-2 20,-4-4-1,0-2-19,0-2 14,0-3-1,0-3-12,0-4 13,-1-4-20,1-2 7,0-4-2,0-1 5,0 0-6,0 0 12,0-6 32,0-12-2,0-4-41,6-6-5,9 0 0,4 1-6,2 0 2,0 4 2,0 4-3,1 3-2,-7 6 9,2 4-2,-8 3 0,1 1-7,5 2 5,-6 0-7,9 0-3,-3 16 6,-5 2-5,1 4 11,-5 7-1,-5 2 8,2 3-2,-3-1 0,0 0-3,0-2 17,0-1-19,0-2 8,0-4 0,0-5 1,0-4-12,0-6 3,0-1-14,0-2 11,0-3-48,5-3-6,8 0-46,-1 0-69</inkml:trace>
  <inkml:trace contextRef="#ctx0" brushRef="#br0" timeOffset="17690.1964">8054 9899 35,'0'0'62,"0"0"-6,0 0 11,0 0 15,0 0-33,0 0 6,0 0-54,-19-7 7,3 25-13,7 10 5,-10 6 0,2 7-7,1 6 13,1 1-6,0 1 0,9 3 4,0-1-7,1 0 3,4 0 0,1-4 3,0-5 1,13-6-2,8-4 12,3-4-13,1-2 6,4-3-7,1-8-20,1-2 18,-1-5-65,1-4-38,-8-2-74</inkml:trace>
  <inkml:trace contextRef="#ctx0" brushRef="#br0" timeOffset="20666.8766">8551 10305 32,'0'0'61,"0"0"-24,0 0 30,0 0-17,0 0 9,0 0-23,0-56 0,-4 47 7,-3 3-31,4 0 11,-5-2-1,2 4-17,-3 0 25,0 1-27,-1 0 6,-5 1-8,3 0 0,-3 2-1,0 0 0,3 0-2,-4 0-3,-1 5 5,5 7-7,0 3 1,6 6 4,-1 5 2,3 5-3,2 6-1,-1-1 4,3-5 0,0-2 0,0-7-4,9-5 4,3-3 0,0-4-1,1-4-19,2-4 20,3-2 0,3 0 0,3-15 8,0-5-8,-1-6-3,-4-1 0,-3-4-29,-3 2 32,-1 7-9,-6 4-2,-1 5 7,-4 8 8,-1 2-1,0 1 11,0 2-14,0 0 0,2 0-12,1 5-20,1 7 31,1 4 0,2-1 1,-1 2 0,0-2 4,0-3-6,2 1 2,0-3 0,1-5 5,2-2-5,-1-1 5,1-2-3,-1 1 6,0-1-8,1 0 0,-2 0 3,3-4 0,0-7-2,4-5 3,2 1-4,0 1 3,0 1-7,-2 5 4,-7 4 0,-1 2-5,-1 2 5,-2 0-5,2 15 2,-1 3-6,0 2 7,0-1 2,-2-1 0,-4 0 0,0-1 4,0-3-2,0-4 9,0-1-8,0-3 8,-1-3-11,1 0 2,0-3 9,0 0-8,0 0 10,0-9 23,0-9-36,6-6-2,9-5-14,1 2-9,2 2 20,-3 5-2,0 4 7,-3 3 0,2 6 0,-4 3-2,0 4 0,-2 0-13,2 1 13,1 11-10,-4 5 12,-1 1 0,1 1 0,-2 2-2,-2 0 0,3-3 2,0-1 0,0 0 4,4-4-4,-1 2 0,2-4-2,-1-1-10,1-2-64,-1-4-21,2-1-6</inkml:trace>
  <inkml:trace contextRef="#ctx0" brushRef="#br0" timeOffset="21283.7274">9484 10362 109,'0'0'76,"0"0"-23,0 0 36,0 0-40,0 0 4,0 0 17,-41-57-68,28 57-4,0 0-1,-7 0 1,-2 13-4,2 7 7,-5 6-1,6 3 0,5 1-3,5-1 2,8 0-3,1-6-7,0-2 8,0-3-9,7-4-15,5-4 25,6-6-8,0-4 9,3 0 1,6-1 0,-2-16 4,0-4-1,-3-7-3,0-9 0,-7-5 5,3-4-8,-6-4 3,-2 2 0,-4 3 13,-3 0-1,2 4-3,-5 8 31,0 7-26,0 11 28,0 8 20,0 3-16,0 4-4,0 0-42,-2 16-8,-4 17 6,3 10-4,-2 4 2,5 1 4,0-3 0,0-2-5,11-1 11,10-6-6,0-6 0,6-6 3,1-8-7,3-5-13,2-5-35,-4-2-3,-3-2-43,-3-2-55,-10 0-87</inkml:trace>
  <inkml:trace contextRef="#ctx0" brushRef="#br0" timeOffset="22070.0166">10533 10025 11,'0'0'112,"0"0"-16,0 0 35,0 0-40,0 0-10,0 0-24,-2-10-43,-4 16-14,-4 19-4,-5 11 4,-6 6 0,-3 1 6,-1 2-6,-1-3 0,1 0 0,4-2-1,3 1 6,-1-3-5,2-4 0,3-3 5,1-9-10,5-4-9,2-6-45,4-7 11,2-5-55,0 0-43,0-9 39</inkml:trace>
  <inkml:trace contextRef="#ctx0" brushRef="#br0" timeOffset="22486.6148">10307 10007 49,'0'0'104,"0"0"-2,0 0-80,0 0-14,0 0-8,0 0 0,20 60 16,-7-25 25,-1-1-6,1 0-9,-2-2-13,3-1 6,2-3-14,-1 5-4,3 1 12,1 0-8,-7 1-3,7-4-2,-4-2 7,-4-5-12,5-4 5,-8-5-14,-1-3-25,3-8-50,1-4-12,0 0-81</inkml:trace>
  <inkml:trace contextRef="#ctx0" brushRef="#br0" timeOffset="22771.789">10619 10300 3,'0'0'15,"0"0"2,0 0 15,0 0-4,0 0-1,96-9-6,-77 9-13,-1 0-3,3 2-5,-3 1 0,1 0-5,3 0 5,-3-1-57</inkml:trace>
  <inkml:trace contextRef="#ctx0" brushRef="#br0" timeOffset="23204.0913">11313 10064 3,'0'0'71,"0"0"-33,0 0 61,0 0-44,0 0-50,0 0 5,-17 45 41,-3-13 18,-1 0-41,1-3-24,0 3 12,1 0-12,0 1-4,0 0 12,4 0-8,0-1-4,3-4 0,0-2 0,0-5-4,3-5-2,5-5-40,2-3-28,2-7-62,0-1-10</inkml:trace>
  <inkml:trace contextRef="#ctx0" brushRef="#br0" timeOffset="23551.7591">11055 10061 38,'0'0'80,"0"0"-54,0 0-7,0 0-1,0 0-13,0 0-5,12 36 17,1-13-7,2-1 24,1-1-32,3 0 6,-3-3 8,-4-1-10,3-2-6,-8-2 0,1-2 6,-4 0-15,-2-4 3,0 1-57,1-5-27</inkml:trace>
  <inkml:trace contextRef="#ctx0" brushRef="#br0" timeOffset="24839.3943">12025 10070 29,'0'0'131,"0"0"-40,0 0 37,0 0-41,0 0-22,0 0 24,0-10-79,0 10-8,0 3-2,0 17-19,0 8 14,0 2 5,0-3 0,0 0 5,0-2 0,0 2-5,0-2 0,0-1 5,0 2-10,0-2 5,-2-3 0,-1-3-4,3-5-38,0-2-47,0-7-56,9-4 4,5 0 16</inkml:trace>
  <inkml:trace contextRef="#ctx0" brushRef="#br0" timeOffset="25439.1011">12066 10001 74,'0'0'60,"0"0"4,0 0 46,33-81-29,-21 66-42,4 1 2,-2 5-30,5 1 18,2 7-29,3 1 0,5 0-9,-1 6 11,-3 11-2,-10 2 0,-5 5-2,-10 0-5,0 5 10,-19 1-3,-11 2 40,-4-4-31,0-6-9,-1-2 0,4-5 0,7-4-10,2-5 10,7-5 0,3-1-6,5 0 11,2 0-7,2-5 2,3-3-11,0 3 6,0 2 5,0 2 0,2 1-10,8 0 9,8 0 1,1 3-2,1 9-6,2 1 1,2 1 7,-3 0 0,1 1-2,-1 1 7,0 2-5,-3 0 0,0 2 1,-3-2-6,-1 0 5,-3 0 0,1-4-5,1-1-23,-1-2-5,3-4-61,0-4-48,0-3-29</inkml:trace>
  <inkml:trace contextRef="#ctx0" brushRef="#br0" timeOffset="25963.6927">12626 9974 31,'0'0'43,"0"0"61,0 0-27,0 0-70,0 0-5,0 0-2,-73 36 0,52-3 6,0 3-1,6 2-5,3-2 17,5-1-17,5-3 17,2-1-7,0-4 1,6-3 41,10-3-24,3-4-5,1-8-21,4-5 12,4-4-1,2 0-6,3-4-4,-2-12 11,-4-2-7,-7-1-7,-4-2 0,-5 0 9,-7-2-3,-1-2-5,-3-3 2,0 0 0,-4-1 1,-8 2-4,-3 2 0,0 5-6,-3 7-6,0 2-3,0 8-38,0 3 34,0 0-90,3 3-77</inkml:trace>
  <inkml:trace contextRef="#ctx0" brushRef="#br0" timeOffset="26380.4047">12839 10013 0,'0'0'118,"0"0"-25,0 0 13,0 0-31,0 0-67,0 0-4,47-11 1,-22 10-4,3 1 30,2 0-20,-2 0-10,5 0-1,0 0 5,-2 0-7,-1 1 2,-4 2 0,-11 2-6,-4-2-59,-8 2-69,-3-2-51</inkml:trace>
  <inkml:trace contextRef="#ctx0" brushRef="#br0" timeOffset="26681.2116">12990 10007 60,'0'0'1,"0"0"2,0 0 45,-13 81 51,10-54-40,-2-1 11,2 1-57,0-3 19,3 0-28,0 0 2,0-4 6,0-1-3,0-2-9,0-5 0,0-3-34,3 0 16,-1-2-40,-1 0-37,1-3-9,-1-4 3</inkml:trace>
  <inkml:trace contextRef="#ctx0" brushRef="#br0" timeOffset="27413.8026">13449 9971 39,'0'0'104,"0"0"-39,0 0 19,0 0 5,0 0-68,0 0 40,-28-27-21,23 27-32,-3 5-8,-6 20-9,-7 11 9,-2 5 0,-2 2 5,5-1 10,-3-2-15,5-4 5,5-5 3,1-4-1,6-4-7,1-6 0,1-1 2,3-4-6,1-4 4,0-2 0,0-6-2,0 0-33,0 0-39,3 0 46,13-20-61,2-7-118</inkml:trace>
  <inkml:trace contextRef="#ctx0" brushRef="#br0" timeOffset="27745.8844">13408 9923 17,'0'0'52,"0"0"21,0 0-4,0 0-18,0 0-18,0 0-24,61-24-11,-43 46 2,-6 8 0,-1 6 42,-1 5-20,-6 0 25,-1-4-2,-1-2-40,1-5 23,-2 0-26,2-3 0,0 0 5,0-3 2,-2-4-9,2-4 0,-1-2 2,-1-5-19,1-4 2,-2-4-78,0-1-25,0 0-17</inkml:trace>
  <inkml:trace contextRef="#ctx0" brushRef="#br0" timeOffset="27978.5167">13360 10163 17,'0'0'87,"0"0"-80,0 0 0,0 0 37,0 0-14,0 0-15,75-11 9,-56 11-20,-4 0-4,4 0 0,-4 0-38,0 3-27,-3 4-67</inkml:trace>
  <inkml:trace contextRef="#ctx0" brushRef="#br0" timeOffset="28300.4704">13745 10044 25,'0'0'164,"0"0"-121,0 0-31,0 0 12,0 0-19,0 0-5,79-18 0,-43 17 4,0-2 11,-2 3-15,-4 0 0,-5 0 2,-6 0-2,-5 0-14,-2 0-88</inkml:trace>
  <inkml:trace contextRef="#ctx0" brushRef="#br0" timeOffset="28563.5159">13910 10040 50,'0'0'53,"0"0"-44,0 0 8,0 0 27,-10 84 13,9-59-29,-2 0 18,3-1-3,0 0-37,0-1 11,0-2-17,0 2 0,0-5-1,0 1 0,0-4-18,0-2-43,0-3-43,1-4-9</inkml:trace>
  <inkml:trace contextRef="#ctx0" brushRef="#br0" timeOffset="28901.9975">14130 10001 149,'0'0'93,"0"0"-26,0 0-34,0 0-12,0 0 25,0 0-31,23-30-6,-4 30 0,3 0-3,-1 0-6,-2 0 0,2 0 1,-3 3-7,0 2 6,-3 0-4,-5 0-11,-1-1-128,-3-2-46</inkml:trace>
  <inkml:trace contextRef="#ctx0" brushRef="#br0" timeOffset="29133.3732">14239 9993 88,'0'0'29,"0"0"-22,0 0 18,0 0 68,0 0-18,-9 80-15,9-56-45,0 2 1,0-2-3,0 2-12,0-2-1,0-1 7,0 2-4,-3 0-3,-2-2-2,-1-2 0,-3-3-95,2-4-75</inkml:trace>
  <inkml:trace contextRef="#ctx0" brushRef="#br0" timeOffset="29333.9075">14146 10359 156,'0'0'87,"0"0"-29,0 0 3,0 0-31,0 0-3,0 0-22,100-27 14,-70 23-16,-3-1-1,-3 2 0,-5 1-2,-7 1-1,0 1-20,-2 0-77,-2 0-50</inkml:trace>
  <inkml:trace contextRef="#ctx0" brushRef="#br0" timeOffset="29850.8673">14713 9974 19,'0'0'85,"0"0"-28,0 0 39,0 0-13,0 0-34,-86-41-49,65 41 1,-2 21-4,-2 8 4,-2 11-1,5 6 0,4 2 3,4-2 32,10-2-21,4-4-2,0-5 28,1-5-38,16-6 12,1-2-14,4-10 12,8-8 6,4-4-4,2 0 0,3-20 15,2-2-22,-3-6 2,-2-3 0,-6 0 2,-7-4 14,-6 1-22,-8-4 0,-6 0-1,-3 2-2,0 3 0,-10 3-15,-7 9-39,-2 6 33,-3 7-58,-3 8-20,-3 0-29,3 0-114</inkml:trace>
  <inkml:trace contextRef="#ctx0" brushRef="#br0" timeOffset="30737.2501">14995 9963 26,'0'0'77,"0"0"15,0 0-24,0 0 5,0 0-24,0 0-18,0-15 32,0 15-51,0 0-11,0 20-2,0 9-15,-2 7 16,-2 0 4,1-1-1,-1 0 14,2-1-17,1-1 0,1-3 9,0-3-3,0-1-6,0-7 0,0-1-13,0-4 7,0-7-72,0-5-102,0-2-4</inkml:trace>
  <inkml:trace contextRef="#ctx0" brushRef="#br0" timeOffset="31207.088">15049 9992 41,'0'0'45,"0"0"-9,0 0 31,0 0-43,0 0-9,0 0 13,54 47 23,-40-17-11,0 1-36,-1 0 10,-1 0-1,3-2-9,-4 0 15,1 2-18,1-4 4,-1 2 10,1-3-5,-1-1-10,0-4 0,0-5 3,0-4-1,-3-4 0,-2-5-2,-1 2 13,-3-4-10,-3 2-6,0-2 3,2-1 0,1-3 41,1-15 43,5-9-78,-3-4 7,0 0-7,0-1-6,0-3 0,3 2 2,-3-5-6,2 2 4,-4 1 0,2 7-4,-2 8 7,-2 10-3,-2 3 0,0 7-26,0 0-3,0 0-132,0 3-193</inkml:trace>
  <inkml:trace contextRef="#ctx0" brushRef="#br0" timeOffset="32024.8098">15738 9990 54,'0'0'41,"0"0"43,0 0-27,0 0 44,0 0-50,0 0-13,-19-66 14,8 60-29,-4 3 8,-6 1-31,-2 2-1,-1 0-10,1 8 11,1 7 0,4 5-4,6 4-4,3 3 7,2 5-3,2-1-1,5-1-1,0-1 6,0-3 0,10-1-11,7-3 10,4 3 1,3-4 0,1 1 3,-1 1-6,1-2 3,-4 0 0,-4-4 3,-3-1 2,-7-1-6,-4-1 1,-3-1 0,0-2 0,0-2 0,-3-1 5,-12-1 12,-3-1-15,-5-3 9,-3-2-11,2-1 2,0 0-11,1 0 9,4-1-33,1-5-2,0 0-85,3-3-25</inkml:trace>
  <inkml:trace contextRef="#ctx0" brushRef="#br0" timeOffset="34600.3601">16611 10168 0,'0'0'81,"0"0"19,0 0-13,0 0-31,0 0 40,0 0-67,0-23 3,-2 17-5,2 3-15,-1 1 17,-1-1-26,2 1 4,-3 0 14,2 1-18,-2 1 1,-2 0-4,-2 0 7,-3 0-16,-2 0 9,-5 12 0,5 5-6,-2 1-3,3 4 7,3 1-3,2 4-5,5 0 4,1 0 7,0 2-1,4-5 0,10-1-10,4-3 8,-2-6 2,2-2 0,1-5 0,-2-4 0,2-3 0,1 0 6,1-7 1,-4-8-7,-6-2 0,-4-1 2,-4-2-4,-3-2 2,0-2-2,0 0-4,-3 1-16,-7 2 4,1 1 5,-3 4-7,1 1 18,4 3-4,0 5 6,4 0-1,0 3 4,3 2-7,0 0 4,0-1-9,4 0 0,14-2 8,3 2 1,-2 3-3,4 0 3,0 0-2,0 3 1,2 9 1,-1 5-6,-5 1 6,-2 1 0,-2 4 0,-3-1 2,-3 2-4,-2-1 2,-4 0 0,-3-5 0,2-5 0,-2-1 0,0-6 0,0-1 3,0-4-3,0-1 0,0 0 0,0 0 10,4 0 4,1-13 24,5-11-30,8-8-6,3-3-4,3 4 0,3 4-21,-5 6 20,-4 8 0,-6 6 3,-6 4 0,2 3 0,2 0-6,2 0-2,4 6 6,-2 5-3,0 0 5,-2 3 0,1 1-1,0 2 7,0 3-7,3 1 1,-2 2 0,1 8 1,1 0-1,4-2-8,-2-1-20,0-5-84,-2-4 4,-3-4-41</inkml:trace>
  <inkml:trace contextRef="#ctx0" brushRef="#br0" timeOffset="47346.4628">18418 10248 29,'0'0'55,"0"0"14,0 0-14,0 0 18,0 0-33,0 0-2,0 0 3,-2-56-39,2 53 25,0-3-8,0 1-12,0 0 12,3-1-19,6-1 2,3 2 0,0 0 3,3-1-5,-2 4 0,3-1-5,1 3-4,1 0 9,0 0 0,0 3-4,-2 8 4,-1 4-2,-3 3 1,-6 3-2,-3 3-4,-3 2 9,0-1-2,0-3 2,-7-6 7,4-4-9,0-6 0,1-1 0,2-4-3,0-1 6,0 2-3,0-2 11,0 0-2,0 0 1,0-10 21,0-4-29,3-8 5,6 0-6,4 2-1,0 0 0,1 6 0,0 0-1,-1 2 1,1 5-4,0-1-1,1 2 5,0 2 0,-1 1-4,1 3 4,0 0-1,0 0 0,-1 0-13,-1 8 4,-3 5 9,-1 0 1,-3 2-2,-2-1 4,1 1-3,-1-3 1,-3 1-1,2 0-4,-1-2 5,1-1 0,-3-2 1,2-1 3,-2-3-4,0 1 0,1-3 0,-1 1-4,0-1 4,0 0 0,0-1-1,0-1 5,0 2-5,0-1 1,0 2 0,0 3-4,0 0 4,0 5 0,0-4-2,0-1 6,0-1-4,-1-1 0,-1-1 0,1 0-4,-3 1 4,1-2 0,-1 1-2,1 0 7,2-3-5,-1 0 0,2 0 3,0 0-2,0 0 1,0 0-2,0 0 1,0 0 3,0 0-5,0 3 1,0-3-5,0 3-5,0 4 7,0-2 3,0 5-11,0-4 9,0-1 1,2 0-17,5-2 16,1 0-1,-1 0 6,4-1-3,0-2 2,0 0 3,2 0-5,1 0 0,1-2 0,3-6 0,1 1 0,-3-2 0,2-2 5,-3-4 2,2-1-10,-7-6 3,2 3 0,-6-2 4,0 0-3,-3 1 1,0 1-1,-2 1 2,-1 3-6,0-2 1,0 5 2,0 3-2,0 3 2,0 6 0,-7 0 10,-1 0-10,-2 0 0,-2 0-15,1 0-1,-2 9 10,3 3 6,2 2 0,1 4-4,2 1-7,4 1 11,1 1-4,0-1-2,0-2 0,3-2 6,7-4 0,1 0 1,-1-4 5,3-1-6,0-1 0,1-3 2,1-1 4,5-2-6,-1 0 6,4 0 10,0 0-11,0-6-5,-1-5 0,1 4 2,-1-4 0,-4 1-1,-2 1-1,-2-3 3,-3-2 6,0-1-10,1-1 1,1-1 0,0 0-5,0 5 6,-3 1-1,-1 4 0,1 1 3,-3 2-6,-3 2 2,1-1 1,-1 3-6,1 0 6,2 0 0,2 0-3,0 0-4,1 6 4,-1 1 3,-1 3 0,-1-1-5,0 0 7,0 4-2,-4 1 0,0 1 2,-3 0-7,1 0 5,1 0 0,-2-1 4,0-2-4,0 0 0,0-3 0,-2 0 7,-5 0-7,-1 0 0,-4-2 6,2 1 0,-2-4-6,1-1 0,7-1 3,1-1 5,1-1-8,1 0 0,-2 0 3,0 0 2,0 0-3,3 0-2,0 0 21,0 0-14,0-3 1,0-5-8,6-2-4,6-1-3,3-6 7,3-1 0,1-2-4,2-2 4,3-1-2,-2 3 2,0 2 0,-2 0-4,-4 5 4,-5 0 0,-2 5 3,-3 0 2,-3 2-6,-2 2 1,1-1 0,-2 2 1,1 0 1,-1 3-2,0-3 0,0 3 4,2-1-6,-2 1 2,1 0 0,-1 0-2,0 0 3,0 0-1,0 0 5,0 0-1,0 0-5,0-3 1,2 0 0,-1-4-2,1 3 2,1 0 0,-2 1 0,-1 0 4,2 3-6,-2-2 2,0 2 0,0 0 8,0 0-8,0 0 2,-2 0-1,-8 2 8,-6 9-14,-1 6 5,-1 3 0,2 2-7,-1 2 7,5 3 0,5 2-2,1-2-7,6-1 7,0-1 2,0-5 0,0-4 0,12-2 4,0-2-3,2-3 1,2-1 7,3-1-12,5-3 3,0-2 0,6-2 9,1 0-8,0 0 1,2 0 4,-1-10 0,-3-3-6,-2 0 0,-3-5 2,-5-2 5,-4-3-7,-2-5 3,-3-1 1,-4 0 4,0-2-9,-3 0 1,0 1 0,-2 1 4,-1 3-3,3 4-1,-2-1 5,-1 1 2,0-2-7,0-1 0,0 3 1,0 2 0,0 4 0,0 6-1,0 2 8,0 8 1,0 0 1,0 0-9,0 0 5,0 15-12,0 17-11,-1 14 17,-8 10-1,3 5 6,5-1-6,1-4 1,0-3 0,0-5 5,10-9-2,8-3-3,1-8 3,4-7 6,4-5-9,-1-4 0,4-4 2,0-5-13,0-3-8,0 0-55,-2-5-57,-3-10-153</inkml:trace>
  <inkml:trace contextRef="#ctx0" brushRef="#br0" timeOffset="47816.5729">19788 10186 107,'0'0'150,"0"0"-77,0 0 23,0 0-68,0 0-23,0 0-6,0 0 1,71-19 0,-26 17 18,7-3-13,4 1 0,2 1 1,-8 0 0,-9 3-10,-8 0 4,-14 0-42,-8 0-44,-6 6-64,-5 1-44</inkml:trace>
  <inkml:trace contextRef="#ctx0" brushRef="#br0" timeOffset="49482.5395">21076 10421 89,'0'0'78,"0"0"-2,0 0 19,0 0-65,0 0-23,0 0-5,0-1-2,0 1 17,6 0-17,3 0 16,2 0 13,3 0-28,5-4 22,3-2-16,3-2-1,0-5 5,0-3-10,-2-4 2,0-2-3,-4-1 0,-6-1-4,-3 1-1,-2 0 3,-5 4-6,-1 2 8,-2 4 0,0 5-2,0 4 12,0 3-8,0 1-2,0 0 0,0 0-1,0 0-35,0 12 36,3 4-5,1 4 5,2 1-5,0 2 5,4-1 0,0 0 1,0-1 3,0 2-4,-1 0 0,-4 0 3,-5-2-5,0-2 2,0-2-19,-11-4-33,-8-1 9,-2-3 37,5-4-9,-2-5-14,4 0 27,4 0-3,-2-2 5,5-4 4,2 0 3,5 2 37,0 1 18,0-1-25,0 1-21,5-1-16,14 0-3,5-1-5,7 0 11,2 1-3,-1 1 0,-3-1 5,1 1-8,-1-4 3,2 3 0,2-5 0,0-3 3,-1-2-1,4-4 0,-5-4 5,-1-2-7,1-5 11,-9-2-5,-2-3 24,-6 1-18,-4-1 10,-4-4-9,-3 2-7,-3 0 7,0 1-13,0 5 5,-4 1 9,-4 4-9,-2 5-5,1 4 3,3 3 8,0 8-11,-1 2 14,5 1-9,1 2-1,-1 0-4,1 0-8,-6 15 1,1 12-17,0 11 23,-4 5-6,4 4 7,2 1-6,4-1 11,0-3-5,0-4 2,10-2 9,8-4-6,3-3-5,1-3 3,5-5 6,0-3-7,1-6 0,-1-5-2,-2-3 3,1-4-7,2-2 4,2 0 0,2-2 0,-3-13 1,-3-6-1,-6-1 0,-4-2-4,-5 1 3,-6 1 1,-1 2 0,-1 5-2,-1 4 5,-2 7 0,0 2 18,0 2-20,0 0-1,0 3-21,0 12 19,1 4-4,5-1 7,6 1-1,0-1 0,3-1 5,2-3-11,-1 0-2,2-6-71,3-3-1,-4-5-129</inkml:trace>
  <inkml:trace contextRef="#ctx0" brushRef="#br0" timeOffset="49752.0934">22170 10109 269,'0'0'147,"0"0"-118,0 0-13,0 0 10,0 0-19,0 0 8,18-58-15,-16 58 0,0 0-23,-2 0-184,0 4-36</inkml:trace>
  <inkml:trace contextRef="#ctx0" brushRef="#br0" timeOffset="51556.8906">22673 10237 22,'0'0'71,"0"0"24,0 0-4,0 0-26,0 0 4,0 0-34,-6-25-23,-5 22 20,-1 0-25,-1-1-6,-6 4-2,-1 0 1,-2 0-4,-1 0 4,7 0 0,-2 0-4,4 4 4,0 3 0,-2 5 0,2 1-8,2 6 5,-1 2-1,5 5-3,5-1-1,3 0 7,0-2 1,0-2-1,5-3 9,5-4-9,5-3 1,4-6 0,2 0 12,1-5-11,2 0 8,1 0-3,-2 0 1,1-9-3,-3-5-4,-3-4 0,-2-3 15,-4-4-13,-2-3 15,-1 2-7,-4-3-6,0 0 9,-1-1-13,-2 2 0,3-3 0,0 2 2,1-2-2,1 0 0,-1 1 2,1 1-5,-2 5 3,-2 6 0,-1 6 1,-1 4 7,-1 5-8,0 2 0,0 1 4,0 0-11,0 0 2,0 6-15,0 15 18,0 9-6,0 8 8,3 3 0,2 2 2,-1-2-7,2-2 5,1-3 0,1-5 0,1 1 7,1-5-7,1-1 0,-1-4 4,5-4-6,-1-6 2,0-1 0,2-7 1,0-2 5,0-2-6,1 0 0,-1 0 5,0-9-9,1-7 4,1-4-11,-3-4-5,1-3-39,-7 1 13,0 0-17,-8 4 8,-1 3 44,0 5 1,-4 2 6,-5 2-6,0 5 16,3 2 4,-4 3 16,1 0-27,-2 1-6,-5 16-4,5 2 7,4 4-10,0 1 13,4 0-3,1 0 14,2 0-3,0-1 35,2-3-34,9-1-10,1-6 13,5-5-5,2 0-10,8-7 7,5-1 5,2 0-12,-1 0 0,-2-1 0,-4-10 2,-6-4 1,-3-5-3,-4-2 0,-3-7-21,-1 3 19,-4 4-12,-3 1 14,-1 6 1,-2 3 16,0 2-17,0 3 13,0 0-5,0 3-1,0 3-7,0 1 0,0 0-3,3 3-7,7 12 6,5 5-3,2 1 7,-1 1-4,-1 0 4,1-4 0,-4 1 1,2-1 3,-7-2-4,-1-2 0,-4-1 3,-2-6-10,0 2 7,0 1-12,-14 1-7,-8-1-15,-2 1-1,-3-6-56,1-4-173</inkml:trace>
  <inkml:trace contextRef="#ctx0" brushRef="#br0" timeOffset="52205.3396">23654 9867 26,'0'0'67,"0"0"19,0 0 18,0 0-75,0 0-20,0 0-18,0 0 20,45 89 12,-36-44 46,0 3-61,-1 0 30,-1-3-32,0-3 2,-1-1 3,0-2-4,-3-3-7,-3 0 0,0 1 7,-1-4-8,-16 2 2,-5-4 1,-6 1-2,-4-2-4,1-3-18,0-3-64,-1-6-115</inkml:trace>
  <inkml:trace contextRef="#ctx0" brushRef="#br0" timeOffset="69546.5934">24560 10434 151,'0'0'149,"0"0"-136,0 0-15,0 0 4,0 0 0,0 0 35,0 0-5,0 0-8,0 0-24,0 2 11,6 0-10,3-2-1,3 0 4,6 0 17,2-4-13,2-7-8,1-5 0,0-5-26,-2-1 14,-3-4-21,-2-1 7,-7 2 21,-5-3-16,-1 4 21,-3 3 0,0 3-5,0 6 0,0 2 9,0 4-4,0 2 27,0 3-21,0-1 0,0 2-6,0 0-17,0 0 16,6 2-5,9 9 6,0 0-3,1 3 6,-2 0-3,4 1 0,-5 1-2,2-1-3,0 3 5,-3-3 0,-5 1 2,0-6 3,-6 1-5,1-6 0,-2 3-14,0 0 12,-3-3 4,-10-1 5,0 0 12,4-4-17,-1 0 3,2 0-3,1 0 9,-1 0-10,4 0-1,1 3 0,3-3-1,0 0 1,0 0-1,0 0-7,0 0-33,0 0 13,9 0-15,12 0 43,4 0 21,7 0-17,2 0 2,0-1-6,-1-9 7,0 0-6,-1-2-1,0-3 0,-7 0 22,-5-3-20,-4-2 21,-4-1 5,-2-2-22,-2 0 41,1-4-43,-3-1 3,1 3-2,-1-1-2,-4 0-3,-1 1 0,-1 0 7,0 3-4,0 5-1,0 0 0,-1 6 16,-4 5-13,-1 3 8,5 3 7,-1 0-13,1 0 11,1 0-18,-2 17-22,-2 8 21,-1 13-14,-1 8 15,-1 2 0,0 1-1,2-2-3,1-4 4,2-2 0,0-2 5,2-4 4,0-4-9,0-4 0,0-4 1,0-4-5,0-3 4,0-3 0,0-4 4,0-3 1,0-4-5,0-1 0,0-1 4,0 0 15,0 0 16,8-16-14,7-9-14,4-7-6,5-7-2,0 4-3,-2 4-23,-4 10 22,-4 13 5,-7 1 0,1 7-3,-2 0-11,2 11-5,1 7 8,-1 6 2,0 0 3,-1-1 6,-3 1 0,4-4 2,1-2 2,3-3-4,0-2 0,1-1-41,3-3 9,4-4-91,-1-5-55</inkml:trace>
  <inkml:trace contextRef="#ctx0" brushRef="#br0" timeOffset="71789.4893">25815 10233 17,'0'0'67,"0"0"-14,0 0-4,0 0-4,0 0 10,0 0-40,-20-24 10,13 24-25,-2 0 0,0 0-6,-4 0 6,-3 9 0,2 6-3,-1 3-2,-2 3 4,5 1 1,0 1-12,5 1 7,3-1 4,4-1 1,0-1 11,0-4-7,4 0 13,9-7 17,1-1-30,5-3 20,1-3-16,4-3 4,2 0 5,0 0-9,-4-2-8,-4-8 0,0-1 3,-5-4 7,1-1-8,-2-2 1,-5-5-3,-4 1-1,-3-1 0,0 2-8,0 3-2,-6 4 5,0 2-8,-1 5-3,1 1 16,2 2-11,2 0 10,2 3 2,0-1 0,0-1-4,0 0 4,9-1-3,6-2 0,4 0-5,2 1 6,3 2 2,0 2 0,-2 1-9,-1 0 9,0 0 0,-3 9-3,-6 4-13,-2 5 16,-1 2 0,-5 0 0,1-1 14,-2-2-11,0-1 3,2-3 8,0 1-9,-2-3 1,3-4-6,-1 0 5,1 0 1,1-3-5,1 1 3,1-2 14,1-3-11,5 0 6,3 0-13,4-8 7,2-7 1,-2-3-8,1-4 0,-1-4 0,-2 0-11,-5 4 3,-1 2-1,-6 5 9,-2 5 2,-3 2-1,-3 4 1,0 1 21,0 3-16,0 0 37,0 0-38,0 0-6,0 3-11,0 12-17,0 3 28,0 1-2,0 2 4,0-1-5,0 1 3,6-4 0,3-1 0,1-2 3,1-4-3,2-1 10,2-4-3,-2-1-5,0-2-2,-3-1 1,2-1 11,-2 0-8,0 0 6,1-3-3,0-11 2,2-2-9,-3-5 0,1-2 0,-1 0 1,-1 0 1,-3 4-2,0-1 0,-1 2 4,-1 3-8,-1 1 4,-1 5 0,-2 0 30,0 2-23,0-1-3,0 2 1,0 1 0,0 1-8,0 1 3,1 2 0,-1-1-1,0 0 1,0 2 0,0 0 0,0 0 4,0 0-8,0 0 2,2 0-11,4 0 11,1 0-12,6 0 14,0 7-2,-1-2 6,2 0-8,-2 1 4,5-1 0,-2-4 2,-1 1 2,2-2-4,0 0 12,0 0-4,2 0-2,-4 0-6,-1-8 3,-4 0 6,-1-3-7,-5-6 13,-1 0 13,-2-1-22,0 3-1,0 5-4,0 2 7,0 5-2,0 3-6,0 0 0,0 0-1,3 0-18,2 4-1,2 13 0,2 5 20,2 5-5,-1-2 9,-1 3-4,3 0 0,-1-3 3,-2 1-6,-1-5 3,-3 0 0,-4-1-7,-1-2 7,0 1 0,0-2 0,-13-1 4,-4 1-4,-2-5 0,-2 0 6,-3-2-10,2-1 4,-3-4-19,1 0-21,0-5-126,-2 0-153</inkml:trace>
  <inkml:trace contextRef="#ctx0" brushRef="#br0" timeOffset="73324.3889">27906 10018 223,'0'0'88,"0"0"-48,0 0 1,0 0 25,0 0-24,0 0-23,0-49 27,0 49-35,0 0-1,0 0-10,0 3-24,0 20 9,0 8 9,-1 12 6,-4-1 1,-1 0 6,5-3-10,-1-1 3,2-2 0,0-2 3,12-3 0,5-6-1,-4-6-1,3-6 7,3-8-8,3-1 0,5-4 2,2 0 14,3-14-14,-1-5 1,-3-5 0,2-2 8,-5-4-14,-2 0 3,-2-2 0,-7 1 3,-1 0-2,-3 0-1,-1-1 0,2 2 2,-4 5-6,1 2 4,-4 5 0,-4 3-2,0 6 8,0 4-5,0 2 18,0 3-13,0 0 6,-1 0-12,-5 17-30,-5 12 28,-1 7 2,0 1 0,3 1 0,2-2 1,3-1-5,4-1 2,0 1 2,0-2 0,0 0 6,0-6-6,0-4 0,0-5 3,0-6-7,0-4 4,0-4 0,0-4 0,1 0 5,1 0-5,-1 0 29,3-1-21,2-16 16,5-9-24,2-7 0,5-2-4,1-1 4,-2 8 0,1 4 0,-6 9-7,-2 4 3,-5 5 4,-4 5-5,2 1-4,3 0-3,2 11 9,3 9-5,-1 5 5,-3-2 1,-1 1 2,1-1 0,-1 0-3,2-5 4,1-2-1,4-2 1,-1-4 4,1-2-10,3-4-2,-2-1-40,3-1-2,2-2-48,-2 0-125</inkml:trace>
  <inkml:trace contextRef="#ctx0" brushRef="#br0" timeOffset="74642.9441">28942 10194 122,'0'0'86,"0"0"-26,0 0 24,0 0-42,0 0-34,0 0 6,-81-56-14,66 54 1,-4 2 3,0 0-4,-6 2 0,0 13-1,0 9-16,1 3 14,4 3 3,3 4 0,6-3-3,4-5 15,4-2-12,3-5 18,0-2-17,0-2 36,10-3-29,4-1-5,5-6 28,2-3-24,7-2 4,5 0-11,3 0 17,-3-10-17,-2-7 0,-5-3 0,-4-4 12,-3-2-7,-5 0-5,-4 0 0,-3 8 0,-5 6 0,-2 8 4,0 0 21,0 4 4,0 0-21,0 0-11,0 0 3,0 11-49,0 8 46,0 7-9,0 3 12,2-3-6,5-1 7,6-7-1,2-2 0,2-4 6,1-4-9,1-3 5,-1-4-2,1-1 11,1 0 1,-5 0-12,5 0 0,-1-15 8,-2-6-11,3-7 3,-4-4 0,3-4 6,-2-3 4,-1 1-10,-5 0 0,-5 3 5,0 1 9,-5-1-3,1 1 2,-2 2 17,0 3-25,0 10 12,0 7-5,0 6 1,0 4-2,0 2-11,0 0-3,0 18-4,-2 18-29,-6 14 36,1 3 0,4 1-2,2 0-5,1 0 7,0-4 0,3-3 0,13-8 10,-1-4-10,7-9 0,4-5-2,2-4-17,3-9 10,4-6-34,2-2-13,-1-9-127,-6-12-140</inkml:trace>
  <inkml:trace contextRef="#ctx0" brushRef="#br0" timeOffset="75159.6695">29125 10219 167,'0'0'112,"0"0"-83,0 0 10,0 0-36,0 0 3,0 0 10,63 9 6,-30-9 18,0 0-33,1 0 2,2 0 4,0 0-3,2 0-10,-2-4 0,-6-2-50,-9-2-92,-9-3-72</inkml:trace>
  <inkml:trace contextRef="#ctx0" brushRef="#br0" timeOffset="76083.7261">27773 10138 117,'0'0'45,"0"0"22,0 0-32,0 0 6,0 0-21,0 0-19,38-17 18,-22 17-14,1 0-3,6 0 5,4 0 4,5 0-15,2 0 4,0 0 0,2 2 8,-3-1-8,-5 2 0,-7 2-2,-12-1-81,-9 1-122</inkml:trace>
  <inkml:trace contextRef="#ctx0" brushRef="#br0" timeOffset="84720.8967">30285 10263 4,'0'0'112,"0"0"-52,0 0 20,0 0-29,0 0-9,0 0 6,0 0-31,0-11 17,0 11-14,0 0-6,0 0 16,0 0-13,0 0-1,0 0-10,0 0-3,0 0-6,0 0-1,0 0-11,0 0 12,0 0-18,0 11 21,0 4-9,0 1 13,0 1-6,0 3 2,0-2 0,0-2-1,5 1 2,0-6-1,1 3 0,0-3 7,0-2-10,3-5 3,0-1 0,1-1-4,6-2 4,-2 0 0,1 0 0,-3 0-1,-1-2 0,0-4-3,-3 1 4,-2-6-1,-2 1 1,-1-4 0,1-4 2,-2 0 2,1-2-6,-2 3 2,3 2 0,-3 4-4,-1 3 5,2 2-1,-2 3 1,0 3 2,0 0-6,0 0 0,0 0-16,0 1 17,0 12-24,0 5 26,3 4-4,0-1 2,1 3-1,1-2 3,0-2 0,3-3-1,-1-2 2,3-1-1,0-4 0,-3-1 5,1-3-6,0-4 1,2-2 0,2 0 8,4 0-7,-4 0 2,4-9-3,-2-3 7,-4-4-9,2 1 2,-3-4 0,-4-4 1,1-2 0,-4-2-1,0 2 0,-2 6 1,0 2-4,0 7 3,0-1 0,0 5-3,0 2 8,0 1-4,0 1 5,-2 2-3,2 0-6,0 0-1,0 0-17,0 0-29,0 0 15,9 11 35,7-1-2,1 1 7,4 1-6,0-3 1,4-3 0,1-1 9,4-4-7,-5-1-2,2 2 2,-3-2 4,-2 0-7,0 0 1,-3-5 0,3-6 7,-1-2-6,-3 0 8,-2-3 5,-7 2-13,-3 3 20,-4 0 1,-2 2-9,0 0 27,0 3-25,-11 0 24,-3 3-38,-3 3 0,-7 0-2,-3 0-10,0 14 9,-3 9-7,6 6 6,5 3 3,7-1-1,7-2-14,5-2 10,0-4 4,8-4 1,9-4 12,5-1-11,6-5 12,6-5 2,4-1-11,3-3-8,-2 0-36,-3 0-100,-6 0-142</inkml:trace>
  <inkml:trace contextRef="#ctx0" brushRef="#br0" timeOffset="87712.7027">2154 11843 11,'0'0'107,"0"0"-47,0 0 36,0 0-25,0 0 27,0 0-53,0 0 23,-3-55-23,-3 47-16,0-1 13,0 1-35,0 4 9,-3-2-8,-4 1-1,2 1-6,-2-1-1,-5 5 0,-1 0-11,-1 0 13,-2 5-2,-2 11 0,3 7-7,-3 6 1,2 5 6,3 1 0,5-1-7,6 0 7,5-4 0,3-4 0,0-4-9,8-1 3,9-6 6,3-3-5,6-4 1,2-7-15,3-1 15,4 0 0,-1-9-53,2-4-42,-9 0-153</inkml:trace>
  <inkml:trace contextRef="#ctx0" brushRef="#br0" timeOffset="89031.2257">2527 11786 145,'0'0'37,"0"0"-27,0 0 22,0 0-9,0 0-8,0 0 27,-58-21-33,50 21 4,1 0-13,-5 1-6,3 13 1,-2 3 4,0 5 1,3 4-7,-1 4 6,-1 0 1,5 0-2,1-4 3,4-3-7,0-2 6,0-5 0,0-1-11,0-4 0,6-3 7,4-1-3,-1-6 14,2 1 5,3-2-1,3 0-5,1-8 18,0-8-17,0-1-2,-2-1-5,-4-4 5,0-1-5,-2-2 0,-5 2 0,-2 2-3,-2 5 5,-1 4-2,0 6 11,0 2 2,0 2 15,0 2 18,-1 0-45,-1 0 1,2 0-2,0 11-22,0 10 11,0 2 3,0-2 1,0-5 7,5-1 0,-1-4-6,1-2-6,5-3 12,-2-2-5,1 1 7,1-4-2,-1-1 3,3 0 1,4 0-3,1-1-1,-1-8-13,-1-2 9,0-4-30,0 2 14,3-1-8,-6-1 15,4 5 7,-5 3 2,-2 3 4,1 4 0,-1 0-13,0 0 10,4 0-3,-4 0 6,-1 3-8,2 5-5,-4 0 9,-1 2-2,-2-2 6,1 2 7,-4-3 1,3-1-2,0-3 15,-1 2-19,-1-5 5,2 0-7,-2 0 5,1 0-8,-1 0 6,1 0 27,4-14 11,3-5-38,4-2-3,2 3 0,0 2-5,-1 6 1,2 2 4,-4 1 0,2 2-5,0 4 2,-3 1-4,5 0-4,-2 0-14,2 9 22,-4 0 3,4 3 0,-4-1 8,-1 0-1,-1 2-4,-1-3-3,-1-1 8,2-2-7,-1 1-1,0-3 0,1-1 16,-1-3-12,3 1-8,0-1-11,5-1-80,-4 2-51</inkml:trace>
  <inkml:trace contextRef="#ctx0" brushRef="#br0" timeOffset="91653.3253">4083 11485 61,'0'0'162,"0"0"-66,0 0-27,0 0 16,0 0-5,0 0-25,0-18 3,0 18-53,0 0-4,0 0-1,0 1-36,0 16 34,6 11-10,3 9 12,-3 6 6,3 4 1,-2-1-7,-2-2 0,-1-4 0,-1-4-6,0-5 6,-1-5 0,5-2 3,-4-3 4,-3-4-7,3-4 0,-3-4 3,3-4-9,0-5 6,-3 0 0,2 0 23,-2 0-17,0-3 10,0-11-16,0-3 7,1-2-16,4 1 9,1 1 0,2-2-6,0 1 4,1-2 2,6-3 0,1 1-26,5 1 17,3 0 5,-3 4 4,0 7-14,-2 5 3,-1 5 6,0 0-4,4 12-23,-4 8 25,0 1 6,-4 1 1,-3-2-7,-3-1 3,-2-2 2,-6 1-6,0 0-22,0 2 30,-18-1 0,0 1 3,-1-3 5,1-5-3,0-3-5,3-5 0,-3-4-7,-1 0-3,1 0 10,-3 0 0,4-4-2,1-2 5,0 3-3,5-4 0,2 4 10,3 1-10,3-1 3,3 3 0,0 0 46,0 0-49,0 0 0,0 0-11,9 0 0,11 0 8,10 0 3,0 0 0,1 0 2,-1 0 2,1 0-4,3 0 0,3 0 4,2 0-10,2-10 6,5 2 0,-3-3 1,-1 2 5,-8 0-6,0 0 0,-7 0-1,-7-2-5,-4 2 6,-5-1 0,-5 1 8,-1-3 0,-2-2-8,-3 0 0,0 0 7,0-1-1,0-1-4,0 3 0,-7 1 16,0 3-9,1 4-9,1 2 12,-1 2-8,6 1 4,0 0-8,-3 9-15,3 10 11,0 5-12,0 4 15,0-2 1,0 0-2,0-3-4,9-3 6,3-7-3,1-1 1,1-3-32,4-3 34,0-3 0,4-3 1,2 0 0,0-4-1,-3-10 2,-5 0 2,-2 0 2,-3 0-6,-3-1 0,1 0 5,-1 3-9,-1-1 4,-4 6 0,-2 3 3,-1 0 9,0 4-12,0 0 26,0 0-23,0 0-6,0 0 2,0 0-15,3 7 15,0 4-11,3 3 12,-1-2 0,1-1 0,1 1-4,1-3 4,-1 0 0,2-2 7,3-1-1,0-2-6,3-3 0,-3-1 3,1 0-6,2 0 3,0 0 0,-3-1 4,3-9 2,-2-2-6,-5-1 0,-2 1 4,-6 1-5,3 1 1,-3 1 0,0-1 9,0 5-3,0-1-6,0 1 0,-3 3 8,3-1 8,-2 3-15,1-1 7,-1 1 0,2 0-8,-1 0-5,1 0-7,0 7-16,0 1 22,0 2 6,0-2 0,0 1-6,0 0 12,0 2-6,3 0 0,0-1-3,3 2-5,4-2 8,-2 2 0,-1-2-6,3-3 5,-2-1 1,1-3 0,4-3-2,-1 0-1,2 0 3,2 0 0,-1 0 0,0-5 8,2 0-8,-4-1 0,-1-4 2,-2 2-8,-2-5 10,-2-2-4,0-3 9,-2-4-6,3-4-3,-4-3 0,2-5 5,1-4-15,-3-3 10,0 2 0,-3 2 1,0 5 6,0 2-7,0 2 0,-3 3 4,-3 4 3,0 5-7,1 7 0,0 3 6,0 5 8,2 1-7,0 0-7,-3 4-15,0 26 14,-1 17-13,1 14 14,6 10-8,0-4 11,0-5-3,16-11 0,4-11 4,5-11-1,5-8-3,3-6 0,7-9-1,-1-6-1,-2 0-13,-3-2-72,-10-12-202</inkml:trace>
  <inkml:trace contextRef="#ctx0" brushRef="#br0" timeOffset="92740.2517">5065 11709 51,'0'0'46,"0"0"-21,0 0 12,0 0 24,0 0-20,0 0-10,-6-9 0,6 9-30,0 0 15,0 0 8,0 0-5,0-1 21,0 1-23,0 0-2,0 0-1,0 0-11,0 0-6,0 0 2,0 7-21,-3 8 19,1 6-4,1 0 7,1 2-4,0-2 2,0-3 1,0-1 1,0-4-5,0-2 1,1-1 4,4-2 0,-2-2-1,0-2-95,4-1-9,-2-3-38,-1 0 68</inkml:trace>
  <inkml:trace contextRef="#ctx0" brushRef="#br0" timeOffset="93156.4974">5227 11541 175,'0'0'161,"0"0"-113,0 0-32,0 0 6,0 0-22,0 0 24,0-26-23,0 24 1,0 2-2,0 0-51,0 0-41,0 0-27,0 0-33</inkml:trace>
  <inkml:trace contextRef="#ctx0" brushRef="#br0" timeOffset="94444.4131">5920 11695 69,'0'0'145,"0"0"-65,0 0 13,0 0-59,0 0 30,0 0-31,-2-48-6,-2 43 20,-1 0-29,-1 2-5,-1-2-1,1 1-3,0 0 5,-3-1-14,-3 4-1,0 1-6,-2 0 7,-2 0 0,-3 7-2,2 7-2,0 5 2,1 4-5,5 1-11,3 3 15,5 2-3,3-4 6,0 2-5,0-1 6,0-5-4,9-2-1,1-5-8,-2-4 7,1-2-17,0-5 2,0-3 16,1 0-5,5 0 9,3-11 1,3-7 7,1-1 2,-4-4-9,-3-1 1,-3-3 5,-3 0 7,-2-6-14,1-5 0,-2-1 1,0-3 12,0 1-5,0 3-1,-2 2 11,1 7-10,-2 5 1,-3 7 7,0 6-1,0 5 21,0 5-19,0 1-8,0 0-9,0 4-2,0 25-5,-6 13 3,1 7 4,4 4-3,1-1 3,0-7 0,7-6-2,7-7 5,5-8-6,5-2 2,0-4-35,6-4 19,4-7-33,0-2-40,-4-5-124</inkml:trace>
  <inkml:trace contextRef="#ctx0" brushRef="#br0" timeOffset="99635.0888">7534 11613 118,'0'0'55,"0"0"-2,0 0 14,0 0-28,0 0 24,0 0-21,0 0-6,-7-34 13,2 29-31,-1 2 5,0-2-1,0 0-11,-1 1 4,1 0-12,-3 1-3,1 0 0,-2 1 1,1-1-3,-2 3 2,0-1 0,-3 1-6,1 0 6,1 0 0,-2 0 0,2 0-17,0 6 15,2 8-7,-5 4-2,7 6 6,1 2-4,0 5 9,5-1-7,2-3-4,0-2 11,0-4-9,10-1-9,1-4 17,3-2-12,0-5-22,0-1 3,4-5 13,-3-3 19,4 0 0,0 0 4,-2-5-2,1-5 0,-5-2-2,2-2 2,-6-2 0,-1-2-2,-4-2 0,-2-1 2,-2 1-4,0 2 4,0 3-2,0 3 10,0 3-6,0 3 7,0 3-6,0 3-2,0 0 24,0 0-27,0 0-1,0 0-1,0 12-36,0 9 37,0 0-3,1 4 4,5-4-1,-2-3 4,2-4-3,0-2 0,2-2 3,2-3-5,-4-4 2,3-2 0,3-1 3,0 0-1,4-5 0,2-11 3,3-3 2,-3-3-11,0 1 4,1 0 0,-7 5 0,-4 5 3,-5 4-3,0 6 0,1 1-3,1 0 3,1 0-14,1 13 2,2 5 7,0 4 8,-3-3-3,-3 1 0,0-4 6,-3-1-6,0-1 3,0-4-3,0-1 20,0-3-16,0-4 10,0-2-6,0 0-1,0 0-3,0 0 8,0-8-1,0-13-11,3-6-1,5-3-6,3 3 6,3 4-26,-1 8 26,-2 7-8,-2 4 8,2 4-7,0 0 5,5 0 3,-1 9-9,0 6 6,0-1 2,0 0-2,-3 2 3,-6-1-1,5 0 2,-4 2-1,-1-4 5,1 0 1,-2 1-7,5-5 1,-1 2 0,3-4 3,1 0-3,3-3-5,1-1-23,0 0-60,4 1 10,-4 4-60,-3-2 20</inkml:trace>
  <inkml:trace contextRef="#ctx0" brushRef="#br0" timeOffset="101392.697">9084 11584 1,'0'0'124,"0"0"-23,0 0-54,0 0 29,0 0-33,0 0-11,-19-42 13,11 36-13,1 0 2,-5 0-14,3 3-14,-2 0-11,-2 2 5,1 1 0,0 0-3,-3 0 3,2 0 0,-2 7-5,3 5 2,-1 6 2,2 5-5,3 5-5,2 3 2,2 0 9,4-2 0,0-4 0,0-4-5,0-4 4,6-2-2,3-3-11,2-3 4,3-5-1,0-2 11,4-2 5,0 0 2,1-4-5,3-9-2,-5-1 4,-2-1-3,-5-3 2,-1-3-3,0-2 4,-3 0-2,-3-1-3,5 3 1,-7 4 0,-1 4-3,0 2 7,0 4-4,0 2 7,0 4 2,0 1-6,0 0 15,0 0-18,0 8-8,0 14-15,0 5 23,0 0 0,6-1 3,4-4-7,-1-1 4,-1-6 0,5 1-2,-1-3 3,1-4-1,1 0 0,7-4 3,0-4-3,3-1 0,1 0 0,0 0 3,-1-1 0,-3-9-3,-3-3 1,-3-3 4,0-6-6,-3-5 1,-3-1 0,0-3 1,-8 5 0,-1 1-1,0 1 0,-6 3 5,-7 3-6,1 3 1,-1 5 0,-1 2 9,2 3-2,0 2 0,0 3-7,-1 0-7,1 0 6,0 3-5,6 5-8,5 0 7,1 1-5,0-3-2,3 1-18,11 1-20,3-4 52,8-2 0,-1-2 2,4 0 0,-1 0 3,-2 0-4,1 0-1,-1 0 2,2 0-4,5 0 2,-6 0 0,-2 0-5,-6 3 5,-6 7 0,-3 2-2,-1 5 3,-1 4-2,-3 1 1,-1 4 0,0-3 9,0-4-8,2-2 3,-1-2 1,1-3 2,5-1-10,-2-3 3,2 0 0,5-3 6,2-2-5,2-2 11,2-1 6,0 0-12,-2 0-4,2 0-2,-2 0-12,-1-3-28,-6-1-157</inkml:trace>
  <inkml:trace contextRef="#ctx0" brushRef="#br0" timeOffset="103235.1357">9952 11291 53,'0'0'69,"0"0"-23,0 0 35,0 0 3,0 0-2,0 0-48,0 0-3,0-14-31,0 25-4,-3 14 3,-1 12 2,-1 5-1,2 0 3,0-2-1,2-1-2,-3-1 0,2-3 0,2 0 6,0-6-5,0-4 2,0-4-3,0-4 4,0-4-5,0-4 1,0-5 0,0-1 0,0-3 2,0 0 1,0 0 10,0 0-10,0-1 23,2-11-21,5-6 8,0-7-17,5-3 5,3-1-1,-1 1 0,2 2 2,-4 7-7,1 2 5,-4 5 0,-1 5-2,-2 2 3,0 3-1,3 2 0,1 0-23,2 16 21,3 3-5,-4 7 6,-1 0-3,-6-1 7,-1 0-3,-3-2 0,0-1-2,0-3 1,0-4 1,-9 1-7,-2-1 4,-2-2 3,0-3 0,1-2 0,0-4-2,-3-4 0,3 0 0,-2 0-6,0 0 3,2 0-8,3-6-1,3 1 11,2 1-1,2-2 1,2 2-3,0-1 6,0-1 0,0 3 4,0 0-4,3 2 0,9 1-8,4 0 5,3 0-3,3 0 6,3 0 0,0 0 4,1 1-4,1-1 0,0 0 3,0 0-3,-1 0 0,-5 0 0,-4 0-2,-3 0 6,-6-5-4,4-2 3,0-4 3,-3-2-7,-2-1 1,-2-3 0,2-1 8,-2 2 9,-2 0 14,0 1-12,-3 2-13,1 3-3,-1 1-2,0 6 6,0 1 27,0 2-12,0 0-16,0 0-6,0 11-36,0 10 31,0 3 5,0 3 0,3-3 1,2-2 1,3-3-2,0-6 0,3-2 4,2-2-9,0-3 2,7-3 3,-1-1 0,5-2 1,1 0-1,1 0 0,-4-10-5,-1-1 4,0-3 1,-6-3 0,4-4-2,-4-3 6,-5-8-4,1-2 2,-3-2 2,-1-2-4,-1 4 0,-5-3 0,1 3 1,-1-1 4,1 2-4,-2 3 20,0 5-19,0 4 17,0 3-2,0 5 3,-2 3-5,1 2-14,1 5-1,0 3 0,0 0-6,0 0 6,0 2-16,0 20 1,0 11 6,4 9 12,1 4-3,1-1 0,3 1 2,0-2-2,-2 1 0,2-1 0,3-7 0,0-5 1,3-6-1,-2-8 0,5-4 5,-1-6-5,2-5 0,6-3 0,2 0 10,0-6-7,2-6-6,-9-2 0,-2 0-40,-6 1-25,-6 0-60,-1-2-164</inkml:trace>
  <inkml:trace contextRef="#ctx0" brushRef="#br0" timeOffset="103908.1427">10479 11461 62,'0'0'31,"0"0"-27,0 0 10,0 0 0,0 0 12,0 0 14,48 2-17,-32 1 1,5-1 1,7 1 0,8-1 8,6-2-11,7 0-7,-1 0-8,-6-3-1,-6-1-12,-7-3-1,-6 3-53,-7 1-21,-7 0-54</inkml:trace>
  <inkml:trace contextRef="#ctx0" brushRef="#br0" timeOffset="104252.3041">10404 11336 312,'0'0'121,"0"0"-45,0 0-36,0 0-17,0 0-8,0 0-15,-7-17-1,7 17-43,0 3-162,0 8 49</inkml:trace>
  <inkml:trace contextRef="#ctx0" brushRef="#br0" timeOffset="105934.2801">11049 11685 63,'0'0'74,"0"0"0,0 0-29,0 0-22,0 0 5,0 0-24,0-1-3,0 1-1,0 0-13,0 0 10,0 0-12,0 0 15,1 0-1,7 0 2,-1 0 3,4 0-2,-1 0 6,1 0-8,2 0 0,1 0 1,0-5 5,1-4-3,-1-1 0,-2-3-2,-3 0 4,-1 0-6,-3-4 1,-4 2 0,-1-2 5,0-1 0,0 3-4,0 0-1,-3 0-1,-4 0-1,0 2 2,1 0 0,-3 4-1,-3 0 2,6 4-1,0 2 0,1 1 2,2 0-6,3 2 4,0 0-5,0 0-1,0 0 0,0 0-4,0 0 6,0 7-4,0-2 7,2 0 1,5 1-3,1-3 2,2 0 2,4 0 3,3-3 1,5 0 2,4 0-6,4 0-1,2-2 0,-1-2 3,-1 1 0,-8 1-3,0 2 0,-8 0-1,-7 0 1,-2 8-6,-5 7-1,0 8 7,0 2 21,-9 4 22,0-1-1,1-2-37,4-3 2,4-4-7,0-1 0,0-5 11,9 0-2,0-4 11,1 0-10,2-3-5,2-2-10,5-4-9,-2 0-76,-1 0-60</inkml:trace>
  <inkml:trace contextRef="#ctx0" brushRef="#br0" timeOffset="107622.6264">11887 11482 4,'0'0'13,"0"0"15,0 0 1,-85 2 13,60 11-1,-1 3-7,3 7-17,3 4-15,5 2 29,-1 2-8,7 0-19,6-6 15,3-4-17,0-3-2,0-2 13,6-5-7,8-1 22,0-5-19,3-3-5,5-2 22,-1 0-18,6-4 3,-6-10-5,3-1 0,-5-5-9,-2-1 3,-6-2 0,-3 1 5,-5 2-4,-2 4 6,-1 4 19,0 4-5,0 4 29,0 3-16,0 1-15,0 0 7,0 0-26,0 4-24,0 11 15,6 5 2,3-1 1,0-2 5,2-4 1,3-1-5,0-4 10,4-3-5,0-3 1,7-2 1,2 0-4,0-2-4,0-12-10,-2 0 12,-7-3 8,0-2-4,-6-4 3,-3-1 2,0-3-8,-5 0 3,-4 2 0,0 2-7,0 4 7,-4 2 0,-8 5-2,0 5 7,0 0 6,2 6-6,2-1-5,3 2 4,1 0-4,-3 0 0,2 0 0,2 3-11,3 6 5,0-1-9,0 0-15,5-1-10,6-3 31,2 1 9,6-3 6,-1-1 2,6 1-8,-2-1 0,-2 0 0,0 4-6,3-1 10,-1 3-4,-1 0 0,0 2 0,-6 1-1,1 3-4,-5-1 2,-3 1 2,-2 2 2,-3 2 2,4 0-1,-3 1 4,4-2-6,0-1 0,1-1 0,-1-6 4,-2 0-2,1-2-1,-2-2 0,-2 0 4,3-3-5,-2 1 0,6-2 4,3 0 13,0-7-16,5-7 7,-2-6-1,-2-1-3,-2-2-5,-2-2 1,1 3 0,-4 3 0,-2 6 2,-1 5-2,-4 5 5,0 2 1,0 1 14,0 0-20,0 0-6,0 7-1,-4 11 7,-1 5 0,-1 2 0,3 0-1,0-1 0,3-5 1,0-1 0,0-4-5,3-4 9,3-2-4,6-5 0,0-1 4,7-2 3,-1 0-7,6-4 3,0-9-3,-6-5 0,6-5-8,-8 1 6,-2-6-12,-5 6 14,-2 1-1,-4 4 2,-2 8 12,1 3 17,-2 5 12,0 1-3,0 0-39,0 0-7,0 16-11,0 10 18,0 8-5,0 3 9,3 2-4,0 1 0,-3-1 2,0 3-6,0-1 4,0-2 0,0-1 5,-3-2-5,-5-3 4,0-3-4,-3-5 4,-1-4-4,-1-3 0,-11 0 5,7-5 5,0-5-3,3-8 7,8-2 56,-3-19-69,6-8 8,3-2-9,0-7-3,10-1-3,12 3 6,6 0-1,5 4 0,0 5-37,-2 5 4,-4 2-14,1 7-33,-1 2-18,-2 2-104</inkml:trace>
  <inkml:trace contextRef="#ctx0" brushRef="#br0" timeOffset="108894.9934">14410 11249 76,'0'0'84,"0"0"5,0 0-36,0 0 23,0 0-24,0 0-13,0 0 32,-89-62-49,66 57-15,1 1 7,-1 1-9,1 3-5,0 0 0,2 0 0,3 2-5,0 9 4,4 4-5,4 5-1,4 3 4,5 3-1,0 0 2,0 2-9,11-1 7,6-1 0,2 2-11,3-1 9,3 0-2,5-1 8,0-3-3,0 2-5,-2-4 6,-7 0-5,-3-1 6,-8-2-7,-7-4 14,-3 0-6,0-2 7,-12-2-4,-11 1 7,-6-2-10,-1-3 2,1-4 14,2-2-16,1 0 7,2 0-3,2-5-1,1-4-6,3-2-7,2 4-20,2 0 6,5-3-78,2 2-88</inkml:trace>
  <inkml:trace contextRef="#ctx0" brushRef="#br0" timeOffset="109380.359">14794 11258 60,'0'0'148,"0"0"-64,0 0-34,0 0-26,0 0-22,0 0 1,77-30 1,-42 25 0,-4 2-1,-4 2 3,-7 1-10,-4 0 4,-6 0-2,-3 0-4,-4 1-87,-3 5-97</inkml:trace>
  <inkml:trace contextRef="#ctx0" brushRef="#br0" timeOffset="109643.3909">14901 11234 62,'0'0'79,"0"0"-67,0 0-4,0 0 13,0 0 47,0 0 3,-9 100-9,9-69-37,0-1 1,0-1-5,0-3-21,0 1 18,3-2-18,0-3 2,-2 1 6,1-1-8,-2 1 0,0-2-10,0 0-98,0-1-73</inkml:trace>
  <inkml:trace contextRef="#ctx0" brushRef="#br0" timeOffset="109866.0742">14773 11702 161,'0'0'134,"0"0"-128,0 0 0,0 0 5,0 0 5,0 0 14,95-14-15,-62 11-11,0 2-4,0-1 0,-5 1-7,-3 1 6,-3 0-75,-3 0-55,-6 0-37</inkml:trace>
  <inkml:trace contextRef="#ctx0" brushRef="#br0" timeOffset="110614.5964">15298 11274 124,'0'0'133,"0"0"-47,0 0-20,0 0 3,0 0-53,0 0-16,6 20-21,-5 12 21,2 4 5,-1-2 10,-2 1 8,1-5-12,4-3 0,0 2-9,2-4-2,-3 1 1,1-1 6,-1-3-6,-1-4 4,0-4-5,0-4-45,3-6-24,-2-4-48,3 0 4,-1-12-24</inkml:trace>
  <inkml:trace contextRef="#ctx0" brushRef="#br0" timeOffset="111083.9521">15362 11294 67,'0'0'69,"0"0"27,0 0 4,0 0-37,0 0-30,0 0-33,9-20-5,2 34-1,3 9 6,3 3 0,1 6 3,-2 1 0,-1 0-4,1 0 1,1-1 0,1-2 6,-2-1-4,0-4 1,1-1 0,-1-1 3,-1-4-9,5-4 3,-8-4 0,-1-5 7,-3-4-5,-3-2 5,2 0 12,2 0-2,0-9 65,-2-11-41,1-4-13,-2-7 0,-3-6-23,1 0 2,2-2-7,3 0 4,3 1-8,-1 4 4,-4 9-4,0 6-5,-4 6 6,-1 7-5,-1 4-13,-1 2-74,0 0-100</inkml:trace>
  <inkml:trace contextRef="#ctx0" brushRef="#br0" timeOffset="112117.3853">16202 11228 87,'0'0'100,"0"0"-18,0 0 24,0 0-39,0 0-1,0 0-6,0 0-54,-48-30-12,32 30 6,-3 0 0,0 0-5,-1 0 7,-2 8-2,0 7 0,-3 6-7,0 7 5,-1 0-3,7 4 2,1 0-4,9 1 7,4-1 0,4 0-2,1-2-2,0 1 0,6-3 0,8-2 4,2-5 4,-1-5-3,4-5-1,6-5 4,4-5 6,5-1-9,0 0-1,-4 0 5,-6-6-10,-9-4 7,-4 0-2,-8-3 0,-3 0-1,0-2-1,-8-2-12,-5 1 8,-4 0 5,2 2 2,4 0 2,0 3-3,5 4 10,1 1-11,4 1 2,1 2 14,0 0 31,3-1-46,14 0 0,6 2-1,6 2-4,1 0 1,-4 0 1,0 12-3,-8 4 0,-4 4 3,-4 2 3,-3 1 0,-4 1-2,-1 1 0,-2-3 2,0-1 0,0-2 4,0-3-3,1-3-2,2-4-1,1-3-56,4 1 0,4-6-28,4-1 22,2 0-91</inkml:trace>
  <inkml:trace contextRef="#ctx0" brushRef="#br0" timeOffset="112518.1811">16593 11293 134,'0'0'139,"0"0"-46,0 0-6,0 0 16,0 0-51,0 0-42,0 7-10,0 23-9,-5 11 9,-5 1 0,3-3 8,-3-2-4,6 0 2,1-6-10,3-4 4,0-3 0,0-6 0,6-2 6,6-6-3,4-4-1,4-4 7,7-2-6,4 0-3,2-8 2,0-5-2,-3 3 0,-5 4-16,-4 4-16,-6 2-66,-2 0-38,1 0-62</inkml:trace>
  <inkml:trace contextRef="#ctx0" brushRef="#br0" timeOffset="112903.678">17060 11274 223,'0'0'177,"0"0"-117,0 0-60,0 0-12,0 0 10,0 0 2,-24 116 26,15-78 7,3-3-33,1-3 15,5-1-15,0-3 0,0-2 5,0 1-1,0-5-2,0-2-2,2-5-22,2-4-50,1-2-61,0-5-15</inkml:trace>
  <inkml:trace contextRef="#ctx0" brushRef="#br0" timeOffset="113173.2312">17127 11202 281,'0'0'109,"0"0"-65,0 0-38,0 0 0,87-63 30,-58 59-25,1 0-2,0 4-9,-3 0 0,-2 0 0,-4 0 0,-3 4-9,-6 6 1,-4 3-85,-7 6-32,-1 2-17</inkml:trace>
  <inkml:trace contextRef="#ctx0" brushRef="#br0" timeOffset="113389.3644">17157 11392 128,'0'0'61,"0"0"45,0 0-54,0 0-23,0 0-3,0 0 12,66-2-29,-40 1-4,-2 1-5,-3 0-6,-7 0-14,-7 4-89,-5 10-49,-2 1 41</inkml:trace>
  <inkml:trace contextRef="#ctx0" brushRef="#br0" timeOffset="113605.5326">17029 11681 68,'0'0'8,"0"0"92,0 0-84,0 0 100,0 0-11,84 4-66,-45-4 16,5-9-27,-1 1-21,-4 1 12,-3 3-19,-5-3 5,-4 6-5,-5 1-52,-7 0-38,-5 0-95,-7 0-54</inkml:trace>
  <inkml:trace contextRef="#ctx0" brushRef="#br0" timeOffset="114855.3945">18762 11283 20,'0'0'60,"0"0"1,0 0 33,0 0-3,0 0 13,0 0-26,-6-51-42,-1 50 41,-5 1-77,-3 3 2,-9 18-7,-4 12 1,1 5 4,-1 2 0,5 2-4,2 0 2,6 0 2,7-1-4,8-2-3,0-4 9,19-5-2,11-6 1,8-9 5,7-5-6,3-5 0,-1-5 1,0 0 12,-3-1-11,-6-13 1,-4-1 0,-7-3 5,-5-6-8,-7-3 2,-2-3-1,-6-1 37,-3-1-28,-4 0 0,0-1-4,0 1-1,-16 1-10,1 0 4,-4 6-15,2 3 8,1 6-39,1 7-23,0 8-33,-2 1-111,-2 1-17</inkml:trace>
  <inkml:trace contextRef="#ctx0" brushRef="#br0" timeOffset="115225.2671">18814 11484 174,'0'0'115,"0"0"-68,0 0-47,0 0-16,0 0 11,0 0 5,54 81 6,-40-49 0,0-1-1,-2 1 2,4-2 0,0-3-6,-1-5-1,1-1 0,0-4-1,-2-5-31,1-2 4,-3 0-47,-3-4-20,-2-3-2</inkml:trace>
  <inkml:trace contextRef="#ctx0" brushRef="#br0" timeOffset="116242.39">19429 11330 7,'0'0'81,"0"0"-1,0 0 1,0 0 7,0 0 23,0 0-92,-15-11-6,12 11-13,-6 13-14,-3 12 11,2 8-5,-1 5 8,4 0-2,2 1 4,5 0 2,0-3 6,0-1-7,15-8 18,3-5 8,3-4-16,6-4 15,1-7-15,5-2 0,2-5 4,-5 0-8,1 0-6,-1-8-3,-2-7 2,-1-3 7,0-3-8,-4-6 5,-1-5-3,-6-4 6,-6-3-14,-5 1 5,-4 4 0,-1 5-11,0 4-1,0 5-26,0 5-23,0 9-41,0 5-59,0 1-75</inkml:trace>
  <inkml:trace contextRef="#ctx0" brushRef="#br0" timeOffset="116643.4527">20080 11368 237,'0'0'138,"0"0"-57,0 0-21,0 0-20,0 0-35,0 0-5,0 27-13,-6 10 11,-5 5 4,4 2 4,-1 0-6,4-5 7,4-1-8,0-9 1,0 0-9,0-3 9,6-5-60,3-3-46,1-4-78,-1-7 37</inkml:trace>
  <inkml:trace contextRef="#ctx0" brushRef="#br0" timeOffset="117260.6898">20139 11390 49,'0'0'96,"0"0"-15,0 0 18,17-78-15,-5 61-18,1 4-20,2 1-22,2 1-10,0 4-10,0 2-1,-1 5-3,-1 0-3,3 8 0,-2 13-3,1 6 5,-3 2-5,-4 2 11,-7 1-5,-3-2 0,-2 0-6,-17-3 5,-8 0-33,-6-1 14,0-5 15,2-6 5,10-7 0,8-4-1,7-4 7,4 0-6,2 0 3,0 0 6,0-4 33,0 0-41,8 3 1,6 1-2,5 0-19,1 9 19,-2 9-4,3 2 4,1 2-5,-3 0 7,-2-1-2,-2 1 0,-6-3-1,-3 1-1,-6-4-1,0 1 3,0-2-1,-4-1 5,-13-3-4,-2 0 17,-5-2-13,-1-3 3,2-4-7,-1-2-2,0 0-3,1 0-13,2-9-28,6-2-67,2-2-57,7-1-23</inkml:trace>
  <inkml:trace contextRef="#ctx0" brushRef="#br0" timeOffset="117783.7277">20578 11321 107,'0'0'130,"0"0"-29,0 0-5,0 0-37,0 0 0,0 0-59,-6-10 7,6 10-15,19 0 12,16-2-4,-1-1 0,0 1 6,-2 1-11,-10 1 5,-2 0-11,-6 0-10,-5 0-102,-4 1-123</inkml:trace>
  <inkml:trace contextRef="#ctx0" brushRef="#br0" timeOffset="117999.9106">20697 11330 99,'0'0'201,"0"0"-201,0 0 1,0 0-1,-10 77 61,7-47-8,1 0-25,1 2 8,1 0-21,0 0-10,-3 0 3,-1-1-3,-3-2-10,-2-2-17,-1-3-86,0-3-75</inkml:trace>
  <inkml:trace contextRef="#ctx0" brushRef="#br0" timeOffset="118216.0995">20524 11776 185,'0'0'34,"0"0"-25,0 0 2,0 0 4,0 0 2,106 0 29,-67 0-27,-2 0 4,2 0-18,-15 0-3,-3 0 3,-7 1-5,-4 0-22,-4-1-92,-3 0-117</inkml:trace>
  <inkml:trace contextRef="#ctx0" brushRef="#br0" timeOffset="118933.6222">21057 11294 95,'0'0'134,"0"0"9,0 0-57,0 0-46,0 0-13,0 0-27,33-9 2,-1 9 10,7 0 0,7 0 3,1 0 0,-1 0-8,-4 3-6,-6 0-1,-8 0-2,-7 0-4,-8 1-55,-5 1-74,-8-3-76</inkml:trace>
  <inkml:trace contextRef="#ctx0" brushRef="#br0" timeOffset="119187.5526">21254 11293 38,'0'0'97,"0"0"-66,0 0-15,0 0 41,-30 76 40,30-48-50,0 6 32,0-2-30,0 0-48,0 2 13,0-2-2,0-4-12,0 1 21,0-5-17,-3-3 9,0-3-13,1-3-78,2-5-39,0-5-105</inkml:trace>
  <inkml:trace contextRef="#ctx0" brushRef="#br0" timeOffset="120684.6674">22801 11344 112,'0'0'113,"0"0"-31,0 0-5,0 0-21,0 0 13,0 0-22,-17-77 4,10 69-37,-3 2-5,-4 2 3,-4 1-12,-5 3 0,-3 0-8,-4 0 12,-3 13-4,2 8 0,-1 5-9,3 5 9,0 6-5,4 3 5,4 5-11,6 4 14,5-1-3,9-4 0,1-4-2,0-4-4,11-4 6,9-5 0,4-4 22,1-5-20,2-6 4,0-3-5,-2-7 9,-1-2-13,-5 0 3,-4 0 0,-4 0-3,-4-7 8,-4-5-5,-3-3 0,0-5-12,-3 1 10,-8 1-5,0 0 4,2 4-10,3 3 18,3 6-5,1 2 0,2 1 9,0 2-11,0 0 2,6-1 0,15-1-13,9 0 18,4 2-5,-3 0 0,-5 0-4,-3 7-3,-4 6 5,-7 1 2,-5 2-12,-1 1 12,-4-2 0,-2 3 0,0-3-2,0 0-3,0-1 3,0-1-17,-2-1 1,2-1-43,0-2-21,0-2-38,6-2 11,6-5 55</inkml:trace>
  <inkml:trace contextRef="#ctx0" brushRef="#br0" timeOffset="121092.2791">23310 11360 130,'0'0'162,"0"0"-48,0 0-31,0 0-17,0 0-61,0 0-5,-6 44 0,-6-8-5,1 5 8,2 2-3,-1-1 0,1-1 0,1-6 12,1-7-7,0-1-5,4-6 0,-2-2 5,4-4-11,-2-5 6,3-4-56,0-3-26,0-3-96,0 0 105,10-9 2</inkml:trace>
  <inkml:trace contextRef="#ctx0" brushRef="#br0" timeOffset="121370.9841">23356 11379 39,'0'0'81,"0"0"27,0 0-17,67-85-15,-54 76-17,1 4-44,1 5-12,1 0-3,1 14-16,-2 10 12,-2 6 8,-7 3 9,-1 2 30,-4 1-41,1 0 15,-1 2-17,-1-2 1,0-3 16,0-3-8,0-5-9,0-2 0,-3-3 12,2-5-17,1-3 5,-2-3-76,2-3-19,-3-4-64,-3-2-44</inkml:trace>
  <inkml:trace contextRef="#ctx0" brushRef="#br0" timeOffset="121587.1488">23338 11568 213,'0'0'80,"0"0"-80,0 0 0,0 0 5,85-17-1,-55 16-4,-5 1 0,2 0-39,-5 0-117</inkml:trace>
  <inkml:trace contextRef="#ctx0" brushRef="#br0" timeOffset="121941.3565">23716 11354 194,'0'0'169,"0"0"-163,0 0 1,0 0 7,0 0 15,0 0-14,114-25-6,-78 22-2,-3 3-7,-3 0 0,-3 0-17,-5 0-46,-5 3-108</inkml:trace>
  <inkml:trace contextRef="#ctx0" brushRef="#br0" timeOffset="122188.7677">23877 11363 69,'0'0'109,"0"0"-109,0 0 0,0 0 51,-6 98 19,4-67-30,2 3 13,-1 1-38,1-4-9,-2 0 9,2 0-9,0-4-12,0-2-8,0-4-118,0-4-11</inkml:trace>
  <inkml:trace contextRef="#ctx0" brushRef="#br0" timeOffset="122516.9164">24196 11393 237,'0'0'115,"0"0"-48,0 0-67,0 0-3,0 0-6,0 0 2,0 62 7,0-28 27,0 7-20,0-2-6,0-1-1,0-3 10,0-4-13,0-2 3,0-4-6,0-2-6,0-3-100,0-7-59</inkml:trace>
  <inkml:trace contextRef="#ctx0" brushRef="#br0" timeOffset="122788.9814">24308 11351 179,'0'0'108,"0"0"-58,0 0-37,0 0-13,82-48 35,-63 45-31,1 3-2,0 0-1,-4 0-1,-3 0 0,-6 6-32,-7 7-70,0 2 12,0 2-16</inkml:trace>
  <inkml:trace contextRef="#ctx0" brushRef="#br0" timeOffset="123012.6682">24230 11562 137,'0'0'68,"0"0"-61,0 0 49,0 0 26,0 0-58,0 0 5,81-23-29,-66 23 0,-3 0-8,-1 12-3,-3 3-73,-7 5-25,-1-1-26</inkml:trace>
  <inkml:trace contextRef="#ctx0" brushRef="#br0" timeOffset="123228.8354">24193 11801 186,'0'0'44,"0"0"-30,0 0 60,0 0 6,0 0-71,95 0 7,-72-2-16,1 2 17,-4 0-24,-4 0 7,0 0-71,-3 0-49,1 0-91</inkml:trace>
  <inkml:trace contextRef="#ctx0" brushRef="#br0" timeOffset="123861.6521">24833 11282 139,'0'0'122,"0"0"-23,0 0-39,0 0 23,0 0-54,0 0-6,-33-45-1,32 45-11,-1 0-22,2 4-4,-4 14 15,1 5-24,1 3 24,1-1-2,1 0 2,0 3-29,1-1 27,11 2-17,4-3 19,0 0 6,1-3-2,0-2-4,-2-2 0,-2-1 3,-1-4-15,-5 0 11,-2-2 0,-3-4-14,-2 2 10,0-4 5,0-2 0,-5 0 4,-9 1 22,-3 0-19,-4-1-6,0-1-1,-2 1-9,0 1-25,0-3-47,4-2-78,0 0-43</inkml:trace>
  <inkml:trace contextRef="#ctx0" brushRef="#br0" timeOffset="125966.7839">24904 11265 20,'0'0'5,"0"0"-5,0 0 4,0 0 2,0 0-6,0 0 0,0 0 7,-4-9-7,4 9 8,0-1-3,1-1 8,4 0-7,1 0-6,-1 0 5,-1 1-2,2-3 9,0 3-7,0-2 6,1 0 16,2-1-22,6-1 12,0 0 3,0 3-17,-1-1 22,-1 0-19,-1 1-5,1 1 7,4 1-7,-1 0-1,-3 0 0,-2 0-1,-2 0-8,-5 0 9,-1 0-15,0 0-7,-1 0-25,1 0 16,0 3 17,-3 0-6,0 0 18,0 1-24</inkml:trace>
  <inkml:trace contextRef="#ctx0" brushRef="#br0" timeOffset="131094.0268">26522 11526 24,'0'0'46,"0"0"3,0 0 7,0 0 36,0 0-20,0 0 8,0 0-1,8-42-65,-8 40 18,0 2-28,0 0 13,0 0-30,0 0 13,0 0-20,0 6 8,0 9-28,0 2 40,0 4 0,0 0 8,0 1-13,4 2 5,-1 1 0,0 0 4,3-1 3,1 0-7,2-3 0,4-1 5,0-4-8,0-3 3,0-3 0,2-4 13,0-3 0,7-3-11,-1 0-2,2 0 5,-2-12-14,-4-1 9,-1-5 0,-3 0-4,-3-3 9,-4-1-5,-1-2 0,-1 0 3,1 0-9,1 5 6,-2 2 0,-2 6 1,-1 5 2,1 5-3,-2-1 0,0 2-10,0 0 1,0 0-7,0 14 5,0 2-3,0 4 14,4 0 0,-1-3 0,2 3 3,2-2-9,-3-3 6,6-1 0,-1-4 4,-1-2 5,1-1-9,2-1 0,4-1 6,1-3 1,11-2-6,4 0 0,4-5 12,1-8-5,1-4-8,-6-3 0,-5-1 0,-4 0-3,-4 0 3,-5 2 0,0 2 3,-4 3 3,-1 4-6,-3 2 0,2 4 5,-3-2-8,2 3 3,-1 3 0,2 0-3,2 0-5,2 0 2,-1 7 3,-2 7-14,2 2 8,-4 4 8,-1 0 1,-2 1 1,-3-2 3,0 1-4,0 0 0,0-3 4,0 0-9,0-4 5,-5 0 0,-1-3-1,0-2-3,-1-4 4,1-2-5,-3-2 11,0 0 3,-3 0-9,4 0 0,1 0 5,2 0 3,1 0-8,1 0 0,3 0-9,0 0 0,0 0-4,0 0-27,3 0 36,10 0-10,8 0 14,2 0 0,2 0 2,3 0-6,4-2 4,2-2 0,2-4 2,-2 2 5,0-5-7,-2 1 0,-4-4 6,-2-1-11,-6-1 5,-5-2 0,-7 0 14,-4 1-4,-2 1 12,-2 0-5,0 5-12,0 3 38,0 4-13,0 2-6,0 2 14,0 0-35,0 0 10,0 0-13,0 4-40,0 14 40,0 2-9,0-2 9,0-1-4,0 0 8,0-4-4,0-3 0,6 2-24,1-3 23,5 2-18,3-1 19,4-2-5,1 0 13,-1-6-11,-1 0 3,-1-2-8,0 0 5,0 0 3,-1-7 0,-2-1 3,-3 1 7,-1 1-10,-3 1 0,2 0 9,-5 2-8,2 3-1,-1 0 1,1 0-2,0 0-15,1 6 10,-4 5 4,0 3-10,-1-1 7,-1-1 5,1 0 0,-2 0 0,0 2 8,0-1-8,0 2 0,0-1 7,0-2-7,0-3 0,0-3 0,0-1 5,-2-4 8,1 1-13,1-2 27,0 0-9,0 0 40,0-10-31,0-9-24,1-7 2,11-2-5,5-1 0,-4 2-13,0 4-4,-4 5 12,-1 4 5,1-2 0,-3 6 2,-2-2 4,2 4-6,2-1 0,5 2-3,1 3-7,2 3 10,-1 1 0,-2 0-8,-1 3 1,-4 9 4,2 3 1,-4 3-14,-1 1 10,4-1 6,-2 1 0,2-4 3,1 0 2,1-3-5,-2-3 0,0-1-4,-2-1-11,5-1 9,0-1-41,0-2 7,1 1-103,-1-1-53</inkml:trace>
  <inkml:trace contextRef="#ctx0" brushRef="#br0" timeOffset="131463.8793">27897 11408 424,'0'0'115,"0"0"-115,0 0 14,0 0-2,0 0 3,0 0-20,0-42 5,0 42-23,2 0-40,1 0-194,0 5 25</inkml:trace>
  <inkml:trace contextRef="#ctx0" brushRef="#br0" timeOffset="132720.0683">28808 11565 120,'0'0'68,"0"0"38,0 0-41,0 0-55,0 0 16,0 0-24,0 0-2,-74-26 0,54 26-7,-5 12-1,-3 8 8,-2 6 0,-1-2-3,3 1 0,2 4 2,7-7 1,5 5-9,7-3 0,0-2 9,5-1 0,2-5-4,0-1 21,5-1-15,11-4 14,5-2-15,6-5 24,1-3-16,8 0-3,1-12 13,-1-11-11,-3-1-8,-3-1 0,-5-3 10,-7 6 7,-3 4-11,-6 6 1,-4 5 38,-5 6-12,0 1-14,4 10-19,-3 18-33,-1 14 29,0 9 4,0 4 0,-12 5 10,-4-5 0,-6 0-9,-4-5-1,-4-1 3,-1-6-3,-2-3 3,-1-7-1,3-6 3,4-8-1,8-6-4,8-6 0,6-7 3,1 0-1,4-9 17,0-15-17,0-8 34,15-8-29,13-4-7,10-3 0,8 4-5,4 4-2,3 5 7,2 10-7,-5 8-20,-2 10-107,-2 3-83,-1 1-49</inkml:trace>
  <inkml:trace contextRef="#ctx0" brushRef="#br0" timeOffset="134271.0502">30575 11554 247,'0'0'74,"0"0"5,0 0-6,0 0 1,0 0-1,0 0-58,-6-80 13,2 73-24,0-2 7,-1 3 7,-2 3-18,-6 2 0,-3 1-7,-6 0 7,-1 16-2,-2 7 1,-2 3-19,2 6 7,0 2 13,5-3 0,4-1-7,5-3 5,3-4 1,8-2-3,0-3-15,0-2 12,8-2-37,7-3 44,5-3-14,2-5 25,2-3-11,1 0 0,1 0 7,-3-1-14,-1-13 7,-2-4 0,-1-1-1,-2-4 5,-1 1-4,-4-4 0,0 1 3,-3 2-7,-1 3 5,-4 2-1,-1 8 31,-1 4-29,-1 6 31,-1 0-33,0 3-21,0 15 20,0 6-17,3 1 18,3 4 5,2-3-1,4-4-4,1 1 0,9-5 5,5-4-13,10-2 8,5-8-41,2-1-90,2-3-250</inkml:trace>
  <inkml:trace contextRef="#ctx0" brushRef="#br0" timeOffset="139809.9703">1566 13415 110,'0'0'230,"0"0"-196,0 0-11,0 0-23,0 0-10,0 0 5,0 0-8,17 0 12,-6 1-9,0 4 16,2-3-6,1 2 0,1-1 1,7-3 2,2 0 3,6 0 4,-2 0 9,2-8-15,-5-2 2,-5-2-3,1-2 3,-1-4 13,-3-3-7,4-6-5,-3-3 11,1-5-11,-1-1 6,-6-1 4,-3-4-17,0-3 29,-3-1-28,-2-3 10,2-2-6,-3 4 1,-1 3-6,1 9 2,-3 9-1,0 6 16,0 7-14,0 6 6,0 3 22,0 3-29,0 0 15,0 0-17,0 0-6,0 0-3,0 14 4,-3 11 5,-2 10-7,1 11 8,-1 5-3,4 7 2,1 0-1,0 1-4,0 0 5,0-1 0,0 3 0,0-3 6,0-1-7,0 1 1,0-1-2,0 0-3,0 2 5,0-4 0,0-2 1,0-5 2,1-4-3,7-4 0,-2-4-1,7-5-4,-4-4 7,2-6-2,0-3 0,-3-4 4,1-5-4,0-2 0,-3-2-11,-2-2 4,-1-3 7,-3 0 0,2 0 8,-1 0-2,1-3 11,-1-17-10,1-4 4,4-4-11,-2-4 0,-4-1 0,0 0-3,0-2-1,0 2-2,-12 1-9,-4 1-13,-5 4 26,0 2-13,3 3-13,-1 2 28,4 2-39,0 5 34,3 0 0,3 3 5,3 3-2,3 1 5,0 3-2,3 1 10,0-1-10,0 2-2,5-4-5,14 2-4,5-3 8,4 0 4,5-3-2,6-3 0,6-5 6,2-2-6,-2 1 0,-5 1 4,-10 4-8,-9 4 4,-6 2 0,-6 0 4,-3 1 3,0 0-7,0-2 0,-3 3 4,0 0 12,-3 2-7,0 2 5,0-1 18,0 2-29,0 0 2,0 0-5,0 0 4,0 0-11,0 0 7,0 0 0,0 0-3,0 2-27,0 9-27,1 5 44,4 0 13,-1 1-2,1-5 2,5 0 0,-1-2 0,0-2 1,3-2-3,-3-2 2,8-2 0,0-2 2,1 0 1,5 0-2,-1-5-1,0-5 0,-5-4-1,4 1-1,-4-5-1,0 1-2,-4 1 7,-2 4-2,-4 3 2,-4 4 7,-1 2-9,1 1 4,0 2-2,4 0-4,5 0-11,-1 0 13,2 11-10,-1-1 10,3 4 0,-6 0 0,0 1-1,-2-2-4,-4 1 6,3-2-1,-4-2 0,-1-1-1,1-2-2,-1-2 3,-1-3-10,2-2 4,-1 0 8,2 0-2,2-6 21,2-9-20,2-5-2,0 1-3,6 1 4,-2 0-2,-2 4 2,5 1 0,-2 0-1,-1 3 2,-1 2-1,1 4 0,-2 3-13,-5 1 7,4 0-5,-4 1 10,3 10-6,-1-1-2,0 4 6,0-3 2,1 0 1,0-4-1,3 2 2,-2-4-1,5 1 4,0-1 0,3-2-4,-3 0 0,3-2 3,-3 2-3,1-1 0,2-1 2,-3 1 3,-3-2 2,0 0-7,-6 0 0,-3 0 4,0 0 5,-2 0 3,-1-6 38,2-5-5,-2-2-41,0-2 10,0-2-14,3 0 2,-2 1-4,1 1 2,1 3 0,-3 0 0,0 3 8,0 5-8,0-1 28,0 3-26,0 2 20,0 0-16,0 0 4,0 0-10,0 0-10,0 0 2,0 2-8,4 7 2,2 5 7,0 0 9,-1 4-2,-1-1 0,2 0 7,1-2-7,-2-3 0,1-2 2,0-1-4,0 0 3,3-3-1,1 0 3,4-2 5,5-1-11,3-3 3,2 0 0,-1 0 2,-1 0 0,-1 0-2,-6 0 3,1 0 8,-2-5-11,-1-6 0,-2-2 6,-1-7 9,2-4-15,-6-6 6,3-4-4,-3-4 2,0-3-4,-3 1 0,0-3-4,0 2-3,-2 2 7,1 0 0,-2 3 0,0 4 5,0 1-5,0 7 0,-2 6 3,-1 7 3,2 8 1,-1 3 0,2 0-7,0 3-11,0 20-19,0 13 1,6 8 24,5 2 2,-1 4 4,4-5-1,-2 2 0,1-5 4,4-3-4,-1-6 0,-1-4 0,3-5-4,1-3 5,-1-3-1,6-1 4,-2-3 3,1-6-8,-4 2 1,5-6 0,1-1 7,-1-3-6,3 0 6,0 0 0,-3-9 2,-5-6-9,-4-3 0,-9-2-6,2-2 0,-8 2-1,0-1 7,0 3-3,-11 0-2,2 1 5,-3 4 0,3 4 0,2 4 5,-1 3-3,5 2-1,3 0-2,-4 5-21,4 13 14,0 5 3,0 0-8,0-1 7,0-1 12,15-4-6,0-2 16,1-4-8,3-3-2,-4-2-6,3-4 2,2-2 3,-1 0-5,5 0-27,-3 0-39,4 0-96,-1 0-56,0 0 150</inkml:trace>
  <inkml:trace contextRef="#ctx0" brushRef="#br0" timeOffset="140671.0552">3483 13177 111,'0'0'171,"0"0"-78,0 0 4,0 0-30,0 0-23,0 0 3,0 0-32,-16-6-9,13 3 5,0 1-9,-3 1-2,3 1 0,-3 0-8,0 0-3,-3 0 8,3 0-4,0 0 4,0 0-19,0 0 21,-1 0-1,1 0 1,0 0-4,0 0 5,0 0 0,3 0 1,0 0 5,3 0-6,0 0 0,0 0-14,0 0 7,6 0-48,7 0 55,8 0-10,6 0 12,4 1-2,2 1 0,0-2 4,1 0 2,1 0-6,-1 0 0,-3 0 4,-4 0 0,-3 0-4,-9 0 0,1 0-28,-7 0-39,-4 0-95,-5 4-38</inkml:trace>
  <inkml:trace contextRef="#ctx0" brushRef="#br0" timeOffset="141071.9972">3291 12969 273,'0'0'103,"0"0"-26,0 0-67,0 0 12,0 0-1,0 0-19,-13-30-4,11 30-44,2 0-152</inkml:trace>
  <inkml:trace contextRef="#ctx0" brushRef="#br0" timeOffset="141704.7523">2405 13077 365,'0'0'107,"0"0"-104,0 0 14,0 0 3,0 0-10,0 0 4,9-27-14,-4 27-31,0 0-105,1 3-92</inkml:trace>
  <inkml:trace contextRef="#ctx0" brushRef="#br0" timeOffset="143963.6443">5272 13312 157,'0'0'88,"0"0"-53,0 0-28,0 0 12,0 0-19,0 0 0,0 9-6,0-7 8,5-1-2,6 1 4,3-2-3,4 0 17,0 0-13,7-6 3,-1-6 1,3 0-9,-9-2-4,-3 2-13,-8-3 6,-5-1 9,-2-1 2,0 0 0,0 2 6,0 4-2,0 3-4,0 3 0,0 4-4,0 1-3,0 0 7,0 0-23,9 1 21,1 10-15,2 1 17,1 2-1,-1-1-1,-1 2-2,-1 3 4,4 0 0,-1 2 0,-4-1 6,0 1-7,-6-2 1,-3 1-86,0-1 26,-12-1 47,-7-3-23,-1-4 16,4-4 3,2-2 17,6-4 0,0 0 2,5 0 15,3 0 13,0 0-5,0 0 28,0 0 15,0-4 32,0 3-75,0-3-16,0 2-14,0-3 5,14 1 0,3-3-4,9 2 7,2-4-3,3 1 0,2 1 1,-3-1-3,4 2 3,-2-1-1,2-1 0,3-2 5,1-3-5,0-2 0,-2-1 1,-6-1-2,-3 1 3,-9-1 0,0 0 5,-9-1 1,-6 0-7,-3 2 25,0-1 0,0 1 6,-8 1-27,-4 2-2,2 3-3,-1 6 6,2-1-7,-1 5 1,1 0-8,3 0 3,3 6-4,-3 15 4,0 6-4,3 4 1,3 0 7,0-2 0,2-4 1,12-2-2,5-5 2,3-4 0,3-7 6,2-3 2,1-2-8,2-2 0,1 0 0,1 0-2,-4-5 2,-2-2 0,-4-5 2,-3-2 6,-5-2-8,-1-7 0,1-3 5,-5-5 15,-1-5 1,0-5-9,-2-7 23,2-5-28,-1-4-6,-4 0 2,-2 5 13,-1 4 40,0 11-21,0 10-9,-1 7 22,-5 11-31,0 6 28,3 3-34,3 0-4,-3 11-14,3 25-26,-3 20 33,3 11-11,0 1 14,0-6-3,9-11 0,6-9 3,0-7-10,4-5 7,2-5-8,2-4 0,3-4-40,1-5 18,0-6-22,0-5-105,-5-1-33,-5 0-28</inkml:trace>
  <inkml:trace contextRef="#ctx0" brushRef="#br0" timeOffset="144349.0863">6145 12971 144,'0'0'152,"0"0"-106,0 0-46,0 0 3,0 0 7,98-35-2,-56 34 12,4-2 7,-2 3-20,-2-2-7,-8 2 0,0 0 3,-11 0-13,-4 2-68,-7 3-72,-5 1-32</inkml:trace>
  <inkml:trace contextRef="#ctx0" brushRef="#br0" timeOffset="146036.2">7631 12961 113,'0'0'130,"0"0"-24,0 0-53,0 0 13,0 0-43,0 0-23,-27-11 0,18 29-6,-4 10-11,-1 10 17,-2 2-1,5 1-3,4-3 2,4-4 2,3-5 0,0-3 0,4-5 6,10-5-6,-1-5 22,7-5-20,-1-4 26,6-2-18,1-2 2,2-15 6,-7-2-10,-2-2-7,-8 0-1,-7-4-2,-4 1-8,0-1 10,0-1 0,-4 0-9,-5 5 14,-1 3-5,-1 2 0,2 4 1,-1 3 15,2 3-11,4 0 1,2 6 1,1 0-4,1 0-6,0 0-3,0 0-34,0 0 30,4 7-15,8 1 18,3-4-7,0 0 21,3-3-7,-2-1 0,4 0 2,-1 0 3,1-11-5,2-4 0,-1-4 9,-3-6-1,-2-1-8,-2-6 9,-3-3 2,-2-1 20,-4 3-29,-4 3 24,-1 4 32,0 5-53,0 3 9,0 7-4,0 4-10,0 4 35,-1 3-28,-1 0-1,1 0-6,1 0-8,0 0 7,0 15-20,-2 15 2,1 14 13,-1 11 6,1 6 0,1-1 0,-2 2 6,1-2-6,-1-1 0,2-1 1,0-2-6,0-2 5,0-1 0,5-5 1,2-1 2,1-5-3,-1-1 0,-1-5-1,0-5-4,0 0 5,-1-5 0,2-3 2,-1-5 5,-3-4-7,3-4 0,-1-2 0,-2-4-4,0-4 4,-1 2 0,0-2-5,-1 0 5,2 0 0,2-9 0,1-11 14,0-3-16,0-4 3,-2-4-1,-4 0 0,0-3-6,0-1-9,0 2-18,-13 2 3,1 2 25,-4 6 1,2 5 4,1 4-2,4 3 8,3 2-6,3 1 0,0 4 1,3 1 9,0 2-10,1-3 0,16 3-3,8-4 2,8 2 1,1-1 0,5-1-2,-3-1-1,1-1 3,2-1 0,-5 1-54,-5-1-151,-7-1-128</inkml:trace>
  <inkml:trace contextRef="#ctx0" brushRef="#br0" timeOffset="147302.9336">9372 12674 19,'0'0'79,"0"0"10,0 0-38,0 0 47,0 0-62,0 0-21,0 0 1,-85-44-16,67 57 0,-1 12-2,1 14-11,0 11 12,4 9-1,1 4 2,7-2 6,3-5-5,3-11 2,0-5 15,19-10-9,7-5-5,8-7 37,5-6-19,3-7 18,4-5-31,-3 0 7,-1-9 7,0-12-17,-5-5 4,2-4-3,-5-5-7,-2-1 27,-9-3-8,-6-1 5,-8-4-6,-8-3-7,-1 1-9,0 2-2,-12 0 1,-7 5-11,-3 3 10,-1 7-13,-2 6-2,-2 9-56,-3 11 43,-4 3-62,-4 10-125</inkml:trace>
  <inkml:trace contextRef="#ctx0" brushRef="#br0" timeOffset="147657.1229">9390 12856 81,'0'0'123,"0"0"-89,0 0-34,0 0-9,0 0 2,0 0 7,76 98 38,-55-63-23,-5-1 21,4-2-7,-1-2-22,8-4-3,1-1 0,2-4-1,1-1 9,-1-4-12,-6-4-28,-3-1-37,0-3-50,-6-6-6</inkml:trace>
  <inkml:trace contextRef="#ctx0" brushRef="#br0" timeOffset="148637.3963">10202 12661 112,'0'0'48,"0"0"20,0 0-3,0 0 23,0 0-7,0 0-35,-5-36-8,2 36-38,0 4-21,0 18 5,0 16 9,-2 6 7,1 10 0,3 3 3,1-3-3,0-2 0,0-12-2,7-7 0,10-4 3,3-7-1,6-5 27,2-6-24,-1-7 10,3-4-12,5 0 4,-3-7 14,1-10-16,-5-1 5,-5-3 13,-4-2-14,-4-2 13,-3-7 2,-3-1-20,-2-6 12,-5 0-14,-2 1 0,0 2-1,0 9-37,0 9-22,-2 9-26,-5 7-66,-2 2-119</inkml:trace>
  <inkml:trace contextRef="#ctx0" brushRef="#br0" timeOffset="149107.5623">10946 12608 187,'0'0'144,"0"0"-54,0 0-90,0 0-17,0 0 15,-43 102 2,29-52 0,2 3 1,3-3 0,-4-1 3,3-5 4,-3-5-1,3-6-7,3-2 0,1-2 0,1-6 0,2-7 0,3-4-25,0-8-58,0-4-71,2 0 47,8-17 94</inkml:trace>
  <inkml:trace contextRef="#ctx0" brushRef="#br0" timeOffset="149392.7495">10952 12674 29,'0'0'101,"0"0"30,0 0-18,0 0-37,0 0-45,0 0-24,59-66-7,-45 84 0,7 9-2,-5 5 11,-2 5-8,-4 4 8,-1-1-5,1 1 12,-2-2-12,0-3 2,-2-2 6,-2-6-6,-1-4-6,0-4 0,-2-4 3,2-5 2,2-4-5,-2-3-20,3-3-25,0-1-75,3 0-25</inkml:trace>
  <inkml:trace contextRef="#ctx0" brushRef="#br0" timeOffset="149593.1905">10962 12838 119,'0'0'74,"0"0"-73,0 0 0,0 0-1,0 0 5,0 0-1,103-1-7,-80 7 3,-4 3-15,-5 0-58</inkml:trace>
  <inkml:trace contextRef="#ctx0" brushRef="#br0" timeOffset="150363.8322">11337 12664 300,'0'0'145,"0"0"-107,0 0-20,0 0-18,0 0-14,0 0 14,1 84-1,-1-40 10,0-1-9,0-4 0,0-1 7,0-7-7,0-6 5,0-5-5,0-4 1,0-6 3,0-2-4,0-3 0,0-4-29,0-1 20,0 0 9,0-1 5,0-16 5,0-7-6,0-8-8,0-6 4,5-8-8,5-2 3,-2 1 5,-2 8 0,0 10-7,-2 8 17,0 6 0,-2 6 15,1 5-21,-2 4 33,1 0-37,6 1-3,2 20-3,3 7-12,-2 9 17,-2 2 0,1 3 1,-1-3-4,-1-3 7,2-2-3,-1-9 1,0-4 5,4-3-6,-2-4 0,-2-4 0,1-1-1,-2-4 4,-4-4-3,4-1 13,2 0-9,-1-7 11,2-11-11,0-5 0,-2-4 19,-3-4-18,0-6 6,-4 0-3,-2 1-1,0 1-7,0 9 0,0 4-1,0 5-12,0 7 13,0 1-15,0 5-12,0 2-71,-2 2-78,1 0-73</inkml:trace>
  <inkml:trace contextRef="#ctx0" brushRef="#br0" timeOffset="150843.0469">11699 12604 241,'0'0'150,"0"0"-69,0 0-27,0 0-5,0 0-38,0 0-11,12-13 0,17 13-11,10 0 17,5 0-10,1 0 4,1 0 0,-4 0 2,-6 0-2,-1 0-3,-6 0-35,-5 2-118,-8 1-37</inkml:trace>
  <inkml:trace contextRef="#ctx0" brushRef="#br0" timeOffset="151143.737">11929 12614 63,'0'0'141,"0"0"-140,0 0 4,0 0 23,-9 81 23,8-49 24,1 2-50,0 3-8,0-3-2,0 1-10,0-2-1,0-4-4,0 0 2,-2-1-11,1-4-4,-1 3-38,1-9-41,1-2 28,0-6-33</inkml:trace>
  <inkml:trace contextRef="#ctx0" brushRef="#br0" timeOffset="151814.3691">12121 12579 185,'0'0'81,"0"0"-9,0 0-23,0 0-47,0 0-2,0 0-2,-1 95-3,1-47 10,0 0-4,0-2 11,0-4-3,7-6-2,9-8-7,4-5 5,4-7 4,3-3-9,-1-6 7,2-5 8,2-2-11,0 0 5,-2-6 5,0-11 8,-4-4 25,0-3-19,-6-6-7,-3-1 20,-5-4-33,-2-3 11,-4 2-19,2 1 5,-3 5-9,0 1 4,0 5 0,-3 6 0,2 5-41,-2 7-32,0 3-34,0 3-100</inkml:trace>
  <inkml:trace contextRef="#ctx0" brushRef="#br0" timeOffset="152430.859">12708 12567 125,'0'0'182,"0"0"-87,0 0-3,0 0-4,0 0-67,0 0-21,0 18-23,0 17 23,-6 7 1,0 2 5,0 1-6,0-4 0,3-2 3,-2-5-1,1-2 0,3-5-1,-2-4 1,1-5 5,2-5-10,0-3 3,0-6 0,0-3-11,0-1-3,0 0-15,0 0 27,6-15-23,9-7-15,-3-7-31,3-5-58,-3-5-10,0 1 4</inkml:trace>
  <inkml:trace contextRef="#ctx0" brushRef="#br0" timeOffset="153069.817">12762 12614 31,'0'0'57,"0"0"14,0 0 0,0 0-30,0 0 12,0 0-11,30-72-33,-22 65-3,0 3 10,-2 1-12,1 2 3,4-1-7,-1 2 2,-1 0-5,3 0 3,-3 0 0,2 6 0,2 8-1,-3 5-1,1 5 2,1 5 0,-5 1 4,-2 3-4,-4-1 0,-1-2 18,0 0-12,0-6 15,0-3-8,0-3-1,-3-7 8,0-2-20,3-5 7,0-2 1,0-2-1,0 0 5,0 0 23,0-6 5,0-9 4,2-5-44,4-4 0,4-2-1,2 1 1,2-2-7,2 1-14,3 1-9,-1 1 28,3 3-16,0 3 8,-3 4 4,0 3-8,-3 5 14,-4 5-3,0-1-2,0 2-7,2 0 12,-1 8 0,-3 7-9,3 6 2,-6 2 7,-2 2 0,-2 2 0,-2-1 10,0 1 3,0-3 11,0 0-11,0 3-5,0-3-8,0 2 0,0-3 1,-2-2 4,2-3-3,0-4-2,0 1 0,0-2-10,0-5-44,0-1-40,0-5-89</inkml:trace>
  <inkml:trace contextRef="#ctx0" brushRef="#br0" timeOffset="154335.1037">14434 12630 91,'0'0'71,"0"0"-23,0 0 2,0 0 37,1-87-11,-11 68-70,-6 2 31,-8 3-35,-1 6 4,-4 1 31,-2 6-37,3 1 1,2 0-4,1 4 2,2 14 0,3 7-1,0 4-5,-1 8-3,2 2 14,2 4-4,3 6 2,3 0 9,5 0-17,6-5 6,0-4 0,6-7 17,13-6-4,1-6 2,10-6 13,1-5-26,9-9 20,4-1-15,2 0-2,-6-11 5,-6-2-6,-5-2-1,-9-2 6,-4 2-1,-7-2-8,-9 1 0,0 0-6,-2-1 0,-10 3-2,-3 2 4,2 2 3,1 2-33,1 2 32,5 3-2,2 2 4,4-1-5,0 2 5,0 0 0,0 0-3,13 0-19,7 2 17,2 10 5,-4-2-3,-3 5-5,-5 3 8,-2 1 0,-2 2-2,-3 0 7,-2 1-5,-1 2 0,0-1 1,0 1 3,0-2-2,-1-2 2,-8-3 3,4-2-7,2-5-5,0 1-53,2-7-75,-1-2-49</inkml:trace>
  <inkml:trace contextRef="#ctx0" brushRef="#br0" timeOffset="155074.5464">14874 12591 63,'0'0'132,"0"0"-41,0 0-14,0 0 10,0 0-24,0 0-52,-7 13-11,-5 21 0,-2 11 0,1 2 8,3 3-2,2-6-6,2-3 0,3-6 1,1-5 1,0-4-2,2-5 0,0-3 3,0-4-3,0-7 0,0-3-43,0-4-55,0 0 27,5 0 33,5-13-39</inkml:trace>
  <inkml:trace contextRef="#ctx0" brushRef="#br0" timeOffset="155390.9793">14968 12549 67,'0'0'137,"0"0"-83,0 0-35,0 0-19,0 0 2,0 0-2,72 23 1,-56 11 0,-4 7 25,-6 6-6,0-1 21,-3 1 6,-2-3-39,1-7 9,-2-2-11,2-6 6,-2-5-4,0-3-2,0-3-6,0-3 0,0-2 2,0-4-7,1-1 5,1-5-73,2-1-28,-1-2-75</inkml:trace>
  <inkml:trace contextRef="#ctx0" brushRef="#br0" timeOffset="155638.3856">14888 12824 192,'0'0'126,"0"0"-75,0 0 4,0 0-47,0 0-5,0 0 12,104-16-11,-74 16-3,0-2-1,-4 2-2,-3 0-64,-7 0-145</inkml:trace>
  <inkml:trace contextRef="#ctx0" brushRef="#br0" timeOffset="156240.0052">15399 12575 99,'0'0'85,"0"0"-70,0 0 0,0 0 6,0 0-18,0 0 22,72-12 24,-42 12-22,7 0 4,3 3-14,5 0-14,1 0 11,-5 0-10,-10-2-8,-6 4-4,-9 1-89,-8 0-90</inkml:trace>
  <inkml:trace contextRef="#ctx0" brushRef="#br0" timeOffset="156556.4376">15541 12615 49,'0'0'8,"0"0"42,0 0 44,-9 98 1,9-66-21,0-2-22,0 1-45,0 1 12,0-2-17,0-1 1,0-2 9,0-1-12,3-2 5,0 1-5,-3-4-17,0 0-14,0-4-32,3-5-89,3-6 12</inkml:trace>
  <inkml:trace contextRef="#ctx0" brushRef="#br0" timeOffset="156979.6533">16075 12585 224,'0'0'113,"0"0"-81,0 0-32,0 0 0,0 0 7,-1 89 47,-7-46-24,-2 0 1,4-2-15,0-4 1,1-3-17,4-8 3,-1 0 6,2-3-9,-1-7 2,1-1-2,0-4-17,0-7-48,7-2-23,5-2-55,5-5-25</inkml:trace>
  <inkml:trace contextRef="#ctx0" brushRef="#br0" timeOffset="157226.7863">16178 12555 126,'0'0'118,"0"0"-81,0 0-32,0 0 15,84-45-7,-64 41-5,3 2-8,-2 2 4,-2 0-9,-5 0 5,-3 0-34,-3 5-28,-3 5-46,-5-1-3</inkml:trace>
  <inkml:trace contextRef="#ctx0" brushRef="#br0" timeOffset="157480.6115">16162 12759 3,'0'0'63,"0"0"8,0 0-36,0 0-9,79 1-10,-58 3-14,-5 2 2,-2 2-4,-5-1-6,-6 4-21,-3 1-63</inkml:trace>
  <inkml:trace contextRef="#ctx0" brushRef="#br0" timeOffset="157759.2851">16094 13061 57,'0'0'77,"0"0"3,0 0-9,91 0-6,-68-3-19,2-2-7,-1 1-28,0 1 8,-3 3-19,-2-1 2,1 1-2,-5 0-1,-1 0-20,-1 0-40,-6 0-95,-4 0-47</inkml:trace>
  <inkml:trace contextRef="#ctx0" brushRef="#br0" timeOffset="158445.6">16678 12588 166,'0'0'151,"0"0"-72,0 0-49,0 0 4,0 0-13,-93-66 23,68 61-44,-2 5 3,2 0-11,6 0 10,5 2-2,2 9 0,3 1-8,5 1 5,1 4-13,3 2-11,0 2 25,19 4-3,2 2 5,7 1 12,2 1-9,2 1 4,-1-1-7,-6-1 0,-3-2 9,-8-1-7,-1-4-2,-4-1 6,-4-4 2,-4-2-4,-1-2-1,0-1-2,0-1 36,-4-1-28,-8 2 11,-4-4 4,-4 1-22,1-1-2,-5-2 0,0 1-25,1-3 0,-3 0-65,2-2-76,-4-1-136</inkml:trace>
  <inkml:trace contextRef="#ctx0" brushRef="#br0" timeOffset="158984.7285">17074 13023 585,'0'0'0,"0"0"-16,0 0 16,0 0 10,0 0-10,0 0-3,-7-10-136,0 10-257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1T20:52:20.6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6388 1474 104,'0'0'71,"0"0"-17,0 0 59,0 0-64,0 0-7,0 0-14,0 0-22,0-6-10,0 15 4,0 18 0,4 9 11,1 8-6,-2 2-5,3 6 0,-6-4 23,3-3-27,-3-4 4,3-1 0,-3-3 2,2-1-2,-2 0 0,0 1-1,0-4-49,0-2-10,0-7-52,0-15-46</inkml:trace>
  <inkml:trace contextRef="#ctx0" brushRef="#br0" timeOffset="385.4441">6388 1433 160,'0'0'50,"0"0"-48,0 0 25,0 0 29,0 0-52,101-81 22,-71 72-11,-3 2-12,4 1 9,1 2-8,-1 3-4,0-1 0,1 2-27,-4 0 20,-5 2-73,-1 12-6,-6-2 0</inkml:trace>
  <inkml:trace contextRef="#ctx0" brushRef="#br0" timeOffset="655.0098">6424 1730 57,'0'0'6,"0"0"6,0 0 27,0 0 38,0 0-44,0 0 4,85 0-28,-64-3 27,1-3-30,-1 2-5,0-1-2,-2 5 1,-2 0-13,-1 0-36,-4 0-38,-3 0 6</inkml:trace>
  <inkml:trace contextRef="#ctx0" brushRef="#br0" timeOffset="1842.1806">7000 1882 70,'0'0'74,"0"0"0,0 0 1,0 0 24,0 0-76,0 0-6,-57-38-17,45 38 7,-3 3-11,2 14 4,-1 4 0,4 6-5,6 0 2,-1 4 2,5 3-8,0-4 9,0-3-2,8-7 2,6-4 0,-2-4 0,3-3-8,3-1 8,0-8 0,10 0 7,2 0-5,3-9-2,6-14 8,-5 3-8,-7-1 12,-3 0-12,-12-2 0,-9-2 7,0 4 6,-3-2-10,0 9 0,-3-4 2,-5 1-5,-4 3 0,-1 4-5,1 2 5,0 4 13,2 1-10,2 3-3,-1 0 0,5 0 2,1 0-4,-2 0 0,5 0-20,0 0 18,0 9 2,0 0 2,5 1-9,7-2 5,-2 0 1,2-1 3,3-4 0,-1-1-3,0-2 6,3 0-3,1 0 15,-3-8-8,1-6-7,-2-5 1,-1-2 4,-6 0 11,-2 0-14,-5 1 3,0 2 0,0 0 2,-8-2-10,-2-4 3,-2 5 0,-3 1-6,3 4 6,-3 4 0,3 0-7,0 5 9,5 0-3,4 4 1,-2-2 0,5 3 6,-1 0-6,1-5 0,0 3-5,0 2-21,1-1 16,11 1-7,15-3 17,3-3 14,9 3-13,-2 1-1,-4 2 0,-6 0 3,-2 0-4,-4 8 1,-4 7 0,-1 2-11,-4 5 11,3-2 0,-6 10 0,-5 2 11,-1 1-11,-3 4 15,0 1-13,0-1 36,0 3-10,0-1-8,0-3-12,0-5-5,5-2-4,5-2 1,2-10 0,3-5-5,-2-6 5,5-6-6,9 0-19,2-8-61,6-5-33,-2-8-161</inkml:trace>
  <inkml:trace contextRef="#ctx0" brushRef="#br0" timeOffset="2722.2943">9326 1361 236,'0'0'59,"0"0"-26,0 0-17,0 0-16,0 0-8,0 0 8,0 80 6,0-41 12,0 0 10,0 0-14,0 0-2,0 4 17,0-1-29,0 0 0,3 0-1,0-9 13,3 1-16,-3-5 4,1-6-15,5-5-6,0-6-100,7-9-30,-2-3 9</inkml:trace>
  <inkml:trace contextRef="#ctx0" brushRef="#br0" timeOffset="3208.0739">9399 1650 88,'0'0'92,"0"0"-1,0 0-3,0 0-47,0 0-37,0 0 9,9-24-13,9 20 0,1 1 6,-1-1-8,7 0 2,-1 1 0,3-3 2,1 0-2,2-2 0,3-7-1,0 4 9,-2-6-9,-1-2 1,-6-3 0,-5-2 12,-7-3-3,0 2-9,-9-1 38,-3 2-32,0 6 56,0 2-33,0 8-1,0 3 48,0 5-69,0 0 9,0 0-16,-4 3-37,1 20 37,-5 10 3,1 9-3,4-3 9,1-3-6,2-1-3,0-8 0,0 3 4,0-3-12,3-2 8,6 3-4,5-8 0,-1-2-63,-1-5-12,5-5-21,0-1-55,-3-6-37</inkml:trace>
  <inkml:trace contextRef="#ctx0" brushRef="#br0" timeOffset="3562.2697">10233 1539 298,'0'0'91,"0"0"-44,0 0 49,0 0-31,0 0-51,0 0-14,-5-50-2,16 41 2,7 2 0,2-2 1,2 4-9,-2 2 8,-2 3-50,-4 0 5,-4 3-86,0 9-27,-8-1 13</inkml:trace>
  <inkml:trace contextRef="#ctx0" brushRef="#br0" timeOffset="3747.1695">10297 1635 0,'0'0'69,"0"0"-31,0 0 0,0 0-8,0 0-12,0 0 49,43 8-31,-18-8-17,0-5-14,0-1-5,0 2-9,-7 2-51,0 2-15,0 0-29</inkml:trace>
  <inkml:trace contextRef="#ctx0" brushRef="#br0" timeOffset="4279.4132">11277 1262 81,'0'0'75,"0"0"6,0 0 1,0 0 29,0 0-40,0 0-70,2-24-2,-2 32-11,0 17 12,-5 6 12,-1 4-6,0 3-6,-1-3 0,4-4 2,3-1-4,0-5 2,0 1-26,0-2 0,0 0-58,0 0-10,0-4-22,0 3-19</inkml:trace>
  <inkml:trace contextRef="#ctx0" brushRef="#br0" timeOffset="4595.8474">10897 1787 214,'0'0'62,"0"0"-50,0 0-12,0 0 12,0 0-11,0 0 30,100-4 3,-47-4 26,5-1-54,4 0-1,0 1-5,1 1 3,-2 0-2,-6 0-1,-7 3 0,-7 2-4,-6 2-12,-11 0-29,-9 0-37,-3 0-48,-6 5 1</inkml:trace>
  <inkml:trace contextRef="#ctx0" brushRef="#br0" timeOffset="5313.4333">10986 2043 210,'0'0'50,"0"0"3,0 0 53,0 0-39,0 0 1,0 0-46,0-26-21,-1 26 19,-2 3-20,1 18 0,-7 5-12,2 7 12,-1 3-5,2-1 5,-1 1 0,3 0 0,1-2 0,1 1 0,-1 1-4,3 2 9,-3-6-5,-2-7 0,4 0 2,-1-7 4,-2-1-6,4-4 0,-3-4 0,0-3 11,2-3-11,-2-2 0,3-1 2,-5 0 63,-2 0-32,-5-6 3,-6-9-36,-6 0 10,0-2-10,-1-1 0,-1 0 3,1-4-8,1-2 5,2 3-13,4-2 0,2 5-42,3 3 50,2 3-74,0 4-35,4 3-8,-2-2-176</inkml:trace>
  <inkml:trace contextRef="#ctx0" brushRef="#br0" timeOffset="5714.5521">10989 1965 154,'0'0'24,"0"0"-8,0 0-16,81-43 7,-44 39-2,3-5 15,5 3-11,1 4-8,-1 2-1,1 0 14,-2 0-13,0 0-1,-5 0 0,-4 0 1,-6 5-1,-9 4-11,-4-3-35,-3 6-55,-5 3 26</inkml:trace>
  <inkml:trace contextRef="#ctx0" brushRef="#br0" timeOffset="6269.0943">11232 2169 222,'0'0'110,"0"0"-89,0 0 61,0 0-12,0 0-59,0 0 21,20-54-29,-5 48 5,1 3-5,2 1 2,3 2-5,-2 0 0,1 1-11,-5 15 7,-4 6 4,-1-4 0,-6 10-6,-4 2 6,0 0-2,0 5 2,-14 4-2,-8 1-21,-5 0-4,-1 0 27,4-11 4,5-5 0,1-4-4,7-7 0,5-3 3,2-1 9,0-5-9,2-1-2,2-2-2,0 1-5,6-2 6,9 3 10,6-3-4,4 0 47,2 0-39,0 0-13,3-3 4,-2 0-2,-3 0-6,-2 1-4,-4 0-40,-4-2-4,-1-1-41,-4-2-27,-7 0-56</inkml:trace>
  <inkml:trace contextRef="#ctx0" brushRef="#br0" timeOffset="7202.6131">12708 1069 100,'0'0'94,"0"0"-33,0 0 28,0 0 14,0 0-65,0 0-29,-32-3-9,4 3 0,3 2 15,0 2-12,-1 4-3,1-2 0,4-2 1,0 1 4,2-2-8,5-3 3,4 3 0,1-2 3,6-1-3,3 2 0,0-2-2,0 0 2,0 0 0,0 1-2,0 1-12,0 2 2,0 6 12,0 6 0,0 8 0,0 9 3,0 9-3,0 8 0,0 7 3,0 6-3,-8 4 4,-2 5-4,-6 3 9,-1 0-3,-4 8-6,-4 7 0,0 7 6,-1 1 10,7-8 12,4-9-14,7-13 6,7-5-11,-1-6-1,2-5-8,0-15 2,0-11 4,0-10-6,8-10 0,4 1-5,3-4 20,5-3-15,10 0 0,5-5 4,2-7 6,-1-2-10,-5 5-11,-2-2 3,-9 3-73,-3-3-7,-1-1-64,-8-1-147</inkml:trace>
  <inkml:trace contextRef="#ctx0" brushRef="#br0" timeOffset="7703.9572">13153 1051 261,'0'0'78,"0"0"-55,0 0-23,0 0 0,0 0 17,0 0-12,-5 98 33,2-68-33,0-3-5,3 3 0,0 2 7,0-1-15,0 3-9,9-1-65,2-2 18,-1-2-110</inkml:trace>
  <inkml:trace contextRef="#ctx0" brushRef="#br0" timeOffset="8236.1749">14838 1073 323,'0'0'84,"0"0"-15,0 0-50,0 0 33,0 0-52,0 0-27,3 10 25,-3 21 2,0 10 0,-1-2 10,-5 2-7,0 0-3,3-2 0,2 1-42,-2-2-2,-2 0-24,1-2-55,-3-2-20,-1-1 32</inkml:trace>
  <inkml:trace contextRef="#ctx0" brushRef="#br0" timeOffset="8837.6775">13400 2019 128,'0'0'89,"0"0"18,0 0-16,0 0 14,0 0-11,0 0-81,-15-28 1,14 28-14,-1 10-18,-5 19 12,2 8 12,-1 0-4,-3-3-2,4 0 4,-1 0-4,3 0 0,3-2-9,0-2-7,0-2-19,0-3-45,3 0 12,5-2-68,4-7-40</inkml:trace>
  <inkml:trace contextRef="#ctx0" brushRef="#br0" timeOffset="9323.3126">14273 2168 268,'0'0'126,"0"0"-126,0 0 9,0 0 15,0 0-24,0 0 0,51-4 22,-18 4-18,4-3 9,6-2-13,0 0 4,-1 1-19,-3 0 2,-6 4-65,-2 0-16,-7 0-79</inkml:trace>
  <inkml:trace contextRef="#ctx0" brushRef="#br0" timeOffset="9624.1078">14844 1917 167,'0'0'88,"0"0"-16,0 0-72,0 0-7,0 0 0,0 0 7,0 92 51,0-58-28,-3 2-14,-1-4 5,1 0-10,0-1-8,-1 1 4,1-1 0,-2 1-9,2-2-9,-1-3-90,4-11 69,0-10-143</inkml:trace>
  <inkml:trace contextRef="#ctx0" brushRef="#br0" timeOffset="10780.257">15531 976 159,'0'0'72,"0"0"-2,0 0 3,0 0-8,0 0-46,0 0-17,0-15 11,0 9-8,8-2 15,11-3-20,-5 7 2,0 1-6,2-1 6,-4-1-2,7 3 0,1 2-9,1 0 8,0 0-14,-6 0-5,-1 0 2,-6 0 16,-5 5 2,0 0-3,0 2-20,-1 1 20,-1-2-5,4 4 8,-4 1 2,1 1-2,6 4 0,-8 1 0,0 1 6,0 3-8,0 3 2,0 9 0,-3 6 8,-5 8 2,-3 7-10,0-1 3,-2 3 19,1 1-21,-6 1-1,-1 3 0,-2 4 13,-4 4-5,-2 4-8,0 3 14,1 5 7,0 3-12,-3-1-9,6-3 1,-1-12 19,0-3-18,7-7-2,0 1 0,3-6 19,2-7-12,0-4-4,5-9-1,1-4 10,1-8-9,1-8-3,1-6 0,1-6 9,1 1-11,-1-2 2,2 0 0,0 0 8,0 0-2,0 0-6,-1 3 0,-4-3 22,-5 0-31,-8 0 9,-4 0 0,-2-5-8,-8-1 2,0 0-6,-9-1-2,-2 2-86,-6 0-9,-9 0-44</inkml:trace>
  <inkml:trace contextRef="#ctx0" brushRef="#br0" timeOffset="19717.2338">6660 3732 68,'0'0'45,"0"0"31,0 0-3,0 0-2,0 0 4,0 0-67,0 0 10,-38-39 3,28 33-14,-2 1 47,3 0-38,1 4-12,-3 1-2,-3 0 15,-5 0-23,5 0 6,-2 8-13,1 6 6,0 0 7,3 0 0,3 3-8,-4-3 0,7 6 3,-2-1-5,4 1 10,1 3-6,1-2 6,2 1 0,0-1-9,0-4 2,2 0 3,8-7-16,1 1 7,7-4 11,1-1 2,2-1 0,3-4 10,1-1-5,-1 0-5,-3 0 0,0 0 1,-6 0 1,-2 0-2,-5 0 0,-4 0 0,-1 0-1,-3 0 0,3 0-12,-3 0 3,0 0 4,0 3 6,0 0 0,-3 1 16,-3 1-7,-1-1-9,-5-2 0,9-2 4,-2 0 6,2 0-7,3 0 0,0-1-3,0-4 1,0 4-1,0 1 0,0-2 4,0 2-16,0 0 12,0 8 0,8 16-14,2 8 9,-5 10 1,-5 7 4,0 7 0,0 2 34,-12 1-21,-2-3 3,4-3 18,0-2-17,5-9-17,2-6 0,3-12 7,0-7-11,0-7 4,3-8 0,9-1-1,3-1 13,7-4-12,6-10 0,5-14 0,3-2-9,-3 1-62,-2 1-39,-7 8-28</inkml:trace>
  <inkml:trace contextRef="#ctx0" brushRef="#br0" timeOffset="20618.4401">7353 3875 99,'0'0'83,"0"0"-24,0 0 60,0 0-58,0 0-61,0 0-6,5 9 1,-5 10 5,-8 10 25,-8 3 13,-9 2 3,-8 3-34,-3-3 23,-9 0-30,-1 1 9,3-1-11,0-5 3,10-6-1,6-10 0,7-6-17,9-7 15,0 0 2,8-15-27,3-14 8,0-6-3,0-5 22,9-1-3,10 5 2,-2 6-5,7 4 6,-5 10 0,1 4 1,3 6 1,3 4-2,-1 2 0,5 5 3,-5 11-6,-1 5 3,-3 3 0,1 5-3,-5 1 3,-1 2 0,-2 1-6,-1-2 28,-1 0-28,1-5 6,1-3-46,-2-4-5,7-6-89,-3-7-77</inkml:trace>
  <inkml:trace contextRef="#ctx0" brushRef="#br0" timeOffset="20834.6061">7676 4195 266,'0'0'125,"0"0"-102,0 0 25,0 0-15,0 0-10,0 0-23,0-4 0,0 16-9,0 4 13,-3 5-4,-8 7 0,-5-3-34,4 2 7,-3 0-72,-3 2-79</inkml:trace>
  <inkml:trace contextRef="#ctx0" brushRef="#br0" timeOffset="21335.9983">8122 3803 161,'0'0'96,"0"0"-60,0 0-17,0 0-19,0 0 0,0 0 50,1 111-29,-1-64 41,-3 2-32,-7 2-4,2-1 9,-1 0-24,3-3-11,-2-1 0,3-8 2,5-5-9,0-8 7,0-7-11,0 3 2,0-4-80,2-3-5,4-10-113</inkml:trace>
  <inkml:trace contextRef="#ctx0" brushRef="#br0" timeOffset="21937.5733">8089 3890 81,'0'0'26,"0"-98"43,0 52-19,3 5 55,1 8-29,2 6-18,2 4 31,4 3-85,-2 5 15,5 6-19,0 3 10,9 6-14,1 0 4,6 9 0,-2 17-3,-5 2-1,0 3 1,-5 0 3,-7 1-1,-9 0-3,-3-1 8,-3-1-1,-15-3 16,-3-3-5,-3-4-15,8-5 1,-2-4-1,4-6 1,1-5 3,6 0-1,2 0 3,2 0-5,3 0-1,0 0-21,0 0-6,9 0 18,8 0 10,5 3 0,2 4 3,1 2-1,-1 0-4,-3 0-3,0 1 5,-6-1 1,-3 0-1,-6-1 0,-3 1-9,-3 2-7,0 4 16,-14 1 7,-13 3 4,-1 1 15,-3 0-26,1-2-1,3-2-12,0-2-113,5-2-37,10-2-63</inkml:trace>
  <inkml:trace contextRef="#ctx0" brushRef="#br0" timeOffset="22257.376">8736 4119 442,'0'0'8,"0"0"0,0 0 1,0 0-1,0 0-8,0 0 0,-22 66 8,7-40 27,0-1-35,-4-3 7,2 1-7,-2 0-3,-1 0 0,1 0-56,0-2-89,2-5-41</inkml:trace>
  <inkml:trace contextRef="#ctx0" brushRef="#br0" timeOffset="23273.875">8932 3778 26,'0'0'98,"0"0"-52,0 0 15,0 0 46,0 0-102,37-80 44,-24 72-20,-2 3-17,7 5 4,-2 0-16,5 26-1,0 13 1,2 12 0,-3 11 5,-6 2 2,-4 6 1,-4-4 5,-4-6-5,-2-7-8,0-11 0,0-10 9,0-10-9,0-7 0,0-10 0,0-2 15,0-2 6,0-1-20,0 0 95,0-6-42,-2-13-12,1-10-42,1-4 0,0-11 11,3-5-9,13-6-2,5-3 0,4 0 2,4 1-4,2-1 2,6 3 0,-1 3-9,-1 4 9,-7 7-2,2 6 0,-8 13-55,-1 8 43,-5 10-79,1 4-43,-4 2 13,-5 17-63</inkml:trace>
  <inkml:trace contextRef="#ctx0" brushRef="#br0" timeOffset="23742.0135">9684 4219 323,'0'0'56,"0"0"-38,0 0 83,0 0-37,0 0-60,0 0-8,0-13 3,0 22 1,-3 9-1,-8 6 11,-8 6-10,-1 5 0,-5 6-72,-2 2-20,2-1-85,-3-6-52</inkml:trace>
  <inkml:trace contextRef="#ctx0" brushRef="#br0" timeOffset="24612.9622">10404 3669 164,'0'0'64,"0"0"13,0 0 19,0 0-21,-16-85 16,4 75-81,1 1-6,-3 4-3,2 1 12,-2 1-16,2 3 13,2 0 6,-2 0-16,0 3-5,0 19 0,2 9 5,1 12 0,6 7-7,3-2 7,0-5 0,3 1-1,10-5-4,5-1 2,3-4-1,1 0-3,5-6 7,0-1 1,-5 5 7,-2-3-8,-2-1-1,-9 1-9,-2-4 8,-7 3-17,-3-4 13,-15-2 12,-7 0-3,1-6-2,2-2 5,1-6-7,0-5 1,-1-3 0,2 0 19,1-3-19,1-16 6,3-5-6,3-8-17,5-9 17,-1-4 0,8-3-29,0 3 28,9 9-59,7 9 21,-2 9-19,2 5-86,-2 6 25</inkml:trace>
  <inkml:trace contextRef="#ctx0" brushRef="#br0" timeOffset="26032.5475">10879 3459 85,'0'0'81,"0"0"-46,0 0-1,0 0-17,0 0 14,0 0-31,41-48 9,-30 38 41,4 1-49,0 0 9,0 3-7,0 1 20,-3 2-25,-2 3 2,-4 0 0,3 0-3,-3 0 5,3 0-2,-5 1 0,-1 9-18,-1 0 18,-2 6 0,0 3 1,0 6 11,-5 7-12,-9 7 0,-2 8-2,-1 1 12,2 3-10,-3-3 0,4-6 2,3-4-2,3-6 6,2-7-6,6-4 0,0-4-4,0-5 0,0-2 4,3-3 0,5-3-3,5-1 6,2-3-3,3 0 12,0 0-1,-2-2 14,-2-6-23,-3 0 17,-6 1 18,-2 0-36,-3 3 45,0-1-9,0 4-32,0-2 21,0 2-23,0-1-3,-2 2 0,-1 0-3,0 0-1,-2 9 3,-1 10 1,3 7-6,3 3 6,0 2 0,0 4-1,0 4 8,6 0-7,2 0 0,1-1 7,-1-2 4,-2 6-11,-3 4 0,-3-3 16,0-1-7,0-12-9,0-6 0,0-10 4,0-7-4,-3-2 2,-6-5-2,-9 1 18,-3 1-11,2-2-7,-8 0 0,7-11-32,-2-7 22,3-1-54,5 3-67,1 0 22,8 4-46,2 0-13</inkml:trace>
  <inkml:trace contextRef="#ctx0" brushRef="#br0" timeOffset="28021.2819">11983 3914 19,'0'0'30,"0"0"8,0 0 57,0 0-28,0 0-43,0 0 42,4 2-39,5-2-23,5 0 34,5-10-37,2-2 11,4-1-12,2-1 12,-3 1-16,-4 1 4,-3 2 0,-6 3 7,1 0-3,-5-1-4,-2 7 0,-4-1 8,-1 2-8,0 0 0,0-1 0,0 1-7,0 0-2,0 0 9,0 0-3,0 15 9,-3 3-8,-1 3 2,2 0 0,1 0 0,1 0 4,0-3-4,0-3 0,0 0-1,4-3-3,5-3 4,1 0 0,1-6-5,-2-3 5,4 0 0,1 0 0,4 0 3,3-13 8,3-4-11,-2-2 0,0-2 8,-5 1-7,-1-1-1,-4-2 0,-3 5 5,1 3-5,-4 5 0,-3 5 1,-1 2-5,-1 3 4,1 0 0,1 0-10,3 5-5,3 7 7,-2 0 15,1 4-7,-1 0 20,0 0-12,1-1-8,-3-2 0,-1 3 9,-1-3-6,-3 0-1,0 3 0,0-1 10,0 0-6,-12-3-12,-4 3-9,1-6-69,-3-3-39,0-4-105</inkml:trace>
  <inkml:trace contextRef="#ctx0" brushRef="#br0" timeOffset="28221.8169">12281 3684 162,'0'0'193,"0"0"-114,0 0-34,0 0-44,0 0 18,0 0-19,-13-36-67,13 36-13,0 0-108</inkml:trace>
  <inkml:trace contextRef="#ctx0" brushRef="#br0" timeOffset="29571.5361">14052 3281 62,'0'0'37,"0"0"36,0 0-32,0 0 12,0 0 25,0 0-64,-56-73 28,42 70-15,0 0-18,1 2 31,1 1-28,-1 0 0,4 0-12,-2 0 0,1 6 0,0 6-6,-1 5 6,-1 5-5,3 2 5,0 1 0,-1 4-2,7 0-2,1-2 3,2 1-6,0-4 7,0-3-3,0-3 3,12-2 0,-3-3-5,2-1 5,3-3-6,-1 1 6,3-3 0,0 0 6,4 1-3,-4-5 2,2 7-5,-4 4 5,-1 1-9,-1 8 4,-6-8 0,3-1-4,-5 0 4,-4-2 0,0 1-2,0 3 6,0-1-4,-13 3 0,-5-1 5,-4-3 14,-2-2-18,6-4-1,0-6 2,6-2 3,2 0-5,4 0 0,3 0 1,1-7-6,2-1-2,0-3 7,2 1 0,11-1-8,3 4 8,1 2 0,-2 5 0,-1 0 7,-1 5-7,-3 14 0,2 8-3,-5 8 21,-2 11-5,-5 4-3,0 3-1,0 3 32,0-7-40,-3-1 9,-3-7-10,0-2 16,-4 9-17,1 2 1,1-4 0,1-8 5,7-21-5,0-13-13,5-4 5,18-4 9,10-17-7,8-11 6,4-1-79,3 1-34,-5 4-157</inkml:trace>
  <inkml:trace contextRef="#ctx0" brushRef="#br0" timeOffset="31761.3441">14918 3472 95,'0'0'138,"0"0"-92,0 0 17,0 0-63,0 0 0,0 0 24,-8 82 10,-1-45 15,1-3-24,-2 0 8,1 0-11,0-4-5,-1 1-22,1-3 5,0-1 0,-1-4 4,4-1-4,1-6 0,2-4-5,3-7-23,0-2-8,0-3-40,0 0-13,0 0 59,0-9 15,5-6-6,1-9-2,-2-5-12,3-4-9,4-6 26,-4-4 18,4-3-1,-1-1 9,-1 2 2,1 6 28,-2 8-11,0 6 28,-4 10 1,-1 8 18,-1 2 28,-1 5-70,5 0-12,-2 0-20,5 11-34,6 13 34,-1 7 7,-2 4 2,2 1 33,-1 1-39,-2-4 11,0-1-14,-2-1 17,1-3-20,-4 0 3,2-6 0,-2 2 3,0-6 0,-2 0-4,-3-4 1,1-5-95,-2-3 25,1-5-57,-1-1-46,0 0 39</inkml:trace>
  <inkml:trace contextRef="#ctx0" brushRef="#br0" timeOffset="32093.4536">14764 3413 317,'0'0'49,"0"0"51,0 0-47,0 0-9,0 0-44,0 0-10,24-29 10,12 25 0,11 4 1,5-2 17,4 1-15,0 1-3,1-3 0,-3 3 1,-8 0-1,-4 0 0,-8 7-29,-7 4 13,-6 1-127,-5 4-29,-8-4-33</inkml:trace>
  <inkml:trace contextRef="#ctx0" brushRef="#br0" timeOffset="32478.6506">15555 3345 248,'0'0'98,"0"0"2,0 0 1,0 0-48,0 0-53,0 0-12,-20 54 12,4-6 2,-10 9 0,0 4 8,-1-1-1,3 0-12,-3-4 3,1 3 0,0-2 6,-1-3-3,2-3-2,2-3-1,1-4-1,2-5 0,7-6-61,1-8 40,8-9-14,4-6-68,0-2-45,0-8 7</inkml:trace>
  <inkml:trace contextRef="#ctx0" brushRef="#br0" timeOffset="33033.4151">15495 3809 60,'0'0'244,"0"0"-179,0 0 35,0 0-28,0 0-7,0 0-65,15-68 3,-5 62 23,8 1-26,2 5 0,0 0-7,3 0 3,-5 14 3,-4-1-4,0 10 2,-5 3-9,-7 2 12,-2 8 0,0-4-1,-8 1 6,-7-3-5,-6-4 0,-3 1 3,-2-2-3,3-2 10,-1 0-9,8-9-2,5-3 8,5-4-14,6-7 7,0 0 0,0 0-10,0 0 10,0 0 0,20-2 4,10-7 4,5-3-8,3 3 0,-7-1-2,-4 2-18,-3 0 16,-5 3-57,0 3 9,-3-3-85,-2 0-17</inkml:trace>
  <inkml:trace contextRef="#ctx0" brushRef="#br0" timeOffset="34683.9396">16278 3554 166,'0'0'158,"0"0"-112,0 0 57,0 0-3,0 0-77,0 0 3,0-1-26,0 14 0,-10 4 2,-2 7 1,-1 3-3,-1 3 0,-2-1-54,1 1 13,0-2-43,1-1-52,2-4-57</inkml:trace>
  <inkml:trace contextRef="#ctx0" brushRef="#br0" timeOffset="35258.086">16805 3184 204,'0'0'90,"0"0"-9,0 0 17,0 0-46,0 0-35,0 0-17,-72 13 0,54 25-6,-3 9 2,2 2 6,1 1-2,5 0 0,5-3 0,5-4-2,3 1 2,0-8-13,5-7 2,12-5 11,10-6 0,5-6 1,2-6 5,8-6-6,2 0 0,1-9 7,-3-14-7,-5-1 16,-4-8-14,-10-2 27,-2-2-24,-7 0 13,-8 4-16,-3-5 5,-3 0 12,0-1-17,-3-8-2,-13 7 0,-2 4-29,-3 7-18,4 13-24,-3 4-46,-1 8-29</inkml:trace>
  <inkml:trace contextRef="#ctx0" brushRef="#br0" timeOffset="35586.1968">17297 3522 313,'0'0'76,"0"0"-76,0 0-7,0 0 7,0 0-6,0 0 6,8 85 0,-19-58 11,-10 2-9,-6-1 5,-1 2-7,0-4-75,1-2-38,6-6-94</inkml:trace>
  <inkml:trace contextRef="#ctx0" brushRef="#br0" timeOffset="36018.5496">17720 3265 344,'0'0'84,"0"0"-1,0 0 29,0 0-99,0 0-7,0 0-6,0 20-5,0 11-16,-2 7 36,-4 4-15,0-1 0,-2-2 8,1 2-8,0-5 0,1-2-1,1-1-16,2-7-57,1-2-15,2-6 5,0-6-46,0-5-8</inkml:trace>
  <inkml:trace contextRef="#ctx0" brushRef="#br0" timeOffset="36357.1593">17727 3331 62,'0'0'63,"0"0"10,0 0-1,21-87-25,-20 81 2,1 1 7,-1 5-46,3 0-15,4 13 5,3 17 0,2 3-17,-3 4 34,-1 3-17,-2-1 31,0 0-20,-1 0 16,-2-3-15,1-5-9,-1-2 0,-1-1-2,-1-6-1,2-1 0,-4-6-8,0-4-12,0-5 16,0 0-39,0-6-18,0 0-47,0 0 31,0 0-26</inkml:trace>
  <inkml:trace contextRef="#ctx0" brushRef="#br0" timeOffset="36688.9407">17491 3256 304,'0'0'109,"0"0"-109,0 0 0,0 0 45,0 0-33,103-5 9,-55-10-16,5 4 11,1-4-1,1-1-15,-4 9 0,-6-2 4,-8 4 0,-7 4-8,-6 1 2,-5 0-45,-5 11 0,-7 3-108,-3-6-27</inkml:trace>
  <inkml:trace contextRef="#ctx0" brushRef="#br0" timeOffset="37143.4316">18304 3272 353,'0'0'49,"0"0"41,0 0 7,0 0-40,0 0-14,0 0-43,-7 10 0,-7 24-20,-11 15 31,-5 6-11,-6 8 0,-2-1 5,-1 0-1,-2-2-4,1-6 0,2-1-3,3 0 10,1-2-7,5-6 0,6-6-50,6-14 46,8-9 4,3-9-25,6 0-50,0-5-68,2-2-33,14 0 68</inkml:trace>
  <inkml:trace contextRef="#ctx0" brushRef="#br0" timeOffset="37729.3003">18219 3675 79,'0'0'9,"0"0"73,0 0 22,0 0-45,0 0-9,0 0-17,60-70 17,-45 61 18,2 4-64,2 0 16,1 5-20,-3 0 9,-1 0-14,-2 5 5,-1 11-2,-5 5-9,-4 3-2,-4 8 4,0 2 9,-3 1 0,-14 1 15,-3 0 1,-6-1-5,-2-1-8,0-2-3,3-3 0,3-2 0,3-6 9,5-3-9,4-6 0,3-6 0,4 0-1,3-2 1,0-2-5,0 1-2,12-3 7,10 0 13,8-5 40,6-8-17,-3 1-26,0 0-4,-4 3-7,0 3 1,5 0 0,-1 2-18,-2 2-6,-7-3-117,-11-1 60,-8-4-168</inkml:trace>
  <inkml:trace contextRef="#ctx0" brushRef="#br0" timeOffset="38161.65">18847 3574 279,'0'0'91,"0"0"-86,0 0 28,0 0-22,0 0-22,0 0 4,2 28 7,-2-5 0,-9 3 0,-4 2 0,-3 2-4,-4 0-67,-1-2 0,3-7-179</inkml:trace>
  <inkml:trace contextRef="#ctx0" brushRef="#br0" timeOffset="38925.6992">19353 3131 223,'0'0'79,"0"0"8,0 0 10,0 0-75,0 0 2,0 0-4,-73 42-18,46-3-4,3 5 5,5 3-7,1-4 4,7 4-3,4-4 2,3-4 1,4 0 0,0-10-3,4-2-2,12-5 5,8-10 0,5 0 1,2-5 21,6-7-21,2 0 12,6 0 10,-5-7-9,-7-8-13,-5-3 6,-9 0-1,-5-4 36,-5 0-16,-2-5-4,-4-3-9,-3-3-3,0-3-14,0-5 4,-14 2-22,-3 0 15,-1 3-18,-1 1-26,-2 9 50,0 7-111,4 7-19,0 11-72</inkml:trace>
  <inkml:trace contextRef="#ctx0" brushRef="#br0" timeOffset="40235.343">19947 2815 54,'0'0'64,"0"0"42,0 0-24,0 0-23,0 0-1,0 0-39,-3-18 11,3 13-30,1 2 8,8 0-7,6-1-1,5 0 0,2-1 2,2 2 1,-3 0-3,1 3 0,-3-1 1,-2 1 3,-1 0-4,-5 0 0,-1 0 0,-3 0 0,-5 2 0,-2 4-6,0 5-21,0 6 22,-4 4 10,-11 4 7,-7 8-8,-1 4 4,-3 5-12,3 3 4,-1 0 0,2 3 2,4 1 0,3-5-2,7-7 0,5-7-1,3-7-2,0-7 0,0 0 3,6-2-5,9-2 5,0-6 0,4 0 15,4-3-9,-1-3-4,2 0 7,-2 0-3,-3 0 18,-3-5-20,-6-2-4,-5 1 37,-4 1-33,-1 1 44,0 1-25,0 3-21,0 0 5,0 0-7,0 0 0,0 3-4,-4 14-3,-2 4 7,-2 7 0,4 5 0,2 6-2,2 8 2,0 2 0,0 4-2,0 2 18,-1-1-16,-6 0 0,-1 6 5,-1-1 16,-3-5-19,2-3-2,-3-9 0,-1-8 8,-1-11-8,0-4 0,-2-12 0,-2 4-7,-2-2 7,0-2-15,-1 1 8,0-8-84,2 0-5,-4 0-103</inkml:trace>
  <inkml:trace contextRef="#ctx0" brushRef="#br0" timeOffset="42518.587">5953 6533 43,'0'0'129,"0"0"-81,0 0 2,0 0 22,0 0-39,0 0 0,-11-42 5,5 33-30,-3 1 33,0 2-2,2 0-24,-4 0 21,-1 2-35,2-1-1,-3-1 0,-1 3-3,2 0 3,-1 0 0,-1 3-9,-1 0 4,2 0 5,-3 2-8,-1 11 7,1 4-18,-1 3 16,4 2-8,5 3-14,2 1 19,2 3-3,2-4 3,2-1-1,0 1-22,0-6 27,5-7-6,5 4 3,5-2-4,0-3 9,3-1 0,0-6-6,3-4-1,1 0 7,4 0 0,-1-8 0,-1-9 1,0-2 4,-2 0-5,-4-4 6,-2 0 1,-4-1-10,-7 1 3,-2 3 0,-3 2 3,0 5-3,0 4 0,0 3 1,0 5 4,0-1-10,0 0-1,0 2 6,0 0-6,0 5-13,3 10 19,4 0 0,4 0 1,-1-3-2,5-3-2,-3 0 3,6-3-11,-3-1 16,1-2-5,-2-3 0,2 0 0,-1 0 0,0 0 0,1-11 2,1 0 4,-1-2-6,2 1 0,-4 3 0,-1 0 8,-4 3-9,-3 6 1,0 0 0,4 0-8,-1 0 8,3 3 0,0 11-11,-3 2 4,0 4 7,-2-1 0,-2 1 1,-2-1 6,-2-2-1,-1-2-6,0-1 0,0-3 9,0-3-19,0-3 12,2-4-2,-2-1 18,1 0-6,1 0-8,-1-10 32,2-7-33,2-5 0,7-1-3,-5 5 0,2 1-7,-2 8 8,1 2-1,-2 4 0,5 3-8,2 0 4,-3 0 4,5 0 0,-3 10-15,2 4 19,5-1-4,0-2 0,1 7-2,5 3 2,-1 1 0,1 10-8,2-9-29,-1-4-69,4-3-64</inkml:trace>
  <inkml:trace contextRef="#ctx0" brushRef="#br0" timeOffset="43142.5345">6955 6507 63,'0'0'38,"0"0"40,0 0-2,0 0-38,0 0 32,0 0-51,-96-25-3,73 43 0,2 5-14,6 6-2,-1 5 0,5-4 1,8-3-14,3-3 13,0-10 0,6 2-3,8-6-7,3 0 9,1-6-6,0-2 14,0-2-1,3 0 0,0-5-2,4-14 11,2-5-4,1-5-11,-1-1 0,-1-6-2,-7-2 2,0-1 2,-11-9 2,-5 1 13,-2 0-3,-1 2-1,0 6 22,0 3-28,-9 6 60,2 9-24,1 6-11,3 8 34,0 6-64,0 1-2,3 0-1,0 15-24,0 17 25,8 13 0,2 8 2,2 4 5,-3-3 0,4-3-12,-2-2 5,-1-9 0,2-2 4,3-4-4,0-4-32,3-4 6,6-5-102,1-8 17,6-13-24</inkml:trace>
  <inkml:trace contextRef="#ctx0" brushRef="#br0" timeOffset="43837.8733">8453 6017 6,'0'0'301,"0"0"-250,0 0-51,0 0 8,0 0 32,79-17 9,-42 8-44,8-3 46,0-1-34,5-3-1,-3 1-9,5 4-5,-7 1-4,-2 2-2,-1 4-43,-11 3 12,-7 1-26,-5 0-25,-11 0-70</inkml:trace>
  <inkml:trace contextRef="#ctx0" brushRef="#br0" timeOffset="44138.685">8759 5976 84,'0'0'71,"0"0"-52,0 0 1,-3 83 48,3-52 2,0 4-7,0 0-44,3 1 15,1-1-1,-1-1-23,2 1 20,-1-1-27,1 0 9,-1-2-3,-1-1-6,0-3-5,4-2 2,-2-4-12,-2-3 10,6-8-75,-3-4-46,6-7-37</inkml:trace>
  <inkml:trace contextRef="#ctx0" brushRef="#br0" timeOffset="44492.9116">9332 6129 311,'0'0'85,"0"0"8,0 0 25,0 0-93,0 0 9,0 0-34,-5-4 0,8 4-25,12-1 26,11-2-1,2 1 0,0 2-26,-1 0 4,-2 0-45,-8 0-21,-1 3 15,-5 9-85,-10 1-34</inkml:trace>
  <inkml:trace contextRef="#ctx0" brushRef="#br0" timeOffset="44708.6892">9352 6348 88,'0'0'72,"0"0"-65,0 0-7,0 0 44,0 0 65,0 0-42,81-12-32,-52 1 3,-3 2-36,0-1-2,-3 2 0,-3 4-13,-2 1 4,-6 3-98,1-3-52,-4 1-15</inkml:trace>
  <inkml:trace contextRef="#ctx0" brushRef="#br0" timeOffset="46766.8549">10616 5595 26,'0'0'50,"0"0"3,0 0 9,0 0-34,0 0 2,0 0 3,0-12-28,0 11 1,-3 1 1,-1 0-6,4 0 32,-3 0-22,-2-5 4,4 4 1,-1 1-5,-1 0-8,3-2-3,-1 2 2,-2-1 9,0 1-8,-2 0 5,2 0 5,1 0-5,-1-2-8,3-4 0,-3 6 5,-3 0-13,-2 0 11,-8 0-3,4 0 10,-3 0-7,4 0-4,1 4 1,-3 0 0,2-1-1,-1 1 1,-4-4 0,-2 6-5,4 2-1,2-2 5,-2 1 1,6-4 0,3-3 0,2 0 3,3 0 0,-1 0-3,1 0 3,0 0-3,0 0 0,0 0 0,0 0 0,0 0 0,0 0 0,0 0 0,0 0 5,0 0-6,0 0 1,0 0 0,0 0 5,0 0-5,0 0 1,0 0 2,0 0 2,0 0-5,0 0 0,0 0 2,0 0-5,0 0 3,0 0 0,0 0-1,0 0-5,0 8 5,0 1-8,0 12 9,0 5 2,0 3-2,0 14 0,0 4-3,0 5 7,0 7-7,1 1 3,-1 6 0,0 1 4,0 0 3,0-4-7,2-1 32,1-1-31,0 0 32,0 1-12,-3 1-2,0-3 37,0 5-45,0-2-11,0-3 0,0-6 9,0-14-15,0-17 6,0 0 0,0-9 0,0-2 0,0 2 0,6-10-2,-1 0-24,0-2 18,1-2-26,0 0 34,2 0 5,1 0-4,7 0-1,-2-6 0,2-5 15,9-2-15,2-5 0,3 0 1,4-3-8,-1 0-2,0 1-28,-2 0-19,-4 2-70,-3 5 15,-4-2-51</inkml:trace>
  <inkml:trace contextRef="#ctx0" brushRef="#br0" timeOffset="47252.5622">11188 5540 281,'0'0'108,"0"0"-100,0 0 2,0 0-10,0 0 0,0 0 2,16 96 9,-8-61 11,-5-3-22,1 3 1,2-3 4,1 1-5,2 1-7,-3 1-62,-1-3-59,2-7-29</inkml:trace>
  <inkml:trace contextRef="#ctx0" brushRef="#br0" timeOffset="48486.9718">12881 5431 150,'0'0'66,"0"0"17,0 0-3,0 0-16,0 0-42,0 0-18,-46 4-7,31 21 3,-3 8 0,2 6 12,2 2-12,-1 4 0,8-7-2,4-5 1,3-5-1,0-7-1,6-3-12,10-2 9,4-8 12,3-5 5,3-3-3,2 0 0,2 0-8,1-13 0,0-5 3,-4-3 17,-4-2-10,-8-7 11,-5 1 33,-5 1-49,-5-4 8,0 8-13,-2-1 0,-14 0-18,-4 4 5,-2 7-20,-1 0-10,1 6-51,-2 7-7,2-1-52</inkml:trace>
  <inkml:trace contextRef="#ctx0" brushRef="#br0" timeOffset="49389.3667">11605 6446 129,'0'0'65,"0"0"-59,0 0 46,0 0-52,0 0 15,-83 6-15,71 13 10,0 10-10,0 4 0,6 6 0,-3 0 6,6-1-3,2-2-3,1-1 0,0-4 13,4-5-14,11-6 1,3-7 0,3-3 16,6 0-5,-2-9 20,9-1-18,4-5 13,2-16 6,2-4-14,-6 5-9,-5-7 6,-9 1-3,-8 2-12,-10 2 0,-4 0 20,-1 0-2,-16 1-17,-7-5 10,-5 8-8,-4 2-3,-2 4-12,4 4-41,7 2-61,2 6-9,7 0-90</inkml:trace>
  <inkml:trace contextRef="#ctx0" brushRef="#br0" timeOffset="50391.9116">12908 6526 44,'0'0'49,"0"0"-31,0 0 15,0 0-26,0 0 16,0 0 4,-8 43-21,8-34 19,11-6-6,5 3-12,4 0 36,2-6-30,6 0 32,4 0 4,-2 0-40,1-9 11,-6 2-15,-1-4-4,-7-1 22,-4 0-22,-6 0-1,-2-2 18,-5 0-9,0-1-9,0-2 0,-6 0-3,-10 2-8,-4 5 0,-4 0 11,-3 7-8,-4 3 8,-5 0 0,-1 10-7,-3 12 7,4 10-1,2 5 1,5 9 0,5-1-3,8 1 2,4 1 0,11-3-1,1 1 2,0-1 6,7-5 11,11-6-7,4-6 10,6-5-10,5-5-5,5-8-5,9-8 7,6-1 11,6-1-10,0-17-3,-1-6-5,-3-6-76,-7-5-42,-4-2-60</inkml:trace>
  <inkml:trace contextRef="#ctx0" brushRef="#br0" timeOffset="51140.5579">13615 6218 135,'0'0'88,"0"0"-83,0 0 2,0 0 21,0 0 20,0 0-31,19 0 31,-11-1-17,1-8-22,1 0-9,-1-2 0,-1 1 0,-2 0 5,1 3-4,-6 1-1,1 2 7,-2 2 0,0 2-7,0 0 0,0 0-16,0 0 6,0 9 7,0 8 3,0 1 0,0 2 7,0-2-7,0-5 0,3 2 1,0-1 4,2-4-5,-2 2 0,3-3 2,1-4-1,-1-1-2,3-1-5,0-1-3,4-1 2,1-1-38,0 0-34,-1 0-38</inkml:trace>
  <inkml:trace contextRef="#ctx0" brushRef="#br0" timeOffset="51363.2389">13728 6027 188,'0'0'118,"0"0"-72,0 0-27,0 0-5,0 0-22,0 0 8,-10-10-82,10 10-38,0 0-48</inkml:trace>
  <inkml:trace contextRef="#ctx0" brushRef="#br0" timeOffset="52281.1852">14006 6024 155,'0'0'118,"0"0"-38,0 0 3,0 0 22,0 0-72,0 0-21,-2-9 3,1 11-15,-2 13 0,-4 4-6,-2 16 15,1 1-12,0 2 3,1-1 0,3-3 2,-1-5 1,2-3-3,0-5 0,2-4 2,-1-4-7,1-2 5,1-2 0,0-5-1,0-1 5,0-3-4,0 0 0,0 0-48,0 0 45,0 0-12,0 0 15,0 0 14,0 0 2,0 0-16,0 0 0,0-4 5,-2 1-6,2-2 1,-1 1 0,-1-2-4,2-3-10,-2 0 10,0-3-13,2-3-5,0-2 15,0-1 7,0-3 0,0 1 0,0-1 5,0 0-8,2 5 3,3-5-6,1 0 3,2 0 3,-2 4 0,0 3 0,-1 6-1,0 3 1,-5 5 0,3-2 2,-1 2-11,1 0 9,4 8 0,5 16-12,-2 5 22,-1 1-10,0-5 0,-1 1 13,1-2-2,0-5-11,1 0 0,1-4 7,-2-2-2,-1-1-5,0-3 0,-1-1 1,-2-4-11,4 1 10,-3-2-27,0-2 4,1-1-75,2 0-26,-2 0-46</inkml:trace>
  <inkml:trace contextRef="#ctx0" brushRef="#br0" timeOffset="61666.6078">13851 6045 49,'0'0'49,"0"0"3,0 0 53,0 0-32,0 0-6,0 0-53,0 0-3,10 0 18,-1 0-22,6 0 6,6 0 4,8 0-10,9 0 19,4 0-23,5 0 4,-2 0-7,-6 0 5,0 0-5,-9 0 0,-2 3 0,1 3-16,-4 1 16,-3 6-24,-4-5-10,-9-1-93,-1 1-1,-8-4-22</inkml:trace>
  <inkml:trace contextRef="#ctx0" brushRef="#br0" timeOffset="62221.282">14725 5848 304,'0'0'79,"0"0"-49,0 0-3,0 0 27,0 0-54,0 0 0,-45 84 37,20-37-34,-3 4 22,1 2-16,-2-3 10,1-1-21,-3 0 2,2-3 0,1-4 2,5-4-2,7-3-2,1-5 0,5-5-75,5-5 29,5-5-52,0-8-55,2-4-3</inkml:trace>
  <inkml:trace contextRef="#ctx0" brushRef="#br0" timeOffset="62891.5044">14689 6147 119,'0'0'105,"0"0"-105,0 0 0,0 0 0,0 0 24,0 0-18,-3 74 2,3-63-1,0-1 16,0 1-23,3-2 6,6-1 2,3-2 20,0-1-24,4-2 7,2-3 4,3 0-8,-1 0 13,2 0-16,-3 0 1,-4-5 11,-1-3-10,-4-3-6,-2-4 19,-1 4-18,-3-6 52,-2 3-41,1-1-7,-3 5 28,0 0-20,0 6 1,0 3-1,0-1 12,0 2-25,0 0 0,0 0 0,0 5-7,0 11 5,0 5 2,0 5 0,0-3 1,0 1 4,0 0-4,-2 4-1,1 1 6,-2-2 0,1-1-10,1-5 4,1-6-7,0-4-7,0 0-28,0-8-127,0 0 55,0-3-105</inkml:trace>
  <inkml:trace contextRef="#ctx0" brushRef="#br0" timeOffset="64025.2706">15074 5159 137,'0'0'104,"0"0"-78,0 0 11,0 0 33,0 0-3,0 0-36,-4-6-16,4 4-15,1 2 0,14 0 4,6-1 10,3-1-4,9-3-4,-2 3-1,2-1 0,1-2-5,-3 1 0,-3-3 3,-6 3-5,-2 0 6,-6-3-4,-2 6 3,-5-1 2,-2 2-8,-5 0 3,0 0-2,0 0-5,0 0 7,0 0 0,0 0-5,0 7-3,4 4 8,3 5 0,-2 10 1,1 9 0,-1 6-1,-4 6 0,1 5 11,-2 7 3,0 6-6,0 13 3,0-4-11,-6-2 39,-3-1-32,-3-5 13,1 12-6,2 5 1,2 1-15,4-2 0,2-10 0,-1-7 5,2-7 4,-3-8-9,2-2 0,-4-1 6,0-5-6,-2-12 0,3-6 1,-1-9-1,1-3 3,2 0-3,-1-3 2,0-2 0,2 3-4,1 2 1,-2-5 1,2 3-7,0-8 9,-5-2-2,3 0 10,2 0 0,-3 0-11,3 0 1,-5 0 0,-4 0 0,-1 0 0,0 0 0,-4 0-5,-1 0-2,-1 0-1,-7-2-14,-2-3-31,-3 2 19,-4 0-96,-6 3-39,-6-2-73</inkml:trace>
  <inkml:trace contextRef="#ctx0" brushRef="#br0" timeOffset="69484.8607">7408 8547 67,'0'0'33,"0"0"40,0 0-18,0 0 13,0 0-34,0 0-21,0 0-13,0-2-7,0 11 7,0 8 24,0 6-21,-5 2 37,-9 7-3,-7-5-28,-1 7 14,-5 0-19,-3 1-4,-1 0 0,-2-5 6,-4 2-8,6-6 2,-2-3 0,3-4 9,7-4-3,1-3-6,3-6 0,-1-3 0,4-3-4,1 0 4,0-6 0,4-9-2,1-3 9,3-6-7,-1-3 0,5-5 6,3-3-7,0 1 1,0 1 0,8-3 4,6 4 11,0 5 14,5 11-29,1 5 2,13 9-14,8 2 12,9 3 0,5 25 6,-3 3 14,-7 3-20,-4 7 0,-8-5 9,-10-1-8,4 0-1,-8-3 0,-1 3 11,-2-1-9,-5-1-2,5-2 0,-4-4-44,3-4 1,-6-5-48,3-14-4,-2 2-54</inkml:trace>
  <inkml:trace contextRef="#ctx0" brushRef="#br0" timeOffset="73078.8159">3650 8792 45,'0'0'68,"0"0"0,0 0 2,0 0-17,0 0-37,0 0 36,-10-93-22,10 75-13,0 0 37,6 2-27,1-3-2,4 1-18,1 2 0,6-3-8,4 1 1,-1 2 0,4 4-4,1 4 4,-1 8 0,8 0-5,0 15-5,1 14 6,2 5 1,-2 14-6,-4-1 9,-3 3 0,-3 1 2,-12-5 8,-5-3 3,-6-4-20,-1-3 7,0-1 0,-8-5 20,-3-3-16,2-4-4,2-10 2,1-5 9,3-4-11,1-4 1,1 0 2,1 0 46,0 0 9,-2-10 5,2-16-39,0-12-16,0-8-16,0-13 8,14-5 0,5-4 1,5-6-1,3 7 0,1 0-1,3 7 3,-4 12-4,-4 7 2,-4 17-9,-7 9-7,0 6-16,-9 9-26,9 0-23,1 0-79,1 12 26,-2 15-68</inkml:trace>
  <inkml:trace contextRef="#ctx0" brushRef="#br0" timeOffset="73516.1854">4611 8705 51,'0'0'390,"0"0"-390,0 0 27,0 0-27,0 0 0,0 0 4,61-33-2,-31 24 3,3 1-5,-6 4 0,-6 4-7,-2 0-6,-7 0-75,-2 12-54,-7 3-61</inkml:trace>
  <inkml:trace contextRef="#ctx0" brushRef="#br0" timeOffset="73732.3612">4631 8926 147,'0'0'0,"0"0"-36,0 0 36,0 0 30,0 0 4,0 0 13,98-20-38,-68 10-4,-3 1 0,1 3-5,-4 0-52,1 3 0,-4-3-48</inkml:trace>
  <inkml:trace contextRef="#ctx0" brushRef="#br0" timeOffset="74218.103">5183 8559 223,'0'0'50,"0"0"-46,0 0 50,-81 6-23,63 10-31,3 10 0,2 7-2,7 8-1,1 4 2,5 5-3,0-3-2,3-3 7,11-2-1,7-10 25,1-6-22,3-2-6,5-11 2,7 2 1,5-4 68,4-8-54,1 0 6,-3-3 20,-3-12-38,-5-14 42,-11-7-22,-11 4-20,-7-2 46,-7 3-45,0-1 0,-18 1-3,-10-1-20,-5 2-31,-3 6-22,-3 0-51,4 3 26,-1 2-81</inkml:trace>
  <inkml:trace contextRef="#ctx0" brushRef="#br0" timeOffset="74572.3084">5854 8980 434,'0'0'0,"0"0"-92,0 0 78,0 0 0,0 0 14,0 0 12,11 74-1,-31-51-11,-4 2-1,-6 1-86,2 2-87</inkml:trace>
  <inkml:trace contextRef="#ctx0" brushRef="#br0" timeOffset="76354.9593">5199 8580 55,'0'0'21,"0"0"46,0 0-9,0 0-23,0 0 34,0 0-42,0-9 18,0 9-16,0 0-19,0 0-7,0 0-3,0 0-10,0 6 4,6 9-5,8 3 11,2 0 0,3 2 2,1-3-8,-1-1 7,2-1-1,-3-2 0,3 0-10,2-2-33,-6 0-39,-1-2-41,-5 0-8</inkml:trace>
  <inkml:trace contextRef="#ctx0" brushRef="#br0" timeOffset="78645.1987">7922 8621 122,'0'0'146,"0"0"-103,0 0 25,0 0 55,0 0-94,0 0 1,0 0-17,-8 6 15,8-6-47,0 0 19,18 0 0,12 0 6,10-5 2,5-8-8,3 3 0,-3-4-28,-2 2 27,-7 2-47,-5 0-37,-4 10 15,-9 0-102,-6 0-17</inkml:trace>
  <inkml:trace contextRef="#ctx0" brushRef="#br0" timeOffset="78892.6268">8022 8792 19,'0'0'218,"0"0"-213,0 0-5,0 0 31,0 0-11,88-11 5,-57-8-13,1 8-9,-6 3 20,3 0-23,-7 6 0,2-1 0,-3 3-49,0 0-45,2 0-76</inkml:trace>
  <inkml:trace contextRef="#ctx0" brushRef="#br0" timeOffset="79710.1546">8896 8418 225,'0'0'90,"0"0"-62,0 0 7,0 0 4,0 0-35,0 0-3,-3 49 16,-2-14-11,-2 1 4,1 1-7,0 0 26,0-4-23,3 0-5,-4-6-1,4-3 6,0-3-10,3-3 4,-2-3 0,2-4 2,0-3-2,0-4 0,0-4-6,0 0-34,0 0 8,0 0 15,0-8 17,5-11 25,2-7-20,1-4 1,1-9-6,0 0 2,-1-3-6,-3 2 4,1 3 0,0 3 11,-1 6-10,-1 1 9,0 13 37,-2 7-24,-1 6 22,1 1-36,-1 0-6,5 0-6,5 15-8,1 13 11,1 1 3,-1 4 3,-3 0-6,2-3 0,-1 2 13,-1-2-6,-3-3-7,-2-2 0,1-2 2,4-5 3,-2 0-10,-2-2 3,-1-5-41,-1-3 25,0-4-61,3-4-51,-5 0 56,-1 0-105</inkml:trace>
  <inkml:trace contextRef="#ctx0" brushRef="#br0" timeOffset="80084.802">8665 8493 23,'0'0'305,"0"0"-281,0 0-2,0 0-19,0 0 20,0 0-7,74-49-10,-39 41 28,4-3-16,5-7-3,6 6-5,-1 3-2,-3 1-16,-3 6 8,-4 0-4,-5 2-5,-2 0-28,-7 3-29,-4 9-35,-11 1-76</inkml:trace>
  <inkml:trace contextRef="#ctx0" brushRef="#br0" timeOffset="80697.104">9408 8440 314,'0'0'46,"0"0"-40,0 0 74,0 0-18,0 0-18,0 0-44,-20 33 9,0 8-15,-7 12 6,-6 8 0,-6 2 12,-3 4-11,-2-2-1,0-5 0,4-2 8,4-3-8,5-8 0,10-1 3,0-10-10,9-8 7,3-7-9,5-4-29,4-3-84,0-7-2,0-4-58</inkml:trace>
  <inkml:trace contextRef="#ctx0" brushRef="#br0" timeOffset="81536.8951">9523 8862 63,'0'0'126,"0"0"-107,0 0 79,0 0-21,0 0-45,0 0 6,-24 4-29,15 17-9,1 8 0,1-1 10,1 4-7,3-5 4,3 2-2,0-7 15,0-5-19,3-2-1,9-8 0,3-1-8,4-1 8,2-2 3,2-3 18,3 0-13,3 0 8,2-15-16,3 6 0,1-13 12,-4 6-14,-6 3 4,-8-5 0,-14 8 10,-3 0 0,-2-1-5,-16 6-7,-3-9-26,-4-1 12,-5-3 14,0-11 0,-1 4-14,4-3 14,3-3-13,1 2 11,6-2 4,2-2-4,6 1 2,8 7 0,1-3 0,0 3 2,16 2-2,-1 2 0,9 3-6,1 6 1,-1 6 8,5 6-3,0 0 3,-2 0 2,0 18-7,-5 3 2,-5 3 0,1 2-4,-8-2 4,-4-7 0,-2 5-7,-4 3 8,0-1-3,-10 8 2,-6-9-37,-5 1 3,0-3-50,3-9-91</inkml:trace>
  <inkml:trace contextRef="#ctx0" brushRef="#br0" timeOffset="95763.0457">11379 8526 184,'0'0'52,"0"0"-45,0 0 38,0 0 25,0 0-9,0 0 15,0 0-35,0 0-15,-14-50 37,10 44-54,-2 0 15,-3-9-24,3 9 16,-2 0-11,-1 2-5,1 4 0,0-3 2,-1-2 3,1 0-9,-2 1 4,0 3 0,1 1-3,-3 0 3,1-3 0,-2 3-4,0 0 3,-1 0 0,-1 14-5,0 1-1,0 2-5,3 3 12,-1 7 0,4 0-10,3 3-3,1-1 13,5-5-3,0-2-5,0-1-3,0-4 11,5-2-6,7-6-5,-2-1-14,1-4 22,1-1-2,1-3 0,2 0 5,3 0 1,3-7 3,1-10 5,1-3-4,-1-3-10,-1-11-1,-5 7-3,-4 1 6,-1 1 3,-7 8 0,1-4 1,-4 5 6,1 4-10,-2 3 3,0 4 0,0 5-7,0 0 7,0 0-14,0 10 10,0 12-12,0 4 16,0-1 0,0-4 0,0-3 0,0-3 0,3-6 0,4 0-5,0 0 4,1-1 1,1 1-1,0-5 1,3-4-2,-2 0 2,1 0 0,4 0 4,0-7 5,6-7-13,1-6 4,0 1 0,-2 1 8,-1 1-8,-5 5 0,0 0 0,-3 6 3,-4 2-6,5 4-4,-3 0 7,2 0-3,0 4 3,0 2 0,0 4-1,-1 1-3,-4 0 2,1 4-2,-4-6 4,-1 2 0,-2-4 0,0-3 0,0 1-1,0-3 6,3-2-5,1 3 0,1-3 4,-2 0 12,7-15-4,3-11 3,3-3-14,7 0 5,0 1-6,-7 6 0,0 6-4,-3 8-1,-6 2 5,-1 6 0,3 0-6,-2 0-3,4 13 7,4 2-1,-6 3 3,0 0 4,1 1-3,-7-1-1,9-2 0,3 4 6,-5 2-12,5 4 6,0-5-137,3-5 44,0-11-138</inkml:trace>
  <inkml:trace contextRef="#ctx0" brushRef="#br0" timeOffset="96364.6537">12469 8397 235,'0'0'39,"0"0"-6,0 0-16,0 0 34,0 0-19,0 0-17,-92-20-9,66 24-6,4 13 0,-1 4 8,3 1-7,0 6 1,7-1 4,1-2-4,5 1-4,4-3 2,3-5 0,0-3-10,0-3 10,9-5 0,1-1-1,2-1-5,4-5 6,5 0 8,6 0-7,1-17 45,2-5-41,0-5 2,-2-8 10,-4-5-13,-3-6 24,-6-2-20,-6 0 2,-4 0 50,-5 2-55,0 4 11,-2 1 27,-10 7-42,-3 8 19,5 8-19,4 11 5,1 7 2,1 0-8,-5 20 0,0 19-13,0 8 22,-1 6-10,4 3 1,4-8 0,2 0-1,0-4 4,8-8-3,9 0 0,4-4-22,6-6 3,4-5-43,5-9-56,3-11-4,-2-1-216</inkml:trace>
  <inkml:trace contextRef="#ctx0" brushRef="#br0" timeOffset="97088.5311">13928 8105 67,'0'0'111,"0"0"-47,0 0 18,0 0-2,0 0-15,0 0-53,0 7-12,0 20 0,-4 2 14,-5 17-6,0 3 28,-1 3-31,-1-1-5,2 3 2,3-1 10,2-3-12,2 1 0,2-12-2,0-3-15,0-4 17,0-2-23,0-8-4,0-4-112,6-5-8,4-12-56</inkml:trace>
  <inkml:trace contextRef="#ctx0" brushRef="#br0" timeOffset="97705.7819">13942 8211 174,'0'0'12,"-2"-84"24,2 40 8,5-1-4,4 2 25,0 5 1,2 4-8,0 9-9,2 4-38,-1 5 21,-1 8-1,1-1-27,1 6 16,3 3-20,3 0 0,1 17-5,0 13-7,-7 7 11,-7 17 1,-6-2 0,0-1 6,-7-3-6,-13-13 0,1-1 8,-2-7-3,6-6-10,2-1-1,5-9-4,4-5-5,1-5 9,3-1 6,0 0 3,0 0-3,0 0-9,0 0-19,0 0 28,3 0 0,9 0 0,-2 0 0,5 1-9,-1 10 5,0 1 3,1-1-4,0 4 5,-4 0 7,-4 1-7,-1-1 0,-5 2-3,-1 0 4,0-1-1,-4 0 0,-11 1 12,-4 0-8,-1-2 2,-5-1-6,4-6 6,-4 0-6,4-3-49,-1-3-44,1-2-77,3 0-24</inkml:trace>
  <inkml:trace contextRef="#ctx0" brushRef="#br0" timeOffset="98122.5154">14419 8306 155,'0'0'208,"0"0"-199,0 0-4,0 0 60,0 0-42,0 0 4,8 1-25,19-1 35,10 0 17,3-5-44,2-1-5,4-6-5,0 4 4,3 2 0,-2-1-4,-1 5-2,-4-4 0,-5-2-91,-5 1-65,-10-2-61</inkml:trace>
  <inkml:trace contextRef="#ctx0" brushRef="#br0" timeOffset="98354.2105">14755 8101 282,'0'0'90,"0"0"-90,0 0 0,0 0 7,-34 95-1,24-60 13,0 1-13,3-4 8,2-1-3,1 1-11,2 1 0,2-3 0,0-3-35,0-3-72,9-10-141</inkml:trace>
  <inkml:trace contextRef="#ctx0" brushRef="#br0" timeOffset="99209.3554">15856 7945 138,'0'0'56,"0"-77"5,-5 41 55,-12 2-87,-7 6 45,-4 5-32,-4 4-7,-2 9-26,-4 3 0,-4 7-9,-2 0 0,4 16-2,1 7 1,10 11 1,7 5 0,8 4-11,6 9 14,8 2-3,0 3 0,10 1-7,14-4-9,5-8 16,3-4 0,5-6 16,1-4-15,1-5-1,-8-4 0,-7-1 15,-9-2-16,-8-1 1,-6 3 0,-1-3-1,0 1 9,-22-2-8,-3 0 0,-2-6 20,-3-3-20,2-6 0,-2-1 0,0-2 18,3 0-14,2-16-4,1-7 0,5-5 1,7-5-20,6 0 2,4 1 17,2 1-22,0 3 15,9 5 3,6 2 4,3 7-84,-2 4 28,1 3-51,-2 6-115</inkml:trace>
  <inkml:trace contextRef="#ctx0" brushRef="#br0" timeOffset="99726.3848">16332 8181 332,'0'0'65,"0"0"54,0 0-40,0 0-46,0 0 5,0 0-34,-8-22-8,23 13 4,8 4 0,8-1 6,0 3-6,2 0 0,-1 3-6,-4 0-22,0 1-52,-5 19-51,-8-3-170</inkml:trace>
  <inkml:trace contextRef="#ctx0" brushRef="#br0" timeOffset="99942.4592">16296 8413 254,'0'0'0,"0"0"-32,0 0 23,0 0 9,0 0 34,0 0-23,112 0 13,-78 0-17,2 0-7,0-1-34,-3-3-87</inkml:trace>
  <inkml:trace contextRef="#ctx0" brushRef="#br0" timeOffset="100296.5981">17063 8039 89,'0'0'119,"0"0"-8,0 0-11,0 0-100,0 0 0,0 0-3,-28 90 13,12-54 19,2 0-24,-1-2 5,-2-1 5,5-4-8,-1-2-11,6-1 4,1 0-10,1-1 10,2-4-108,1-3-75,2-7-4</inkml:trace>
  <inkml:trace contextRef="#ctx0" brushRef="#br0" timeOffset="100656.7157">17070 8088 143,'0'0'104,"0"0"-27,17-78-5,-11 53-18,-3 15-23,0 6 19,-2 2-36,-1 2 7,3 0-21,6 0 4,2 16-4,1 10 6,1 2-3,-3 4 27,2 2-25,-4-5-4,-2 2 16,-3 2-17,0-2 0,-2 5-2,-1-5 14,3-4-4,0-2-8,4-2 0,0-2 3,-4 2 0,0-5-6,0-4-56,1-1-66,5-12 114,-3-1-105,-2 0 11,4-4-112</inkml:trace>
  <inkml:trace contextRef="#ctx0" brushRef="#br0" timeOffset="100994.7144">16812 8037 248,'0'0'56,"0"0"8,0 0 8,0 0-58,0 0-5,0 0 23,64-59-7,-23 39 7,5 12-12,2 3-10,5-1-10,7 3 0,6 1 11,0 1-2,-7 1-9,-7 0 0,-11 1 0,-7 7-1,-6 1-10,-7 1-58,-2 7-62,-10-2-33</inkml:trace>
  <inkml:trace contextRef="#ctx0" brushRef="#br0" timeOffset="101861.1526">17754 7979 249,'0'0'15,"0"0"64,0 0 37,0 0-69,0 0 63,0 0-73,12-34-27,-12 40-20,-10 24-4,-10 15 14,-9 18 0,-8 3 26,-6 5-26,-3 5 0,-8-2 5,-3 2-1,-2-4-3,3-7-1,4-2 0,5-10-6,8-5-5,7-4 2,8-11-41,8-4 44,6-5-82,8-6-11,2-6-82,0-9-41</inkml:trace>
  <inkml:trace contextRef="#ctx0" brushRef="#br0" timeOffset="102504.8919">17766 8430 88,'0'0'166,"0"0"-102,0 0-44,0 0-19,0 0 6,0 0-6,-29 76 49,13-43-27,7-5-6,3-3 25,4-4-33,2-3-9,0-1 0,0-4 1,8-4-1,7-1 3,1-7 0,7-1 22,3 0-17,4 0-8,1-9 0,1-10 6,-5-1-13,-5-2 7,-2-9 0,-5 10 14,-4 0-1,-3 2-13,-4 7 0,-4 0 19,0 2-19,0 6 9,0 1 30,0 3-36,0 0-3,0 18 0,-7 12-14,-2 2 31,-3 1-28,3-1 24,0-5-7,-1 3 9,-1 6-6,-1-1-18,5-5 9,-1-2 0,5-8 6,2-2-6,-1 1-17,2-3 16,0-1-119,0-2-17,0 1-66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1T20:07:32.3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4908 765 38,'0'0'57,"0"0"27,0 0-62,0 0 2,0 0-7,0 0-3,0 0 41,0-7-21,2 5-2,-2 1 15,0-1-38,0 2 17,0 0-4,0 0-22,1 0 41,-1 0-16,0-1-2,0 1 21,0-2-41,0 2 14,0 0-9,0 0-4,0 0 28,0 0-23,0 0-2,0 0 6,0 0-8,0 0-6,0 0 1,0 0 0,0 0 3,0 0-3,0 0 0,0 0-5,0 0-2,0 0 0,0 11-3,-9 4 10,-1 6 8,-5 3-8,3 5 0,-6 10 1,-3 12 0,-12 14-1,-5 8 0,-9 7 1,-5-3-3,4-7 2,5-6 0,7-10 7,8-7-7,7-8 0,6-9-5,4-6-27,4-6 19,4-6-31,3-4-48,0-5-21,0-3-59,7 0-36</inkml:trace>
  <inkml:trace contextRef="#ctx0" brushRef="#br0" timeOffset="579.2273">4537 837 119,'0'0'109,"0"0"-32,0 0-6,0 0-1,0 0-38,0 0-32,8-4 0,0 4-5,4 20 5,6 9 15,0 11-3,0 6 8,-1 4 1,3 5-18,1 3 27,1-4-27,-1-4 6,0-5-2,1-2-3,-4-2-4,2 0 0,-5-4 2,-4-8 6,-3-2-8,-2-3 0,2-1 0,-4-2 2,0-4-4,-2-4-28,1-2-67,3-6-11,-2-5-73</inkml:trace>
  <inkml:trace contextRef="#ctx0" brushRef="#br0" timeOffset="1002.4388">5078 1256 285,'0'0'86,"0"0"-66,0 0-14,0 0 4,0 0-10,0 0-15,17-1 15,2 1 8,2 0-7,0 0 35,4 0-36,-1 0 5,-2 0-5,-2 0 1,2 0-3,-1 0-37,-3 0-40,3 0-20,-2 0-86</inkml:trace>
  <inkml:trace contextRef="#ctx0" brushRef="#br0" timeOffset="1619.4933">6161 802 93,'0'0'129,"0"0"-28,0 0 6,0 0 10,0 0-117,0 0 0,-13 9-12,-2 23 12,-2 12 13,-2 7 7,-3 3-5,4 1 23,-3-6-37,5-3-1,-1-3 0,-2-4 9,2-3-15,-2-2 6,1-6 0,2-2-7,2-5-29,4-5-30,7-7-36,0-7-63,1-2-9</inkml:trace>
  <inkml:trace contextRef="#ctx0" brushRef="#br0" timeOffset="1982.8037">5826 801 287,'0'0'62,"0"0"-58,0 0 15,0 0-19,0 0-12,0 0 12,47 49 12,-33-24-2,-1 0 40,2 1-45,0-3 18,-3 1-23,2-3 19,0-3-19,0 3 0,-1-2 1,-2 1-3,-2-3-30,-1-4-32,-3-7-6,-2-3-128</inkml:trace>
  <inkml:trace contextRef="#ctx0" brushRef="#br0" timeOffset="2969.4203">7558 801 145,'0'0'156,"0"0"-97,0 0 0,0 0-59,0 0 9,0 0-9,0 62 8,0-26 12,0-1 42,0 2-59,0 0 21,0-3-24,0-1 14,0-6-10,0 0-4,0-4 0,0-4 4,0 3-4,0-3 0,0-1-11,0-3-31,0-4 2,0-4-49,0-2-36,-3-5-67</inkml:trace>
  <inkml:trace contextRef="#ctx0" brushRef="#br0" timeOffset="3624.0851">7456 765 61,'0'0'59,"0"0"13,0 0 15,0 0-15,0 0-2,0 0-54,32-54 8,-23 49-19,7 4 8,5 1-12,7 0 4,5 8-4,3 10 31,0 6-30,-2 4 20,-1 1-12,-5 5-3,-1 7 16,-3 1-20,-3 6 2,-5 1 18,-4-6-13,-6-2-10,-3-5 11,-3-7-9,0 2 27,-16-2-20,-11-2 18,-6 0-1,0-4-16,-1-2-13,1-5 3,2-3 0,2-4 10,1-8-9,3-1 4,-2-1-5,3-18-13,0-2-12,2-2-28,4 4-39,6-1 21,4 6-56,8-3-70</inkml:trace>
  <inkml:trace contextRef="#ctx0" brushRef="#br0" timeOffset="6344.1684">8193 802 161,'0'0'84,"0"0"27,0 0-15,0 0-37,0 0-55,0 0-4,0 9-28,0 20 28,0 9 0,0 6 20,0 2-2,0 2 5,0-1 5,0-6-17,0-2-10,0-4-1,0-6 0,0 2 9,0-3-7,0-2-2,-4-3 4,1-5-3,3-7-2,-3-3-37,3-6-71,0-2-23,0-5 7</inkml:trace>
  <inkml:trace contextRef="#ctx0" brushRef="#br0" timeOffset="6662.6021">8198 797 197,'0'0'84,"0"0"-27,0 0 48,0 0-69,0 0-26,0 0 0,104-47-9,-73 44 31,4 0-25,-2 3 0,-2 0-4,0 0 2,-4 0-10,-6 0 0,-3 9-86,-7 0 16,-3 3-35,-5-3-21,-3 2 1</inkml:trace>
  <inkml:trace contextRef="#ctx0" brushRef="#br0" timeOffset="6916.5213">8335 974 60,'0'0'27,"0"0"-21,0 0 95,0 0-13,85-4-21,-56-4-18,-3 2-44,-2 3 11,-5 2-16,-5 1 0,-2 0-16,-5 10 13,-5 10-85,-2 4-52</inkml:trace>
  <inkml:trace contextRef="#ctx0" brushRef="#br0" timeOffset="7148.3157">8328 1265 28,'0'0'6,"0"0"52,0 0 9,0 0-2,0 0 29,0 0-52,80 8-14,-56-8-6,1 0-13,-4 3-9,0-2 0,-3 0 3,-3 2-11,3 2-54,-5 0-80,2-2-44</inkml:trace>
  <inkml:trace contextRef="#ctx0" brushRef="#br0" timeOffset="7718.4871">8965 801 255,'0'0'60,"0"0"32,0 0 39,0 0-93,0 0 9,0 0-47,-94-39 0,62 39 4,1 17 3,-2 10-7,2 9 0,1 11-2,3 5-3,8 4 5,8-1 0,7 0-16,4-9 20,0-6-4,4-7 0,16-8-2,5-3 2,1-6 7,2-3-6,6-7 43,2-2-40,1-4 8,2 0-12,-2-11 21,-4-6-20,-4 1-1,-10-2 4,-7 1 6,-6-1-6,3-1-4,-8-2 0,-1-2-63,0 5-15,0 1-147,-13 7-130</inkml:trace>
  <inkml:trace contextRef="#ctx0" brushRef="#br0" timeOffset="8370.0391">9326 809 80,'0'0'114,"0"0"-52,0 0 34,0 0 14,0 0-90,0 0-6,-103-30-14,83 35 19,-5 20-27,4 9 8,0 13 0,3 10 13,3 1-7,7-4-6,5-5 0,3-8 13,0-8 0,11-3-12,7-6 4,8-4 24,5-5-26,3-5 29,4-7-9,2-3-15,-1 0 46,-2-7-32,2-13-21,-6-4 26,-3-6-9,-8-3-18,-6-5 0,-8-3 14,-7-3-2,-1-1-12,0 0 0,-16 5-3,-1 5-37,-3 6-8,1 6-23,0 2-122,0 6-14</inkml:trace>
  <inkml:trace contextRef="#ctx0" brushRef="#br0" timeOffset="8836.7514">9676 824 200,'0'0'68,"0"0"10,0 0 41,0 0 10,0 0-93,0 0-36,0-13-9,3 34-13,2 8 16,2 12 6,-2 3 13,-2 2-1,0 1-5,0-3 2,1-2-7,2-2-2,-2-5 0,1-3 0,-2-2 0,-3-5 0,0-2-6,0-3-31,0-9 2,0-4-25,3-6-61,3-1-61,0-5 19</inkml:trace>
  <inkml:trace contextRef="#ctx0" brushRef="#br0" timeOffset="9391.6693">9742 839 231,'0'0'69,"0"0"16,7-77 6,1 55-52,1 5 22,-3 7-54,1 6-3,-1 4-4,5 0-6,3 7 2,6 12 4,2 7 0,-1 4 0,-1 4 5,-6-1-5,-3-1 0,-5-2 5,0-1-3,-2-5-1,-1-5-1,-1-5 7,-2-4-3,1-3-4,-1-3 0,2-4 2,-1 0 10,1-1 5,1-23 8,1-8-5,4-6-16,5 2-4,-1 8 0,0 3 1,-3 9 5,0 7 5,-3 6 4,3 3-15,1 0-11,1 9 4,5 10 1,-4 7 4,-2 1 2,-2 5 4,-2 4 3,-3 3 4,-1 3-4,-2-3-7,0-6 0,0-4 0,0-7 6,0-4-6,0-2 0,1-7 0,2-3-35,-1-2-14,2-1-29,2-3-92,0 0 28,1-1-107</inkml:trace>
  <inkml:trace contextRef="#ctx0" brushRef="#br0" timeOffset="9754.3704">10355 811 428,'0'0'25,"0"0"18,0 0 54,0 0-58,0 0-39,0 0-26,-6 39 26,6 3 7,0 4 15,0 4 0,0-2 5,0-4-23,0-3-4,0-10 0,0-2 1,0-7-1,0-5 1,0-4-1,0-4 0,0-5-1,0 0-16,3-4-41,3 0-64,6-9 14,-3-14-150</inkml:trace>
  <inkml:trace contextRef="#ctx0" brushRef="#br0" timeOffset="10086.421">10428 834 106,'0'0'88,"0"0"33,2-108-59,10 77 21,1 6-40,-1 6-39,0 8 24,-2 7 13,-5 2-38,2 2 5,4 0-8,8 3 0,3 14 0,0 6 5,-2 0-8,-2 4 3,-6 2 0,-4-4-1,-5 1 2,-3-1-1,0-3 4,0-1-4,-12-1 0,-3-2 3,0 0 4,-3 0 5,-2-3-11,-2 1-1,3-4 0,-1-2-89,4-7-85,4-3-159</inkml:trace>
  <inkml:trace contextRef="#ctx0" brushRef="#br0" timeOffset="10841.3069">10925 804 275,'0'0'94,"0"0"12,0 0-43,0 0 17,0 0-80,0 0 2,-91-28-2,66 49 0,-5 12 0,2 8 0,-1 6-6,7 9 5,8-1 1,7-4 0,7-6-12,0-6 10,6-6 2,13-6-3,4-6 20,4-4-13,4-6 14,5-7 7,4-4 45,3 0-70,3-14 20,-4-8-13,-6-4 19,-8-1-23,-7-4 2,-9-4-2,-6-4 15,-6-7-12,0 1-6,-1 0 0,-16 5-17,-2 7 7,0 2-17,2 10-28,2 3 25,0 8-150,-1 5-130</inkml:trace>
  <inkml:trace contextRef="#ctx0" brushRef="#br0" timeOffset="11742.8915">11635 789 144,'0'0'129,"0"0"-24,0 0 18,0 0-57,0 0-24,0 0-38,-61-60 8,43 54 7,2 4-19,-5 2 0,0 0 5,-3 0-4,-1 11-1,-2 7 0,2 2-4,4 4 0,7 1 4,10 6 0,4 1-12,0 4 5,16 1 7,5-4 0,4 0 0,2-3-6,0-1 6,-3-2 0,1 0 6,-4-4-4,-4-4-2,-4 1 0,-4-5 6,-4 0 5,-5-3-7,0-2 3,0 2 28,-11-1-28,-13-1 6,-6-2-5,-7 0-1,0-6 4,-6-2-11,2 0-17,4 0-23,7-7-143,6-11-158</inkml:trace>
  <inkml:trace contextRef="#ctx0" brushRef="#br0" timeOffset="12259.8992">11867 758 309,'0'0'110,"0"0"-5,0 0 2,0 0-97,0 0 5,0 0-15,17-35 3,4 29 10,5 0-11,5 0 5,5 0-4,-1 2-1,0 2-4,-4 0-5,-6 2-78,-8 0-26,-4 0-55,-10 0-38</inkml:trace>
  <inkml:trace contextRef="#ctx0" brushRef="#br0" timeOffset="12493.6742">12019 719 42,'0'0'57,"0"0"-39,0 0 8,0 0 73,-21 76-41,15-46-22,6 3 30,0 1-18,0 2-16,0 2 49,0-1-58,0 1-17,0 1-3,0 0 4,0-5-14,0-2 6,0-8-93,0-5-10,0-8-94</inkml:trace>
  <inkml:trace contextRef="#ctx0" brushRef="#br0" timeOffset="12708.3398">11867 1214 383,'0'0'62,"0"0"-47,0 0 83,0 0-98,0 0 0,0 0 11,61-2-8,-30 2 8,2-1 19,5-3-30,-2 3 21,2-2-19,-2 3-2,-2 0 0,-1-1-85,-5 1-57,-6-2-56</inkml:trace>
  <inkml:trace contextRef="#ctx0" brushRef="#br0" timeOffset="13046.9224">12487 691 229,'0'0'165,"0"0"-138,0 0 41,0 0-8,0 0-55,0 0 2,33-1-5,-12-1 11,4 1 11,2-2-17,1 0-7,-1 0 0,0 0 7,-1 1-5,-3 2-2,-2 0-47,-4 0-82,-6 0-105</inkml:trace>
  <inkml:trace contextRef="#ctx0" brushRef="#br0" timeOffset="13332.0929">12653 687 286,'0'0'10,"0"0"7,0 0 57,-21 86-39,19-59 12,1 2-23,1-3 36,-2 3-16,1 1-40,-1-1 15,-1 2-10,2-2-4,-1 1 27,1-3-29,-4 8-3,1-5 0,0-3-21,1-4 18,3-14-54,0-2-66,0-4-47,1-3-59</inkml:trace>
  <inkml:trace contextRef="#ctx0" brushRef="#br0" timeOffset="13663.7365">12900 744 415,'0'0'117,"0"0"-91,0 0-1,0 0 15,0 0-40,0 0 0,68-28 0,-48 25 1,0 1-2,5 0 1,-4-1 0,3 3-1,-3-1 1,1 1-1,-3 0-27,-5 0-111,-6 0 31,-7 0-63</inkml:trace>
  <inkml:trace contextRef="#ctx0" brushRef="#br0" timeOffset="13948.9316">13076 706 168,'0'0'96,"0"0"-7,0 0 13,0 0-89,0 0-1,0 0-24,0 21-11,0-3 23,0 2 22,0 4-11,0 2 16,0 2-3,-1 1 3,1-1 9,-4 1-34,1 1-2,0 0 0,-2 1 13,-3-1-19,2-2 6,-4-2-21,1-2 16,0-5-59,-4-3-8,2-1-41,-1-7-96</inkml:trace>
  <inkml:trace contextRef="#ctx0" brushRef="#br0" timeOffset="14196.3858">12938 1191 181,'0'0'193,"0"0"-133,0 0 109,0 0-135,0 0-32,0 0-2,-2 0-23,17 2 23,5-2 13,11 0 0,2 0 32,3 0-42,-1-5-3,-9-2 0,-1 4 6,-6 0-7,-2-1 1,-1 3 0,-4 1-8,1-2-42,1 2-42,1-1-104,-3-6-37</inkml:trace>
  <inkml:trace contextRef="#ctx0" brushRef="#br0" timeOffset="14967.2955">13705 762 191,'0'0'75,"0"0"23,0 0 7,0 0-23,0 0-46,0 0-34,-59-20-4,39 41 2,-6 8-5,1 9-1,1 4 6,2 6 0,6 0-3,6-1 2,7-3-1,3-8-2,0-5-1,13-7 5,6-4 0,1-2 4,6-7 35,0-5-23,6-6 19,4 0-2,1-12-24,-1-8 18,-2-4-24,-5-2 0,-9-1 8,-11-4 5,-4-5-16,-5-2 5,0-1 10,-6 0-7,-6 2-8,-4 6-10,2 4 4,3 9-63,1 4 5,3 5-120,-1 2-174</inkml:trace>
  <inkml:trace contextRef="#ctx0" brushRef="#br0" timeOffset="15337.1069">14024 749 376,'0'0'127,"0"0"-60,0 0 18,0 0-59,0 0-15,0 0-22,0 16-1,0 19 12,0 4 1,0 3 4,-3 2-5,1-1 0,1 2 3,1-3-2,0-6 0,0-5-1,0-10 0,0-4-30,0-9-17,0 0-24,0-8-70,3 0 25,0-9-9</inkml:trace>
  <inkml:trace contextRef="#ctx0" brushRef="#br0" timeOffset="15769.4729">14046 756 110,'0'0'77,"0"0"-29,0 0-13,0 0 3,0 0 1,0 0-39,38-61-3,-22 75 3,-1 15 0,3 6 43,-3 4-21,3 2 1,-3 1 3,2 1-19,0-1 3,-4-4 31,-2-2-18,2-1 37,-4-7-37,-1-6-11,0-9 7,-3-7-10,-1-1-9,-2-5 0,1 0 5,-2 0 30,4 0 5,1-17 21,6-8-16,-2-12-38,-4-5-7,1-5 0,-2-1 5,-2 0 0,0 4-5,0 0-3,2 3 2,1 3-63,1 8 32,-1 9-17,-3 7-29,0 8 22,-2 5-86,1 1-32</inkml:trace>
  <inkml:trace contextRef="#ctx0" brushRef="#br0" timeOffset="17087.9654">15749 661 149,'0'0'40,"0"0"70,0 0-27,0 0 13,0 0-72,0 0-24,-15-18 0,-3 38-8,-2 10 21,-4 6-17,5 6 4,4 3 0,2-3 0,7 0 17,6-1-18,0-2 1,0-4 0,13-5 9,4-6 9,6-7-18,1-5 46,4-8-44,4-4 57,4 0-23,3-2-24,1-17 23,1-5-19,-3-3-16,-5-6 16,-8-2 3,-7 2 4,-5-1-23,-8-3 9,-5 4 2,0 0-8,-3 0-3,-15 5 0,0 0-41,-6 6 41,0 2-48,1 6-22,0 10-5,2 3-115,0 1-163</inkml:trace>
  <inkml:trace contextRef="#ctx0" brushRef="#br0" timeOffset="17843.1038">16217 681 201,'0'0'98,"0"0"-28,0 0 41,0 0-40,0 0-64,0 0-7,3 18-42,-2 15 42,-1 5 45,0 3-2,0-4 40,0-3-74,0 0 6,0-4-15,0 1 15,0 1-14,0 0-1,0-1 0,0-3 4,0-6-4,0-7-5,0 0-32,0-10-51,0-5-92,0 0-67</inkml:trace>
  <inkml:trace contextRef="#ctx0" brushRef="#br0" timeOffset="18106.1741">16263 695 288,'0'0'108,"0"0"-64,0 0 34,0 0-10,0 0-60,0 0 9,82-84-17,-61 80 0,2-2-5,-3 3 5,3 2 0,-7 1-4,2 0-53,-6 0 6,-4 4-67,-5 10-35,-3 0 0</inkml:trace>
  <inkml:trace contextRef="#ctx0" brushRef="#br0" timeOffset="18344.4943">16239 836 182,'0'0'50,"0"0"-40,0 0 6,0 0-4,0 0 101,0 0-49,114 14-6,-77-14 17,-3 0-69,-4 0-5,-3 0-1,-8 0 2,-4 1-11,-3 3-10,-4 1-64,-5 3-29,-3-1-137</inkml:trace>
  <inkml:trace contextRef="#ctx0" brushRef="#br0" timeOffset="19246.2604">17540 651 186,'0'0'106,"0"0"-1,0 0 60,0 0-99,0 0-60,0 0-6,0 26-27,0 2 27,0 7 6,0-2-4,-4-4 28,3 2-17,-3-1-2,4 0-5,0 2-3,0-1-4,0-2 1,0-2 0,0-3-13,0-5-2,2-2-34,3-8-55,0-7-85,0-2-42</inkml:trace>
  <inkml:trace contextRef="#ctx0" brushRef="#br0" timeOffset="19778.1541">17594 606 218,'0'0'83,"0"0"40,0 0-9,0 0-85,46-82-4,-31 70-25,5 3 7,-1 3 10,2 4-16,0 2 0,1 7-1,-2 15-12,-4 7 9,-6 3 2,-7 2-1,-3-1-1,0 0 3,-18-1 0,-10-2 19,-5-4-19,2-5-35,2-6-15,6-8 7,7-4 24,5-3-18,6 0 37,2-4-8,3-7-16,0 4 21,0 2-5,0 4 16,8 1 5,7 0-13,1 0 4,3 1 11,4 9-14,-1 3 19,1-1-4,-1 4-15,-2 2 17,-1 2-17,-2 3-1,-1 1 0,-6 1 3,-1 1-9,-5-2 4,-2-3-30,0-3 28,-2-1-88,3-7-42,-2-2-76</inkml:trace>
  <inkml:trace contextRef="#ctx0" brushRef="#br0" timeOffset="20307.6571">18230 586 371,'0'0'32,"0"0"-3,0 0 31,0 0 15,0 0-75,0 0 0,-101 65-6,70-20-3,4 0 8,4-3 1,10 0 0,5-4 32,5-2-23,3 0-9,0-7 0,14-5 10,8-4-10,3-7 8,2-5-5,4-8 59,5 0-57,1-11 29,2-7-19,-5-3 3,-5-2 2,-11-1 0,-1-4-14,-4-2 29,-6-4-29,-4-2-6,-3 0 0,0-5-21,-2 4 17,-10 2-47,2 5-17,-5 12 12,2 6-163,-7 7-128</inkml:trace>
  <inkml:trace contextRef="#ctx0" brushRef="#br0" timeOffset="20727.1141">18546 600 347,'0'0'128,"0"0"-85,0 0 34,0 0-19,0 0-42,0 0-19,46-11 3,-15 11 0,5-3 4,2 2 0,-1 1-4,-1-2 0,-2 1 1,-3 1-3,-8-2 2,-2 2-38,-5 0-9,-7 0-133,-5 0-43</inkml:trace>
  <inkml:trace contextRef="#ctx0" brushRef="#br0" timeOffset="21012.3047">18761 571 216,'0'0'93,"0"0"-88,0 0-5,0 0 24,0 0-5,-2 98 67,2-64-66,0 0 38,0-1-13,0-3-37,-3 0 34,0-2-29,0 1-1,-1-2-2,-1 5-5,-2-2-5,1-6 0,3-1-22,1-10 20,2-5-62,0 0-43,0-8-68</inkml:trace>
  <inkml:trace contextRef="#ctx0" brushRef="#br0" timeOffset="21751.8559">19252 564 120,'0'0'155,"0"0"-60,0 0 8,0 0 10,0 0-113,0 0 2,-5 54-16,-6-17 29,0 3-5,-1-4 12,-1-4-13,-1 3 21,-2-4-21,2 1-6,0 0 0,0-2-3,0-1 0,3 1-1,0-3-1,5-5-13,0-5 2,2-8-31,2-4-1,2-5-88,0 0-4,2-10 8</inkml:trace>
  <inkml:trace contextRef="#ctx0" brushRef="#br0" timeOffset="22083.8406">19239 624 5,'0'0'99,"0"0"9,0 0-49,30-83-5,-25 78-8,-4 5-13,2 0-28,2 0-5,3 18-13,3 13 13,3 5 2,-1 6 48,1 3 2,-4-3-10,0 0 3,-2-4-24,-2-4 13,-1 1-19,-1 2-14,0 0 40,-2-1-41,-1-4 4,1-5 1,-2-6 1,0-3-12,1-6 6,-1-3-55,0-6-11,0-3-139,0 0-51</inkml:trace>
  <inkml:trace contextRef="#ctx0" brushRef="#br0" timeOffset="22268.7435">19262 869 352,'0'0'0,"0"0"5,0 0-5,0 0 0,82-1 7,-55-1 0,-2-1-7,-7 3-31,3 0-110</inkml:trace>
  <inkml:trace contextRef="#ctx0" brushRef="#br0" timeOffset="23017.2714">19791 577 212,'0'0'68,"0"0"26,0 0 14,0 0-38,0 0-67,0 0 8,-5-3-7,5 3-4,0 0 0,0 0-4,5 0-23,15 0 27,10 0 10,11 0 13,4 0 14,-1 0-32,-3 0-5,-8-2 0,-8-1-5,-6 0-24,-5 2-90,-5-2-78</inkml:trace>
  <inkml:trace contextRef="#ctx0" brushRef="#br0" timeOffset="23349.3198">19963 575 85,'0'0'93,"0"0"-91,0 0 44,0 0 17,-15 82 18,14-55-53,-1 0 44,1-3-20,1 2-48,0-3 32,0 2-32,0 0 3,0-1 7,0 2-12,0-2-2,0 2 0,-6-1 8,2-4-28,0-1 2,1-5-68,3-3 27,0-5-60,0-4-60</inkml:trace>
  <inkml:trace contextRef="#ctx0" brushRef="#br0" timeOffset="23703.4099">20327 646 337,'0'0'48,"0"0"-24,0 0 76,0 0-64,0 0 5,0 0-35,36-28 2,-23 26 26,1-1-31,5 1-3,1 1 0,2 1 5,-1 0-18,-3 0 13,-2 0-78,-4 0-23,-2 0-151</inkml:trace>
  <inkml:trace contextRef="#ctx0" brushRef="#br0" timeOffset="23950.8299">20439 616 48,'0'0'147,"0"0"-136,0 0 28,0 0 54,-12 93-11,9-64-43,2 1-5,-1-3 36,-1 2-68,0 0 7,-1 0-9,-5 5 13,0-3-13,0 4 0,-6 1 0,3-3-4,0-4-230,0-9 161</inkml:trace>
  <inkml:trace contextRef="#ctx0" brushRef="#br0" timeOffset="24157.9015">20315 1105 356,'0'0'113,"0"0"8,0 0-24,0 0-85,0 0-12,0 0 0,86-57 15,-63 46-18,1 4 3,0 3 0,-6 2-3,-2 2-19,-1 0-46,-3 0-32,0 0-110,-3 0-45</inkml:trace>
  <inkml:trace contextRef="#ctx0" brushRef="#br0" timeOffset="24790.3894">21082 590 175,'0'0'70,"0"0"-27,0 0 78,0 0-78,0 0-42,0 0-2,-77 50-9,48-11 8,3 5 1,4-1 2,5-2 21,4-2-1,5-3 1,6-5 19,2-6-39,0-4 8,0-9-6,6 2 3,9-7 25,4-2 3,6-5 0,9 0 26,6-6-57,2-14 14,-2 1-18,-3-4 10,-9-1 6,-3 0-9,-8-4 8,-3-1 11,-4-1-20,-5-2-6,-4-4 0,-1 1 0,0-1-16,-3 5-1,-8 7-42,-2 6 11,-3 8-108,-3 9-112</inkml:trace>
  <inkml:trace contextRef="#ctx0" brushRef="#br0" timeOffset="26040.4741">21519 572 178,'0'0'90,"0"0"-12,0 0 46,0 0-41,0 0-25,0 0-45,0-7-10,0 24-3,0 9-14,0 9 14,-6 3 5,-2 0-2,0-4 42,0 1-32,1-2-3,0 0-6,2 2-3,2-1-2,2-1 1,-1-2 0,2-6-15,0-3 14,0-5-42,0-8-53,0-6-95,0-3-43</inkml:trace>
  <inkml:trace contextRef="#ctx0" brushRef="#br0" timeOffset="26495.0002">21537 613 89,'0'0'29,"0"0"76,0 0 24,17-78-26,-16 73 16,1 2-85,-2 3 1,0 0-35,4 2-1,2 20-20,7 13 15,-1 8 6,3 3 5,-3-2 2,2-7-7,1-2 0,-2-5 10,3-1-11,0-3 1,-2-5 0,-2-1 0,0-6 0,-3-2 0,0-6 6,-1-3 11,2-3-9,2 0 17,1 0-6,-2-11 55,-1-4-71,-1-7 26,-1-4-13,-5-2 5,0-4-21,-2 0 0,-1-2 1,0-1-1,0 0 0,3 4-17,0 5-2,3 2-63,1 8 17,-2 3-45,1 5-93,-3 3-34</inkml:trace>
  <inkml:trace contextRef="#ctx0" brushRef="#br0" timeOffset="27058.6956">22377 583 305,'0'0'66,"0"0"26,0 0-1,0 0 5,0 0-69,0 0-22,-13-66 20,4 60-25,-2 4 0,-2 2 0,-4 0-11,-3 4 3,-1 16 8,3 6 0,3 1-24,6 3 11,4 3 5,5 2 7,0 0-11,8-1 9,13-1 3,-2-3 0,5 2-5,-2-5 6,-3-2-1,-3-5 12,-7-4-4,-2-2 26,-3-2-24,-2 3-10,-2-1 23,0 0-15,-4 1-8,-11-2 0,-9-2 24,-6-3-19,-7-3-5,-2-5 9,-3 0-18,4 0-34,2-12-76,0-2-181</inkml:trace>
  <inkml:trace contextRef="#ctx0" brushRef="#br0" timeOffset="31222.3184">4593 1891 1,'0'0'60,"0"0"-23,0 0-21,0 0 5,0 0-18,0 0 43,36 0-14,-26 0-7,1 0 29,3 0-34,-1 0-10,-1 0 2,4 0-9,2 0-3,3 0 0,6 0 0,-2 0 5,3 0-4,2-1 2,0-3 13,3 0-11,1 1 8,1 0-13,2-1 2,-1-1 13,5 0-15,-5 1 1,0 2-1,-3 2 2,-3 0-3,-2 0 1,2 0 0,0 0 0,1 0 0,2 0 0,3 0 0,3 0 2,5-1-4,4-2 2,7 3 0,5-2 0,4 2 0,5 0 0,5 0-1,1 0 4,-1 0-4,-3-3 1,-3-1 0,0 1-1,-3-1 3,-5 1-2,1-2 0,-4 3 3,-2 1-3,-2-1 0,0 2 0,-1 0-3,3 0 3,-4 0 0,-6 0-2,-2 0 4,0 0-2,2 0 0,1 0 0,4 0 0,2 0 0,0 0 0,-1 0-1,-1 0 5,-1 0-7,-4 0 3,1-1 0,-4-1 2,-1 1-2,0-1 0,0 2 0,1-2 2,-1-2-4,-2 1 2,3-1 0,2-1 1,3 1-1,2-1 0,6 2 0,-1 0-1,1 0 1,-1 2-3,-2-2 3,-3 0 0,2 1 3,4-1-3,-4 3 0,1 0 0,-1 0-2,-5 0 2,3 0 0,-1 0-2,0 0 2,0 0 0,-2 0 0,-1 0 2,2 0-2,-2 0 0,0 0 2,0 3-5,2-1 4,4-2-1,9 0 0,5 0-1,2 1 1,1-1 0,-6 0 3,-2 2-7,0 1 4,-1 0 0,2-1-1,4 1 4,-1 1-6,-3-3 3,3 2 0,-3-1 2,-1-1-2,1 1 0,0-1-1,-1 1 3,0-1-2,-2 0 0,1 3 0,4-3 0,3 1 0,1 1 0,-1-2-2,-2 1 4,3-1-2,3 1 0,0-1 0,0-1-1,-2 0 1,-3 0 0,-1 2-1,-4-1 5,-2 1-7,-1-2 3,0 0 0,-4 0 0,2 0 3,-2 0-3,2 1 0,3 1-2,6-2 2,0 0 0,2 0 0,-2 0-2,-1 0 3,8 0-1,-2 0 0,1 0 1,-1 0-2,-4 0 1,-2 0 0,-6 0-1,0 0 1,-2 0 0,-3 0 0,3 0 4,-4 0-8,1 0 4,2 2 0,0-1 2,7 1-2,3-2 0,7 1 0,0-1 2,0 0-5,5 1 3,-1-1 0,7 0 1,-2 0-1,-2 0 0,-2 0 0,-4 0 4,-2 0-5,-3 0 1,1 0 0,-3 0-1,2 0 1,2 0 0,4 0 0,4 0 4,1 0-4,1 0 0,1-1 4,0-2-2,0 2-1,3-3-1,-6 4 0,-4-1 6,-5-1-6,-2 2 0,-3 0 0,-2 0 3,-2 0-2,1 0-1,-2 0 0,6 0 6,1 0-6,2 0 0,2 0 0,-2 0 8,0-1-4,3-1-4,0 2 0,2-3 4,-1 2-6,-4-1 2,-1 1 0,-3 0 0,-2-1 1,-1 0-1,-1 1 0,-1-1 4,2 0-4,-2 1 0,6 1 0,7-3-3,2 2 4,6-4-1,-3 1 0,3 0 4,1 0-6,0 1 2,0 2 0,-1-2 0,0 0 0,-2-1 0,1 1 0,0 0 3,1-1-4,0 1 1,3-3 0,8 1-2,5 1 5,4-2-3,4 1 0,-2 1 0,2-2-1,1 2 1,-2 0 0,-3 0-2,-5 1 4,-5-2-2,-1 1 0,1 1 4,2 1-9,6-1 5,1 2 0,3-2 2,-3 0 1,-1 2-3,0-1 0,-4 2 0,-4-2-2,-4 2 2,-4 0 0,-2 0 4,-3 0-1,2 0-3,-2-1 0,3 1 0,1-2-2,-2 2 2,4-3 0,4 2 1,4-2 3,5 1-4,2 1 0,0-2-1,5 1-2,-3 1 3,0-2 0,3 1 3,1 0-1,6 1-2,-2 1 0,3 0-1,1-1-5,-1 1 6,4 0 0,-8-2 2,-2 2 1,-6 0-3,-5 0 0,-5 0-2,-4 0-2,-7 0 4,-5 0-29,-11 0 23,-15 0-75,-15 4 24,-15-2-90</inkml:trace>
  <inkml:trace contextRef="#ctx0" brushRef="#br0" timeOffset="33173.9084">2324 3063 119,'0'0'76,"0"0"4,0 0 9,0 0-24,0 0 9,0 0-14,0 0-14,0-19 12,0 19-53,0 0 7,0 0-12,0 0-31,0 12 28,0 10 2,0 10 1,0 3 4,0 3 1,0 4-5,-3 3 0,0 5 0,-1 5-1,-4-3 1,2-1 0,-1-8 2,1-10 3,1-6-9,2-4 4,2-8 0,1-3 0,0-5 0,0-2 0,0 3-2,6-3-6,7 2 8,2-4 0,9-3 0,4 0 10,5 0-8,6-10 1,-3 3-2,-2 1 2,-7 3-6,0 1-4,-11 2-77,-1 0-33,-3 0-119</inkml:trace>
  <inkml:trace contextRef="#ctx0" brushRef="#br0" timeOffset="35146.6816">2891 3396 66,'0'0'95,"0"0"-59,0 0 9,0 0-27,0 0-18,0 0-4,3 0 4,9 0 23,3 0-2,-3 0 34,7 0-48,-4-8 12,3 0-5,-4 2-5,-1-5-5,-3 4-4,-2-3 7,-1 5-1,-4 0-3,0 2-3,-3 1 22,0 1-18,0 1 20,3 0-18,-3 0-5,0 0-2,0 0-1,0 1-21,0 14 11,0 9 12,0 2 3,0 3-3,0-2 1,6-3-2,0-1 1,3-7 0,0 1-3,3-6 2,3 0 0,-2-4 1,-1-3 0,5-3 1,-1-1 9,2 0-10,4-9 31,-1-7-27,2-5 23,-1-5-23,5-4 2,-5-5 12,1-2-15,-7-3-3,-1 0 0,-5 0 14,-5 3-14,-5 1 3,0 0-2,0 1 26,-5 5-15,-6 5-12,0 7 30,3 4-25,4 9 47,-2 3-34,3 2-16,2 0 11,1 0-13,0 4-8,0 18-2,0 13-15,1 10 25,8 6 0,-3 1 6,3-4-5,3-1 3,-5-2-4,1-6 0,-2-2 17,-3-5-17,0-6 0,1-4 0,-4-2 5,0-5-5,0-2 0,0-4 0,0 0 3,0-4-3,0-3 0,0-2 2,0 0 7,0 0 1,0 0-10,0 0 0,0-8 25,0-4-25,0-6 0,0-4 0,0-8-13,6 1 12,2-7-6,-1-1 7,1 3-32,-1 5 21,-1 8 11,0 8 0,0 3-11,3 3 11,-2 1 0,1 0-2,-2 3-15,0 3 3,4 0 6,-5 0-44,-2 4 29,-3 11-60,0 0 33,0 5 30,-3-3-22,-8-5 32,4-2-6,1-8 16,1 2-9,1-4 2,1 2 7,0 1-6,1-3 24,2 0-16,0 1-2,0 4-1,0 4-2,0 1-10,12 2 13,2 0 10,7 1-6,-2-2 26,1 1-13,0 1-7,1-3 35,4 1-38,-5-1 14,4 5 7,-5-2-18,1-4 5,-4 0-6,-4-9-7,1 0 14,-4 0-10,-1 0-6,-2 0 22,1-13-17,2-3 45,-1-5-49,-1-3 2,3-2-6,1 0-1,-5 4-3,2-1 0,-6 5-4,-2 2 11,0 0 0,0 9 1,0 1-1,-4 3 0,-2 3 0,-3 0-1,1 0-6,0 12-3,-1 12 8,1 5 2,2 0 0,3 1 0,3-7 0,0 0-2,0-6-11,0-4 6,11-3 7,2 1 0,5-5 7,6-3 0,0-3-7,7 0 0,2-4 0,-2-8-9,0 0-48,-6-1-67,-5 3-40</inkml:trace>
  <inkml:trace contextRef="#ctx0" brushRef="#br0" timeOffset="35663.6643">3124 3086 364,'0'0'141,"0"0"-122,0 0 23,0 0 28,0 0-65,0 0-4,-3-1-2,0 1-17,3 0-56,-3 0-118,1 1-92</inkml:trace>
  <inkml:trace contextRef="#ctx0" brushRef="#br0" timeOffset="36966.176">4835 3006 36,'0'0'181,"0"0"-91,0 0 6,0 0 25,0 0-77,0 0-16,-3-6-14,3 6-7,0 0 5,0-1-12,0 1 0,12 0-8,10 0 5,7 0 3,2 0 0,2 0 2,1-2 5,-1 2-4,-2 0-1,-1 0 3,-3 0-1,-2 0-6,-4 0 2,-1 0 0,-6 0-1,0 5 1,-3-2 0,0 2-1,-3-2 2,-2 1-2,-6-1-1,0 5-16,0 2 11,0 4 7,-8 5 0,-9 4 4,-5 2-4,-3 4-10,0-2 1,-2 0-16,2-1 17,-1 0-18,2 2 17,-1-3-10,6-1 17,-1-3-4,7-1 2,4-2 8,3-4-5,3-5 1,3-3-1,0-5-3,0 1-17,3 2 20,7-1-1,5 0 2,2-1 10,5-2 3,3 0-10,5 0 20,1 0-15,4-5 4,-2 1-12,-2-4 10,-4 1 0,-6 3-10,3-1 0,-5 2 0,-1 3-1,0 0-16,-2 0-8,-1 0-21,-6-2 18,0 1-27,-8 1-14,-1 0-18,0 0-12,0 0-16</inkml:trace>
  <inkml:trace contextRef="#ctx0" brushRef="#br0" timeOffset="37320.3998">5506 3178 440,'0'0'36,"0"0"-27,0 0-7,0 0-2,0 0-2,0 0 2,54 0 35,-28 0-28,-1 0 2,-1 0-9,1-2 10,-4 1-5,1-1-4,-1-1-2,-4 3-3,-4 0-101,2 0-52,-2 0-25</inkml:trace>
  <inkml:trace contextRef="#ctx0" brushRef="#br0" timeOffset="37806.0637">6242 2941 153,'0'0'149,"0"0"-106,0 0 75,0 0-39,0 0-58,0 0-21,0 20-15,-5 6 15,-8 2 0,-2 2 5,-4 2 17,-4 3-20,-3-2 4,1-2 0,-3 0-1,7-3-5,2-2 0,4-4-5,7-3-5,0-6-2,5-3-17,0-4-4,3-3-56,0-1-4,0-2-42,0 0-37</inkml:trace>
  <inkml:trace contextRef="#ctx0" brushRef="#br0" timeOffset="38137.9522">6017 2910 338,'0'0'117,"0"0"-102,0 0-5,0 0-10,0 0-14,0 0 14,25 50 0,-16-31 3,0 1 7,0-5-10,0 2 1,1-4 2,1-1 1,-1 2-8,2-4 0,-3 1-67,6-1-23,-3-2-72,-2-4 36</inkml:trace>
  <inkml:trace contextRef="#ctx0" brushRef="#br0" timeOffset="39024.7711">7325 2895 120,'0'0'155,"0"0"-72,0 0 47,0 0-46,0 0-71,0 0-13,-6 13-16,6 15 16,0 1 6,0 2 12,0-4-2,0 0-15,4-1 3,-2-3 9,1 2-11,-3-2-2,3-4 0,-3-1-62,0-1 0,0-4-73,0-4 10,0-7-106</inkml:trace>
  <inkml:trace contextRef="#ctx0" brushRef="#br0" timeOffset="39456.9066">7237 2820 178,'0'0'1,"0"0"75,0 0 3,31-78 40,-25 71-80,6 6-24,2 1 7,8 9-22,9 21 0,7 6 48,2 6-45,0 2 6,-1-3-9,-5-2 11,-5-6-11,-6-3 1,-6-5 1,-7 3 20,-5-2-9,-5 2-13,0-3 8,-9-4 1,-9-4 17,-1-5-17,-1-1-6,-4-4 19,-1-2-11,-2-4-11,-3-1 0,-1 0-2,-3 0-6,1 0 8,0-6-42,5 0 27,2 0-120,7 0 13,7 1-35</inkml:trace>
  <inkml:trace contextRef="#ctx0" brushRef="#br0" timeOffset="40096.1866">7786 2905 124,'0'0'74,"0"0"47,0 0-13,0 0-17,0 0-91,0 0 4,0 31-4,0-2 18,0 2 5,0-3 48,0 0-70,0-3 12,0-4-13,0 0 14,0-3-18,0-3 4,0 1 0,0 0 1,0 1 4,3-3-5,-3-1 0,6-6-67,-3-2 9,0-4-110,2-1-52</inkml:trace>
  <inkml:trace contextRef="#ctx0" brushRef="#br0" timeOffset="40397.0075">7831 2862 141,'0'0'134,"0"0"-110,0 0-12,0 0 65,0 0-57,0 0 5,71-74-4,-54 68-19,2 2 28,-1 2-30,3 2 0,1 0 1,-2 0 1,1 9-4,-2 3-9,-4 1-106,-2 1-18,-5 0-59</inkml:trace>
  <inkml:trace contextRef="#ctx0" brushRef="#br0" timeOffset="40628.8189">7877 2996 249,'0'0'38,"0"0"18,0 0-23,0 0 7,0 0-33,0 0-2,67-13 0,-48 13-5,-2 0 0,2 0-1,-5 7-73,-8 3-20,-3 4-82</inkml:trace>
  <inkml:trace contextRef="#ctx0" brushRef="#br0" timeOffset="40876.1322">7859 3205 88,'0'0'100,"0"0"-88,0 0 12,0 0 37,0 0-1,0 0-13,73-1-23,-46-2 8,2-1-2,-1 3-5,-3-1-12,-1 2-13,-3 0 0,-3 0 0,3 0-56,-5 0-22,-1 0-136</inkml:trace>
  <inkml:trace contextRef="#ctx0" brushRef="#br0" timeOffset="41345.862">8599 2880 371,'0'0'39,"0"0"34,0 0 18,0 0-62,0 0-17,-97-27-4,73 33 8,-1 16-16,2 9 0,1 6 2,7 2 0,6 2-2,8-5 0,1-5-4,0-3 8,16-7-4,2-3 0,3-5 2,7-3 20,2-6-16,3-4 2,3 0 14,0 0-14,0-4-8,-5-7 0,-4 4-33,-11 0-13,-4 4-99,-10-1-78</inkml:trace>
  <inkml:trace contextRef="#ctx0" brushRef="#br0" timeOffset="42100.8215">8966 2881 100,'0'0'97,"0"0"-15,0 0 30,0 0-61,0 0-46,0 0-5,-86 14 0,69 12 1,4 4 11,4 2 6,4 3 9,5-1 9,0-5-35,0-3 13,8-3-14,8-5 6,4-6 5,2-3-8,6-3 18,-1-6 27,1 0-36,-1 0 23,-1-10-12,4-6-21,-6-2 27,-7-1-26,-5-1 4,-7-1 6,-5 0-5,0-1-9,0-1 1,-12 0 0,-4-1-18,-1 5 18,-1-1-33,5 5 12,-2 6-88,4 1-58,2 4-166</inkml:trace>
  <inkml:trace contextRef="#ctx0" brushRef="#br0" timeOffset="42849.4916">9338 2823 28,'0'0'94,"0"0"14,0 0 11,0 0 11,0 0-102,0 0-28,0 30 0,0 7 27,0-1 13,0 2-33,0-3 32,0-3-39,0-4 8,3-2-7,1-4 0,3-1-1,-2-6 0,-2-4-5,3-4-12,-3-5-36,2 0-39,2-2-8,0 0-30,1-14-77</inkml:trace>
  <inkml:trace contextRef="#ctx0" brushRef="#br0" timeOffset="43366.3155">9394 2850 13,'0'0'75,"0"0"-14,0 0 32,0 0-40,0 0 20,0 0-32,69-69-29,-51 84 6,0 12-15,6 4 14,-5 1 11,1-2-19,-4-5-9,-4-1 0,-3-4 0,-5-5 7,1-1-5,-4-5-2,1-4 21,-1-2-16,2-3-5,0 0 1,0 0 6,3-13 29,0-8-12,3-6-24,2-4 0,0-3 4,0 1-4,-2 2 0,6 5 0,-5 8-1,2 5 6,-3 8-5,5 5 1,-1 0-1,2 7-11,1 14 3,-2 9 8,-1-1 5,-4 0 1,-3 1 11,-1-3-5,-2-1-6,-2-2-6,2-2 0,-2 1 3,4-3 0,-2-2-3,1-4-18,1-1-37,-1-4-74,1-5-17,4-4-31</inkml:trace>
  <inkml:trace contextRef="#ctx0" brushRef="#br0" timeOffset="43698.3779">10069 2862 350,'0'0'129,"0"0"-129,0 0 0,0 0 21,1 93-13,-1-65 40,0 0-46,0-1 7,0 2-3,0-2 3,0-2-9,0 7 0,0-2 3,0-4-18,0-5-61,0-14 76,0-6-2,0-1-53,0 0-22,0 0 29,0-11 35,5-7-4,-1-8-70,5-4-69</inkml:trace>
  <inkml:trace contextRef="#ctx0" brushRef="#br0" timeOffset="43981.4456">10115 2803 36,'0'0'92,"0"0"50,0 0-21,19-89-42,-11 79 9,2 2-74,2 6 8,0 2-22,3 0 6,-1 17-11,2 6 5,-4 4 0,1 3 34,-7-3-34,-3-1 0,0-4-4,-3 1 8,0-2-4,0-1 0,-6-2 14,-7-4-2,-1 0-10,-1-5-2,-4-1 0,3-4-49,2-1 11,-5-1-76,7-2-44,1 0-66</inkml:trace>
  <inkml:trace contextRef="#ctx0" brushRef="#br0" timeOffset="44522.5582">10592 2806 182,'0'0'62,"0"0"-25,0 0 42,0 0 52,0 0-77,0 0-34,-43-35-20,18 52 4,-4 9-4,1 5 0,6 5 0,8 1 0,4-3 0,7-3 0,3-3-2,0-4 10,6-4-8,9-5 6,5-4-6,3-3 48,1-5-39,4-3 16,-1 0 5,3 0-16,-3-7 13,-2-5-21,-1-1-4,0-2 31,-3-2-20,-3-5-13,-5-3 21,-1-4 0,-2-1-13,-4-5-8,-1 1 0,-5 1-11,0 2-27,0 8 12,0 4 10,-13 9-57,-4 7 47,-4 3-94,-4 0-99,1 11-72</inkml:trace>
  <inkml:trace contextRef="#ctx0" brushRef="#br0" timeOffset="45355.9009">11234 2735 205,'0'0'78,"0"0"45,0 0 43,0 0-95,0 0-32,0 0-39,-49-39 0,20 50-7,-2 10 7,1 3 0,2 3-8,11 1-1,3 3 8,3-6 0,11 2-20,0-1 16,0-3 5,12 0 0,10-2-5,5-1 8,3-3-3,3-1 0,-2-2 3,-4 1-3,-3-3 5,-6 0 4,-5-2 24,-4 0-26,-6 0-7,-3-1 0,0 2 10,-4-1-4,-16-1 7,-2 1-11,-7-5 19,-2-2-21,-3-1 0,-3-2-3,2 0-64,7 0 18,5-9-93,7-6-41,10-3-22</inkml:trace>
  <inkml:trace contextRef="#ctx0" brushRef="#br0" timeOffset="45756.9985">11513 2797 383,'0'0'100,"0"0"-32,0 0-3,0 0-28,0 0-31,0 0-2,53-24-4,-30 18 0,4 0 1,0 2-2,-2-1 1,-3-1 0,-2 5-10,-5-1-6,-5 2-56,-4 0-118,-3 0-142</inkml:trace>
  <inkml:trace contextRef="#ctx0" brushRef="#br0" timeOffset="45982.0369">11638 2750 239,'0'0'40,"0"0"-5,0 0 23,0 0-39,-10 104 38,10-77-26,0 2-7,0-5 5,3 0-19,3-3-7,-3-1 15,-2 2-9,-1-1 18,0 0-23,0 4 1,-4-6-5,-5-2-73,-2-5-123,2-6-143</inkml:trace>
  <inkml:trace contextRef="#ctx0" brushRef="#br0" timeOffset="46204.7083">11555 3143 369,'0'0'37,"0"0"40,0 0-52,0 0-17,0 0 32,0 0-30,67 0 27,-40 0-30,0-3-2,-1 0 2,0 2-2,-7 1-7,1 0 2,-3 0-25,-2 0-9,0 0-62,0 0-27,0 0-79</inkml:trace>
  <inkml:trace contextRef="#ctx0" brushRef="#br0" timeOffset="46712.4403">12195 2739 363,'0'0'102,"0"0"1,0 0-43,0 0-8,0 0-52,0 0 0,0-4-5,13 3 3,11-1 2,4-1 0,2 2 4,3-2-6,-2 2 2,-1-1 0,-1-1 0,-3 0 0,-2 1-34,-3 1-122,-6-2-136</inkml:trace>
  <inkml:trace contextRef="#ctx0" brushRef="#br0" timeOffset="46999.1712">12329 2737 163,'0'0'35,"0"0"-26,0 0 48,0 0 22,-1 101-35,1-77-4,0-3 8,0-2-22,0 1 32,4-2-48,2 2 2,-2-2-10,1-2 3,-2 1-5,1 0 0,-2-3 5,1 1-3,-3-2-2,0-3-18,0-1-8,0-3-76,0-2-32,3-4-63</inkml:trace>
  <inkml:trace contextRef="#ctx0" brushRef="#br0" timeOffset="47708.1915">12944 2668 248,'0'0'71,"0"0"-41,0 0 45,0 0-54,0 0-14,0 0-7,0-3-5,0 3-3,0 0 16,3 0-5,10 0 45,2 0-48,4 0 13,4 0-13,-2 0 3,1 0-16,-4 0 7,-5 0-111,-5 0-98</inkml:trace>
  <inkml:trace contextRef="#ctx0" brushRef="#br0" timeOffset="48115.283">12954 2729 147,'0'0'151,"0"0"-97,0 0 88,0 0-57,0 0-68,0 0-17,3 23-14,0-2 14,0 5 6,0-1-4,-3 4 37,2-2-26,-2-3 1,0 2-4,0-2 2,0-2-12,0 1 0,0-2 11,0 0-8,0-2-3,0 1 0,0-4-2,-2 0 5,-1-6-8,3-2 5,0-5-50,0-2 19,0-1-100,0 0 6,0 0-66</inkml:trace>
  <inkml:trace contextRef="#ctx0" brushRef="#br0" timeOffset="48393.9493">12833 3089 293,'0'0'8,"0"0"15,0 0-9,0 0-12,0 0 55,0 0 15,88 9-33,-58-9 22,-3 0-29,1 0-18,1 0 15,1 0-25,-2-3-4,0 0 0,1 2-37,-4-2-25,-7 0-106,-3-2-124</inkml:trace>
  <inkml:trace contextRef="#ctx0" brushRef="#br0" timeOffset="49026.1063">12866 2669 64,'0'0'72,"0"0"-33,0 0 47,0 0-83,0 0 2,0 0 12,0-15-7,0 13 31,0 0-13,0 0-14,0 1 28,0 1-36,0-2-1,0 2-5,0-1 9,0 1-15,0 0 6,11 0 0,3 0 2,4 0 6,6 0-8,1 1 5,5 2 10,2-1-2,0-1-13,-2 0 7,-6 1-16,-6 4-60,-6 0-100,-6-1-69</inkml:trace>
  <inkml:trace contextRef="#ctx0" brushRef="#br0" timeOffset="50020.3236">13491 2705 111,'0'0'96,"0"0"-64,0 0 48,0 0 35,0 0-94,0 0-13,-34-16-8,15 32-3,-4 8 3,-1 7 0,0 0 3,4 5-1,3-1-2,11-2 0,4-3 0,2-4-9,0-4 8,16-3 1,6-5 0,3-2 27,3-6-26,1 1 25,5-6 17,2-1-19,1 0 36,-1-3-45,-1-9-6,-6 0 23,-5 0-24,-6-3 0,-9-2 14,-3-1-14,-6-2 40,0-2-37,0-3-10,-6-3 6,-7-2-7,-4-2-2,1 3-20,1 1-41,-3 6 32,4 7-38,-2 4-49,1 10-40,-1 1-142</inkml:trace>
  <inkml:trace contextRef="#ctx0" brushRef="#br0" timeOffset="50467.9495">13924 2728 130,'0'0'81,"0"0"13,0 0 37,0 0-35,0 0-66,0 0-30,0 19-4,-3 4 2,-2 9 4,1 1 6,1 0-6,1 1-1,-2 0 9,3-1-7,-4-2-4,2 0 1,0-6 0,0-1 6,0-5-6,1-3 0,1-4-6,1-5-55,0-2-25,0-5-30,0 0-65,3 0 67</inkml:trace>
  <inkml:trace contextRef="#ctx0" brushRef="#br0" timeOffset="50953.659">13915 2750 273,'0'0'69,"0"0"-45,0 0 51,0 0-64,0 0-3,0 0-10,12 44 2,3-11 0,-3-1 14,0-1-5,1-3 21,2-6 6,1 0-36,1-1 42,1 1-29,1 1-9,-2-7 12,-3-1-6,-2-4-10,-4-4 0,-1-4 5,-2-3 4,-5 0-7,1 0 7,-1 0 44,2-2-46,2-6 38,2-7-26,3-4-8,3-3-1,-3-4-10,0-1 1,-2-1-3,-2-1-7,-5 1 2,0 0-5,0 4 4,0 2-4,0 4 12,0 4-3,-3 4-8,0 5-42,1 3-2,0 2-61,0 0-88,-1 0-95</inkml:trace>
  <inkml:trace contextRef="#ctx0" brushRef="#br0" timeOffset="62042.8958">14680 3086 88,'0'0'88,"0"0"-50,0 0 36,0 0 35,0 0-96,0 0 32,0 0 28,11-23-46,-11 23 41,0 0-38,0 0-24,0 0 20,0 0-26,0 0 0,0 0-3,0 0-28,0 11 31,0 7 0,-5 0 0,-4 2-3,-6 1-50,-4 1-20,-2 4-78,-3-5-123</inkml:trace>
  <inkml:trace contextRef="#ctx0" brushRef="#br0" timeOffset="70686.9904">15368 2921 89,'0'0'55,"0"0"42,0 0-5,0 0-47,0 0 19,0 0-37,0 0 35,0-14-17,0 14-35,0 0 39,0 0-36,0 0-8,-1 0-5,-1 0-4,-1 1-4,-2 13 8,-2 5 0,3 1 1,2 2-1,1 1 0,1-3-1,0-2 2,0-2-1,4-3 0,5-3 0,-2 1-5,3-4 5,1-1 0,-2-1-6,3-4 5,3-1 0,-1 0 0,3 0 1,3-1-4,1-12 4,0-1 0,-3-1-3,-2 0 3,-2-1-3,-3 1 3,-5 1 0,0 0 2,-3 1-2,-1 2 0,-2 3-2,0 2 6,0 3-4,0 2 0,0 1 0,0 0-4,0 0 4,0 0-7,0 7-1,3 7-10,-2-1 18,7 4-3,-2-4 3,1-2-2,4-1 2,2-4 0,1 2-1,0-1 2,0 0-2,2-3 1,-2 1 0,2-3 0,2 0 0,3-2 0,1 0 4,-2 0 2,-3 0-8,-3 0 2,-2-2 0,-3-3 10,-3-3-10,0-2 4,1-3-4,-2 0 0,-2-1-1,-3 2-4,0 1 0,0 1 2,0 1 3,0 1 0,0 3-4,-3-1 4,3 0-1,0-1-4,0 3-4,0-2 4,0 1 5,0 0 0,7-1-10,5-1 1,3 3 7,-1 0-2,0 1 2,3 0-2,2 1 4,5 0 0,3 1-4,0 1 5,4-2-2,2 2 1,-6-3 0,0 3-2,-5-1 2,-1-2 0,-3 3 0,0-3 2,-5 2-3,0-1 1,-5 0 0,-2-1 2,-3 2 0,-1-4-2,-1 1 18,-1-4-8,0-1-1,0 0-9,-3 0 9,-7 2 0,-1 0-9,-4 2 0,3 2-3,-3 3 1,3 0-5,-4 0 0,-1 13 7,-2 11 9,1 8-9,-1 2 0,4 2 0,5-1 13,5-5 5,5-5-18,0-6 10,5-1 0,11-3-9,3-3 2,5-4 15,5-2-9,2-5-9,2-1 0,3 0 8,0-1-25,-4-10 4,0 1-117,-9-2-59</inkml:trace>
  <inkml:trace contextRef="#ctx0" brushRef="#br0" timeOffset="71566.4491">17434 2835 70,'0'0'89,"0"0"-45,0 0 91,0 0-23,0 0-16,0 0-34,-10-57-36,-5 49-1,0 2-25,-6 3 3,-4 2-2,1 1-1,-5 0 3,0 6-9,-3 12 2,2 5 4,4 7-1,2-1-3,8 2 1,7-5 3,6-1 0,3-3-6,1-5 1,18-2 5,7-2-1,1-5 2,7 0 15,2-5-16,0-3 4,1 0 2,-1 0-2,-3 0-8,0 0-18,-4-6-137,-3 1-42</inkml:trace>
  <inkml:trace contextRef="#ctx0" brushRef="#br0" timeOffset="72691.1507">17798 2837 64,'0'0'92,"0"0"-4,0 0 17,0 0-12,0 0-24,0 0-28,-31-55 28,16 54-56,2 1-12,-5 0 6,-2 5-5,-2 14-4,-3 4 2,1 3 0,4 3-1,4-4 1,6-2 0,5-3 0,3-4 4,2-1-4,0-3 0,0-1 3,8-2-6,1-2 4,3-2-1,1-3 10,4-2-1,4 0-9,3 0 0,1-10 5,-1-2 5,-5-2-9,-1-3-1,-6 0 5,-2 0-2,-4 1-3,0 1 0,-4 3 1,-2 1 4,0 4-3,0 3-2,0 2 9,0 2-1,0 0-12,0 0 4,0 0-18,0 6 7,0 11 7,0-1 4,0 1 0,0-4 0,0-2-3,0-3 3,1 0 0,4-2-1,1-1 1,3-4 0,3 0 0,2-1 13,2 0-13,3-1 0,-2-11 7,2-4 1,-3-1-3,1 1-5,-4-1 0,0 3 6,-4 5-6,-4 4 0,0 3 2,0 2-5,1 0 3,5 2 0,3 9-7,-1 6 0,-1 0 5,-1-1 2,-5 1 0,0-2 4,-1-2-4,-2 1 0,1-5-2,-1-3 9,-1-2-7,-1-2 0,1-1 0,-1-1 5,-1 0 5,3 0-10,3-12 10,3-6 7,3-3-19,0 3 2,1 3 0,-2 6-4,-2 3 4,3 2 0,-2 1-1,2 1-7,5 2 2,-1 0 6,5 0 0,-2 6-6,-1 3 6,-3 2 0,-1-1-1,-1 1-7,-3 1 7,1 0 1,-1-1 0,-1-3 1,0 2-1,1-6-7,-2-1-14,1-3-69,4 0-15,-1 0-19,-1-3-109</inkml:trace>
  <inkml:trace contextRef="#ctx0" brushRef="#br0" timeOffset="75413.5196">19717 2758 203,'0'0'95,"0"0"-18,0 0 20,0 0-38,0 0-58,0 0 42,-39-48-25,27 41 3,-3 0 21,0 4-40,-2 0-2,-3 3 0,2 0-12,-1 0-2,-1 0 14,0 4 0,2 7 10,0 1-10,3 3 0,0 6 0,0 2-8,3 3-1,3-1 9,0-2 0,8-4-7,1-4 7,0-1 0,0-4-1,1 0-6,8-5 1,2 2 6,1-4 0,4-2 9,5-1-5,3 0-4,3 0 0,-1-6 7,0-7-10,-3-2 3,-4-4 0,-2 3 6,-3-2-2,-4 1-4,-4 5 0,-1 1 6,-2 7-7,-2 1 1,-1 3 0,0 0 19,0 0-19,0 0-2,0 0-7,0 3-21,0 9 26,5 0 4,-1 2 0,5-2 3,0-3-3,3 0 0,3-3 0,0 0 3,3-2-6,-2-1 3,4-1 0,-1-2 9,-1 0-3,4 0-6,2 0 0,3-12 8,-1-2-8,-1-4 7,0-4-2,-3-5 28,-3-5-25,-2-6 0,-5-5-8,2-4 3,-7 0-6,-4 1 3,-1 0 0,-2 6 11,0 1-5,0 4-6,-3 7 0,-3 8 0,-2 9-5,2 10 5,-1 1 0,-4 6-7,-5 27-7,-2 14 13,-1 13-1,3 6-8,8-1 9,3-3 1,5-5 0,0-9 3,3-6 2,11-7-5,4-8 0,-1-6 6,3-3-6,-1-8 0,1-2 2,-1-5 10,5-3 0,3 0-12,6-13 0,1-8 11,-4-5-10,-5-1-1,-6-5 0,-4 1 10,-3-3-7,-1 1-3,-2 8 0,-2 4 2,-1 5-4,-5 9 2,1 1 0,0 6-5,1 0-2,3 5-4,4 14 5,3 7-2,1 1 5,2 0 3,-4-3 0,3-2 2,-3-2 1,-1-2-3,-4 0 0,-4-3 0,-3 1-3,0-6 3,0-1 0,-3-2-1,-10 0 18,-4-3-17,1-4 0,-1 0 9,-1 0-2,3 0-7,1 0 0,5 0 0,4 0-1,2 0 0,3 0-14,0 0-15,0 0 21,0 0 2,6-3 7,11-2 0,6 1 5,6-3-5,-1 0 0,5-2 3,1 0-4,4 0 1,3-3 0,-2 2 10,0-3-5,-5-1-5,-2-3 0,-7-1 4,-3 0 4,-8 3-6,-4 1 0,-5 3 19,-4 3-5,1 3-14,-2 4-2,0-1 8,0 2-23,-2 0 13,-8 11 2,-1 10-11,2 2 7,2 1 4,3-3-2,2-2-3,2-2 1,0-4 4,0-2 0,6-2-3,1-3 8,1-2-5,6-1 0,3-3 0,4 0 15,6 0-15,-5-4 1,-1-8 1,-5 0-2,-7-5 0,-3-4-5,-6 0-13,0-1 6,0 2 3,-7 4 9,-5 2-13,0 3 13,0 4 0,2 2 0,4 4 10,1 0 7,5-1-17,0 2 1,0 0-5,0 0-3,0-2 2,14-1-4,13-1 9,7-2 4,4 0-2,0 3-2,-4-2 0,-5 1 3,-4 2-3,-7 1 0,-2 1-7,-4 0-7,-2 0-7,-3 0-59,-4 0-12,-3 0-100,0 3-36</inkml:trace>
  <inkml:trace contextRef="#ctx0" brushRef="#br0" timeOffset="77202.1012">22494 2650 131,'0'0'136,"0"0"-99,0 0 72,0 0-24,0 0-35,0 0-22,0 0-9,-21-41-6,10 38-13,1 2-7,-4 1 5,-5 0 2,-5 0 8,-1 8-8,-1 9 0,-1 4-6,2 3 6,3 2-4,7-2 0,2 0-1,6-2-7,4-1 12,3-1 0,0-4-2,0-2 0,6-3 0,5-2 0,2-3 2,1 0 1,4-3 2,0-1-2,3-2 9,2 0-5,1-5-5,-1-9 0,-2-2 2,-5-1 19,-3-3-8,-4-3 20,2-4 2,-5-5-30,0-3-5,-2-4 0,1-3 3,-1-1 0,-1-3-3,1 4 0,-1 0 0,2 1 4,0 1-4,-4 4 0,-1 4 2,0 6-3,0 10 2,0 5 5,0 6 12,0 5-11,0 0-14,0 2 6,-1 24-21,-6 13 20,3 13 2,1 7 0,3-3-1,0-1 6,0-4-6,4-7 1,7-2 0,2-7 1,-2-3-1,1-5 0,3-6-1,0-6 4,2-4-3,4-5 0,2-3 0,1-3 7,1 0-4,-1 0 0,-3-3-1,-2-10 6,-1-2-8,-6-1 0,0-3 3,-2-3 3,-4-1-6,-1 2 0,-5 0-1,0 5-6,0 4 5,0 3-5,0 6-3,-3 3 0,-3 0-3,-4 14 13,-3 7-7,1 4 6,4 1-1,5-3-6,3-1 7,0-2-7,4-2 8,15-3 0,4-2-2,7-5 9,5-4-9,4-2 2,4-2-31,2 0-24,-3 0-109,-2-2-102</inkml:trace>
  <inkml:trace contextRef="#ctx0" brushRef="#br0" timeOffset="78119.6988">23287 2618 123,'0'0'120,"0"0"-38,0 0 30,0 0-17,0 0-79,0 0 11,-16-26-27,3 25 0,-1 1 21,-4 0-20,2 0 6,-2 4-7,0 14-2,1 3 1,3 5 0,2 0 2,3-2 21,4-2-21,5-1 6,0-1-14,2-2 8,13-2-1,5-2 0,4-2 6,3-4-5,6-4-1,0-1-28,0-3-58,-7 0-95,-3 0-126</inkml:trace>
  <inkml:trace contextRef="#ctx0" brushRef="#br0" timeOffset="79930.3886">23717 2626 192,'0'0'66,"0"0"-38,0 0 42,0 0-42,0 0-11,0 0-5,-88 52 2,71-26 11,6-2-19,3-2 2,5-2-8,3-2 3,0-3 1,0-3 2,2-1-6,5-2 19,3-3-11,2-3 12,2-2 10,4-1-10,3 0 33,0 0-52,1-4 3,-4-5-4,-5-3 17,-2-1-17,-4-2 0,-2-1 5,-4-3 9,-1-3-14,0 0 0,0 1 0,-11 2-10,3 3 5,0 3 3,4 2 2,2 5-3,1 3 3,1 2 0,0-1-1,0 2-18,1 0 11,14 0 6,2 0 2,1 3-11,3 9 11,-4 4 0,0 3-3,-2-3-1,-3 4 3,-2-3 1,2-1 0,-4 1-1,-4-1 3,-2-1-2,-2-1 0,0-4 5,0-1-5,0-2 0,0-3 2,0-1 6,0-3-2,0 0-6,0 0 18,0-3-6,0-15 16,4-5-28,6-4 0,1 3-15,-1 3 15,1 6 0,-4 4-4,1 7 12,-4 1-8,2 1 0,0 2 4,1 0-20,6 9 11,-2 5 5,0 0-2,-2 0 2,-2 0 0,-4 0 0,0-4 0,-1-1 11,-2 0-6,0-3-5,0 0 0,0-3 7,0-2-7,0-1 0,0 0 1,0 0 41,0 0-34,1-2 27,1-14-35,2 0 16,5-2-23,3 0 7,2 2 0,5-1-19,2 3-6,-2 5 18,0 6-1,-5 3-21,-1 0 22,-2 3 2,-4 9 5,-1 0-6,3 0 7,-4 0-1,2 1 0,1-3 0,-1-2 0,-1-1 0,0-3 0,0-1 10,0 1-3,6-4-7,-3 0 11,0 0 3,3 0 13,-3-11-12,3-4-10,4-6 20,-2-5-22,0-4-3,1-6 0,-1-3 0,-2-3 0,-1-2 0,-2 4 6,-2 2-7,-6 6 4,1 7-3,-2 7 0,0 7 21,0 6-13,0 4-6,0 1 7,0 0-17,0 3 8,0 21-15,0 12 10,0 14-7,0 6 12,0 4 6,0 0-6,-3-1 51,-7-5-40,0 2-11,-2 0 0,3-7 23,-1-4-28,5-9 5,4-6 0,-1-6-2,2-3 8,0-4-6,0-6 0,0-6 7,0-5-7,0 0 3,0-5-3,0-21 30,0-10-30,0-11-4,6-5-4,5-1-62,2 2 63,2 6-27,2 6 11,2 5 3,-1 4-4,3 2 24,-2 2-6,-1 2 5,1 3-2,-4 4 3,2 4 0,-4 3-3,-1 5 3,-3 5 0,-1 0-1,0 0-15,1 4 9,0 10 7,-3 3 0,2 2-11,-4 2 15,-1-1-4,-1-2 0,-1-3 1,-1-4-1,0 2 0,0-5 1,0 2 1,-4-1-2,-11-1 0,0-1-8,-7-1-60,-4-1-4,-4-1-94,-4 0-186</inkml:trace>
  <inkml:trace contextRef="#ctx0" brushRef="#br0" timeOffset="81642.7419">25057 2516 98,'0'0'169,"0"0"-122,0 0 63,0 0-85,0 0-6,0 0-19,-70 1 0,47 11 0,1 8 37,3 1-30,2 1 5,4 2-12,2 1 17,2-3-20,6-1 3,0-2 0,3-3 3,0-3-2,0 0-1,9-6 0,2 1 5,2-4-5,2-2 0,4-1 12,2-1 18,5 0-18,2 0-11,-3-6-1,-2-6 11,-8-3-10,-2 0 1,-6-5-1,-1-1 13,-2 0-10,-3 1-4,-1 1 0,0 4-6,0 0 5,0 4 1,-1 0 0,-3 3-4,0 2 4,2 2 0,2-1 0,0 1-27,0 2 19,0 0-5,0-1 13,3 2-20,5-2 17,0 1 3,-1 2 0,0 0-5,1-1-1,1-1 6,4 0 0,-2-1 11,-1 2-2,3-3-9,-3-2 4,1 1 9,-2 0-3,-1 1-5,-2 4-5,-3 0 28,-2-1-18,2 1 6,-3 0 11,0 0-20,2 0-10,2 0 3,5 16 0,3 10-21,1 1 27,0 2-6,-3-3 0,-3-1 1,-2-1-2,-4-3 3,1-3-2,-2 0 8,0-1-5,0-3-3,0 0 0,-11-5 2,0-1-6,-2-4 4,1-3 0,-2-1-19,3 0 18,-1 0-3,3 0 3,5 0-14,-1 0 4,5-3 11,0 3 0,0 0-9,0-1-5,0 0 7,2-2 1,13-2-9,7-1 10,3 0 5,2 0 0,2-3 1,-3 2 13,2-3-14,3-3 0,0-1 9,3-2 0,-1-4-8,-5-2 3,-2-2 20,-4 1-17,-4-3 2,-7 7 7,-5-1-12,-5 5 37,-1 5-19,0 3-5,0 4 12,-3 2-27,-3 1-4,-3 3 2,-4 18-22,-2 8 13,3 4 9,6-5 0,6 1-7,0-2 8,0-4-1,16-1 0,7-4 3,4-3-3,7-5 0,3-3 0,-1-3 0,-2-1-35,-5 0-42,-6-1-72,-4-2-140</inkml:trace>
  <inkml:trace contextRef="#ctx0" brushRef="#br0" timeOffset="82745.3207">27052 2475 39,'0'0'162,"0"0"-92,0 0 6,0 0 31,0 0-59,0 0-30,-23-43-9,5 43-9,-6 0 0,-2 0-1,-6 5 17,-2 15-20,-3 7 4,-1 3 0,5 2-4,8-2 4,9-1-8,7-4-1,7-5-1,2-2 7,0-5 3,0 0 0,6 0-5,7-6 9,4-2-4,8-5 0,5 0 1,8 0 12,2-9-11,-3-9-1,-4-2 5,-8-1 4,-7 0-10,-5 3 2,-5 3 3,-5 3 47,-1 6-11,-2 1 7,0 4-9,0 1-34,1 0-10,-1 0-6,2 6-15,1 9 23,1 3 3,5 3 0,1-3 2,7 0 3,2 0-9,10-6 4,5 2-47,9-5 2,3-5-129,-1-1-117</inkml:trace>
  <inkml:trace contextRef="#ctx0" brushRef="#br0" timeOffset="89762.2813">28416 2454 161,'0'0'144,"0"0"-49,0 0-37,0 0 44,0 0-61,0 0-13,0 0 27,-1-62-46,-9 53 1,1 0-10,-3 1-6,-5 1 3,-3 3 3,0 1 0,-4 1-16,0 2 7,3 0 9,1 0 0,0 0-39,7 2 39,1 5-1,6 2 9,1 3-23,2 5-14,3 2 29,0 7-6,0 0 0,14 2 6,4 1 0,4 1 2,-1-2-6,3 0 7,-2-5-3,-3 0 0,-3-3 8,-6-1-8,-3 1 0,-4-1 2,-3 1 8,0-2-10,-4 0 0,-15-3 0,-5-4 20,-3-2-20,-1-5 13,2-2-12,1-2 20,2 0-16,4 0-5,2 0 0,4-4-13,4 0-4,3 1 17,3-1 0,3 1-19,0-1 22,0 1-3,0 1 0,0 0-2,0-1-4,5 3 6,4-1 0,-3 1-18,2 0 21,0 0-3,-2 0 0,-1 0-34,2 0 7,-4 4-79,0-1-37,-3 0-12</inkml:trace>
  <inkml:trace contextRef="#ctx0" brushRef="#br0" timeOffset="90395.1255">28648 2492 317,'0'0'112,"0"0"28,0 0-78,0 0-24,0 0-38,0 0-30,0 0 29,0 31-7,0-5 8,0 1 16,1-2-4,1 0-12,3-1 0,-1-1 8,0 0-8,-1-2 0,0-3 0,0-3-7,-1-1-14,-1-7-49,2 0-77,-1-7-92</inkml:trace>
  <inkml:trace contextRef="#ctx0" brushRef="#br0" timeOffset="90617.7947">28721 2285 440,'0'0'74,"0"0"2,0 0-29,0 0-45,0 0-4,0 0-47,-4-7-83,6 7-80</inkml:trace>
  <inkml:trace contextRef="#ctx0" brushRef="#br0" timeOffset="91513.0052">28782 2460 35,'0'0'137,"0"0"-73,0 0 24,0 0-35,0 0-43,0 0 24,31-54-6,-19 51 9,-1 3 16,5 0-50,1 3-3,2 15 0,0 4 11,-2 6-11,-1 0 1,-2 1-1,-1-1 14,-6-4-14,0-1 0,-3-5-1,-4-5 7,0 0-10,0-4 4,0-5 0,0 1 17,0-5-8,0 0-9,0 0 4,0 0 12,3-6 28,3-14-13,3-7-24,3-5-5,4 2 1,2 3-3,2 3 0,-2 3-3,-2 6-1,-1 3 4,-2 3 0,-2 7-8,-1 2 8,1 2-8,-1 14 7,0 1-19,-1 2 15,-3 2 5,-3 0 0,0 2 4,1 2 1,-3-3-5,2 3 0,-2-2 3,1-5-27,2-1 20,4-6-85,4-4-5,6-3-105,1-4-39</inkml:trace>
  <inkml:trace contextRef="#ctx0" brushRef="#br0" timeOffset="92900.7667">29676 2448 166,'0'0'123,"0"0"14,0 0-58,0 0 4,0 0-67,0 0 5,-49-26-23,28 26 2,-2 14 0,1 4-2,-2 3 2,3 1 0,5-2-3,1 4-4,6-1-3,4-4 10,4 1 0,1-5-15,0-2 17,0-3-2,10-1 0,4-4 0,1-1 0,6-4 0,1 0 5,0 0 12,2-7-6,0-6-11,-3-3 14,-5-2-12,-3 1 64,-3 3-38,-6 4 1,-2 4 38,-2 3-63,1 3 12,-1 0-16,0 0 1,0 0-16,0 0 11,0 11-5,2 11-10,1 6 16,-2 7 3,1 0 0,-2 3-5,0-1 0,0 1 9,-12 5-4,-9-5 17,0-2-6,-5-4-11,3-8 0,0-2 9,1-2-7,4-5-2,3-6 0,6-5 8,3-1-2,5-3-6,-1 0 0,2-4 11,0-19-3,0-3-8,0-6 0,5 0-3,7 2 3,6 1 0,1 2-11,3 0-30,4 1 33,1 0 2,1 3 6,0 0-14,0 4 17,2 1-3,2 1 0,2 1-3,-3 2 0,1 4 3,-6-2 0,1 1 2,-2-1 5,1 0-7,1 0 0,-3-3 14,0-2 1,-5-1-11,2-3 4,0-4 12,-5-6-11,2-2-9,-6-3 0,0-5 8,-3-5-18,-1-1 10,-2-2 0,-3 2 0,-3 8-31,0 7 5,0 6 17,0 7-26,-11 6 27,2 2 6,0 6 2,2 5 0,-5 8-17,-8 25 6,-3 17 10,-2 16-11,5 8 12,2 0 0,6-6 0,4-7 18,5-12-8,3-5-10,0-8 0,0-5 7,9-7-3,2-6-1,2-10-3,4 3 10,11-5 0,10-5-10,11-1 0,9 0 12,0-13-3,-3-10-8,-4-6-1,-4-5 0,-3-4 0,-11 1-6,-5 6 4,-12 3 4,-8 7 0,-4 6-1,-4 8 10,0 2 7,0 5-18,-12 0-5,-13 20-11,-8 14-1,0 7 10,5 3 7,9-5 0,10-3-6,6-1-2,3-7 8,0-6 0,0 1 0,12-6-5,2-2 5,5-3 0,4-3-1,4-1-25,2-5-53,-4-3-151</inkml:trace>
  <inkml:trace contextRef="#ctx0" brushRef="#br0" timeOffset="95460.6171">2624 4558 105,'0'0'46,"0"0"10,0 0 19,0 0-19,0 0-20,0 0 14,-91-19-26,76 16 26,2 0 74,-1 3-116,-2 0 3,2 13-11,-5 11 0,-1 6-4,0 8 4,-1 4-1,6 9 0,0 5 0,6 4 1,6 3 0,3-3 2,0-5 5,9-9-5,10-6-4,2-9 2,8-5 0,5-8 3,3-5 4,2-7-3,7-6 16,-1 0-12,-3-6 0,1-13-5,-7-2 8,-3 0 7,-8-3-14,-1 1 1,-9-6 21,-6-1-13,-2-4-13,-7-8 0,0 1 3,0-3 0,-19 1-3,-8-1 0,-1 2-3,-4-1 3,1 6 0,0 6-9,1 3-26,3 9 35,0 2-48,0 8-33,0 9-19,-1 2-166</inkml:trace>
  <inkml:trace contextRef="#ctx0" brushRef="#br0" timeOffset="95861.2757">2439 4868 138,'0'0'62,"0"0"-43,0 0 45,0 0-49,0 0 11,0 0-6,85 27-2,-58-2 40,-2 2-45,3 1 15,0-2 25,-3-1-46,3-2 16,-4-4-23,1 4 7,-1-3 8,-3-1-14,-3-1-1,-3-6 6,0-1-6,-2-4-11,2-1-48,-1-3-52,0-3 7,-6 0-60</inkml:trace>
  <inkml:trace contextRef="#ctx0" brushRef="#br0" timeOffset="96879.2367">3179 4856 59,'0'0'173,"0"0"-117,0 0 31,0 0-70,0 0-1,0 0-4,-34 11-10,31 4-1,1 1 8,2 6-9,0-1 5,0 3 5,6 1-2,7-1-1,1 1 3,2-7 40,2-2-44,0-4 13,2-3-15,-1-1 5,0-4 4,-2-3-13,-1-1 0,4 0 10,-1 0 1,3-4-11,-2-8 0,-1-4 7,-5 1 0,-4-1-2,-7 1 0,-3 2 54,0-1-56,0 2 13,0 2-16,-3 0 8,-2 5 2,1 2-6,3 1 5,1 2-9,0 0-1,0 0-14,1 15-8,11 3 23,3 2 1,3-4-1,-3-1 0,7-2-1,-1-3 3,-1-4-2,2-1 0,-3-5 0,2 0 7,0 0-4,0-3-1,-3-11 5,1-4-6,0-5-2,-2-1-26,5-5-85,-8 4-134</inkml:trace>
  <inkml:trace contextRef="#ctx0" brushRef="#br0" timeOffset="98552.3369">3786 4451 236,'0'0'52,"0"0"-28,0 0 39,0 0-23,0 0-34,0 0-6,-6 74 6,17-29 13,-1 2 23,2-1-39,3-2 38,-2-3-17,-1-2-3,-1-6 18,1-4-31,-3-4-2,-2-1 2,0-2-3,-2-4-6,1-4 1,-3 0 0,0-5 4,0-3-4,-3-1 0,3-4 3,-3-1 7,0 0-10,0 0 0,0 0 5,0 0 4,0 0-7,0 0 2,0 0 14,0 0-11,2 0 5,-2 0 4,0 0-15,0-1 35,0-10-30,0-4-5,0-4-2,0-2-2,0-1 0,0 1 2,0 5-12,1 2 8,5 2 5,0 2 0,1 2-5,1 2 0,5 2 1,2 4-9,3 0 2,7 0 7,-2 4 4,1 7 0,-5-2-1,-4 0-3,0 1 4,-6 2-2,0-1-2,-6 0-5,-3 0 9,0 0 0,0 1-8,-5 0 1,-7 0 7,-4-5-7,1 0 25,-3-4-18,0-3 0,2 0 0,2 0-13,1 0 2,4 0 11,3 0 0,6 0 0,0 0-7,0 0 7,0 0 0,0 0-10,0 0-13,3 0 18,9 0 4,6 0 2,0 0 1,6 0-2,1 0 0,3-2-1,2-4 8,0-1-7,1-1 0,-1-4 0,-3 0 1,-2 0 0,-5 0 1,2 0-2,-4-2 5,-3 1-5,-6 0 0,-2 2 2,-2-3 7,-5 2-8,0-1 5,0-2 0,0 4-2,0 1-6,-2 2 2,2 5 0,-3 1 4,3 2-4,0 0 1,0 0-5,0 15-32,0 5 36,9 2 0,2-4 2,-1 1-2,4-6 0,-2-3 0,1 0 4,2-1 1,1-2-5,4 1 0,4-4 4,4-2-3,3-2 2,2 0-3,-3 0 6,-3-8-1,-5-1-5,-7-1 0,0-3 4,-6-1 12,-3-6 3,-1-4-1,-1-3 16,-3-6-24,1-4-10,-2 0 0,0-2 2,0-2 28,0 2-4,-12-2-10,3 5 19,-2 5-32,1 8 9,3 8-12,4 6 2,1 8 11,1 1-13,1 0-2,0 7-3,1 25-42,14 16 47,0 9 0,3-4 1,-2-8-2,-2-7 1,4-11 0,-3-2 0,1-5 1,-1-2-3,0-3 0,0-3 2,1-4 2,-2-3-2,2-3-16,-1-2-4,1 0-51,-2 0 21,1-9-28,-5-3-92,-2-5-82</inkml:trace>
  <inkml:trace contextRef="#ctx0" brushRef="#br0" timeOffset="98899.9219">4540 4638 247,'0'0'0,"0"0"-3,0 0 3,0 0 35,0 0 23,110 0 46,-68-11-62,4-3-5,-3-4-16,2 1-17,-6 2 11,-6 1-15,-5 7 0,-4 1 0,-6-1-25,-2 3-63,-4 0-91</inkml:trace>
  <inkml:trace contextRef="#ctx0" brushRef="#br0" timeOffset="99169.4988">4468 4420 408,'0'0'16,"0"0"-1,0 0-19,0 0 4,0 0-54,0 0-67,8-8-115</inkml:trace>
  <inkml:trace contextRef="#ctx0" brushRef="#br0" timeOffset="101744.0537">6301 4474 172,'0'0'44,"0"0"4,0 0 53,0 0-64,0 0-26,0 0-11,0 0 8,-23 18-2,18 5-4,2 2 4,3 0-2,0 5 3,0-7-7,0 4 0,0-7 0,9-2-5,3-3 5,4-3 0,0-3 5,3-1-1,0-4-4,1-4 0,-1 0 4,1 0 8,-1 0-10,-3-12 4,-1 0 7,-3-4-6,0 1-7,-3-2 0,-3-1 2,0 0 13,-5-2-4,1 4 2,-2-2 7,0 3-9,0 4-11,0 5 8,0 3 5,0 3 35,0 0-48,0 6-4,0 14-4,0 5 5,0 1 1,4-3 0,4-2 0,1-5-2,1-1 5,2-3-1,0-1 0,0-4 4,-3-1-6,2-1 2,0-1 0,1-2 1,0-2 2,3 0-3,0 0 6,-3-2 3,6-11-9,-3-4 0,-3-3 4,3-1 1,-5-1-4,-1 2-1,-2 1 2,1 2 0,0 4-3,0 2 1,-2 4 0,0 5-9,3 2 9,3 0 0,5 14-12,2 2 6,2 1 4,-2-4 2,-1 4 0,-3-1-3,-3 1 5,-3 1-2,-3-3 2,-3-1 9,0-4-11,-3-6 0,0 5 2,0-7 5,0 0-5,0-1 1,0-1 26,0 0-25,0-1 48,0-16-52,0-4 12,0-1-15,0-1 3,0 2 0,0 6-3,6 3-4,4 3 6,1 4-5,2 1 1,5 4-2,3 0 7,0 0 0,3 0-5,-2 7 0,0 2 0,-3 0 3,-2 0 2,0 0-1,1 1 1,-3-5 0,1 2 0,2-6 5,3 1-5,4-2 0,-1 0 0,3-5 5,-6-8-4,-2-3-1,-3-2 7,-5-1 0,-2-1-7,-7 2 0,-1-2 2,-1 2 21,0 2-16,0 3-4,0 2 1,0 5 10,0 5-14,0 1 0,0 0-11,0 0 4,0 13-12,0 11 19,6 4-7,3 0 14,-2-4-7,1-6 0,5-2 2,-2-2 5,-1-2-7,3-3 2,-2-1 2,4-3 0,0-2-8,7-3 3,2 0-65,0 0-47,-2-5-126</inkml:trace>
  <inkml:trace contextRef="#ctx0" brushRef="#br0" timeOffset="101991.4262">7483 4298 459,'0'0'28,"0"0"17,0 0 19,0 0-59,0 0-6,0 0 1,-12-22-28,12 21-22,0 0-70,0-4-95</inkml:trace>
  <inkml:trace contextRef="#ctx0" brushRef="#br0" timeOffset="102561.7831">7875 4006 317,'0'0'80,"0"0"-16,0 0 49,0 0-57,0 0-35,0 0-21,0 27-20,0 18 20,0 14 8,0 4-5,0-1 28,0 0-19,-4-5-5,4-3 17,0-6-17,0-8-5,0-6-2,4-6 6,7-7-3,1-6-1,3-5-1,4-6 1,2-4 8,6 0-10,4 0 0,1-12 5,-4-3-4,-3-2-1,-4 2-26,-6 2-6,-4-3-63,-4 3-74,-6-5-100</inkml:trace>
  <inkml:trace contextRef="#ctx0" brushRef="#br0" timeOffset="102824.8147">7770 4356 301,'0'0'63,"0"0"-63,0 0 0,0 0 12,0 0 44,0 0-34,105-13 27,-66 1-11,6-2-24,3 0 7,-1 0-17,-5 3-8,-7 4 2,-7 2-81,-6 2-56,-5 2-143</inkml:trace>
  <inkml:trace contextRef="#ctx0" brushRef="#br0" timeOffset="105040.1937">8556 4328 100,'0'0'94,"0"0"-3,0 0 6,0 0-12,0 0-54,0 0-1,-42-42 14,30 37-36,2-1 13,-4 3-21,2-1 6,-1 2-7,-2 2 1,4 0 0,-6 0-2,0 9 2,-2 11-1,1 10 1,3 3-1,2 5-5,4 1 9,3-3-3,4-5 0,2-7-10,0-4 4,0-6 2,5-2-1,5-6-1,5-3 7,3-3-1,3 0 5,4 0 0,-1-7-5,-1-3 0,-1-7 1,-4 1 2,-3-4 0,-4-2-3,-3 1 3,1-2 3,-4 2-6,-2-3 0,-2 2 0,2 4-1,-3 4 6,0 8-5,0 4 2,0 2 0,0 0-4,0 0-12,0 15-7,1 2 17,5 2 4,3 0 0,2-3-3,4 0 4,-3-3-3,4-1 2,-4-3 0,3-3 5,-3-2-3,0-4-2,6 0 7,-1 0 0,3-1-7,1-8 0,-6-3 2,1 0 5,-5 0-7,-3-5 5,-3 2 4,-2-2-1,-3-1-8,0-1 0,0-1 3,0-1-1,-6 2-2,-7 2 0,1 5-2,-3 4 3,7 4-2,-2 4-5,0 0-18,2 0 24,-1 0 5,4 0-5,2 0 0,3 3-3,0 0-3,0-2-10,0 3 6,3-1 8,11-2 3,5-1-1,5 0 10,5 0-5,3 0-5,-3-3 0,5-2 0,-4 2 1,-3 3-1,0 0 0,-2 0 0,-4 2-3,-3 10 1,-3 4-2,-2 2 0,-1-1 2,-3 0 2,0 1 0,0-6 2,-3-1 3,-2-2-5,-1-4 0,0-1 0,3-1 13,-1-2-12,2-1 2,2 0 7,0 0 0,6-3-10,2-10 0,0-3 4,0 1 4,-2 0-7,-6 5 2,-2 1-2,2 4 3,-6 1-6,3 2 2,-6 2-5,0 0-7,0 0 12,5 0-5,-2 0-9,3 6 9,1 5 5,0-1 0,2 2 2,-1 1 17,2-3-14,-1 2 2,0-2 5,3-3-5,0-1-7,4-3 0,2-3 1,2 0 16,2-3-9,-2-8-2,-3-2 5,-3-2 1,-4 1 0,-1-3 9,-4 2-20,-2 2 51,-3 1-29,0 3-14,0 6 13,0 3-15,0 0-14,0 0 5,0 13-41,3 11 39,3 11 8,1 6-3,-1 8 4,-6 3 9,0 2-14,0 1 0,0-5 7,-5 0 0,-14 10-1,-5-4-12,2-2-8,-5-6-3,2-20 16,4-7 1,1-8 0,1-9 14,7-4-4,2 0-2,4-4-2,3-17-5,3-8-2,0-5-2,20-10-1,8-3-5,3-4 9,6 1-5,0 2 1,4 2-33,3 4 7,1 1-28,0 9-44,-6 3-56,-8 7-180</inkml:trace>
  <inkml:trace contextRef="#ctx0" brushRef="#br0" timeOffset="111483.7353">11019 4093 53,'0'0'57,"0"0"37,0 0-21,0 0-11,0 0-50,0 0 8,0 0-3,-91 6-17,73 8 40,5 1-28,-2 4 1,6 4 17,0 1-30,0 1 30,5 3-5,4-4-23,0-2 10,0-4-12,11-2 0,6-5-3,4-3 8,2-2-5,3-2 4,-2-4-3,3 0 35,-2 0-35,0-9 7,-5-1-5,-4-2 7,-2-3-10,-4-2 0,-4 0 4,0 1 6,-4 0-4,-2-1-6,0-2 1,0-2 9,-11-1-10,-4 1 0,3 2 0,-4-1-2,4 7 2,1 2 0,0 4-2,5 4-5,-2 3 4,8 0 0,-3 0 3,3 0-18,0 4 16,0 6 2,0 1-7,3-2-4,9-3 8,1-3 3,1 0 0,2-3 4,1 0-1,2 0-3,2-7 0,0-4 9,0-3-9,-3 1 0,1-1 1,-3 1 1,-2 0-1,-5-1-1,3 0 0,-5 1 12,-1-4-12,-1-1 0,-1 0 3,0 0 4,-2 0 4,-2 1-11,0 4 13,0 3-3,0 3-10,0 4 9,0 3-4,0 0 17,0 0-22,0 0-7,1 18 7,2 14-26,2 10 26,3 8 0,-1 4 3,0 5 25,-1 1-26,0-1 8,-3 1 19,-1-1-21,-2-1 8,0 4-14,0-6 10,0-3 3,0-9-15,0-6 0,0-5 0,0-3 7,0-4-11,0-10 4,0-4 0,0-9 1,0-1 9,0-2-10,0 0 14,0 0 3,0-6-25,-3-11 8,1-2-31,1-4 28,1-2-57,0-1 29,0-4-5,0 0-49,0 0 8,1 0-24,4 1 8,-2-2 64,4-1 7,-2 0 22,-1 2-1,4-2 3,-2 0-2,4 0 2,-4 0 0,5 4 24,-2 1 11,-1 5-4,0 6 27,-1 4-54,-2 6 29,4 3-5,-2 3-29,4 0 1,3 6-2,0 14 0,1 0 17,-5 4-6,-2-1 2,-5-2 14,-3-1-21,0 1 22,0-5-14,0 2-14,-3-3 6,-6-4-6,0-2 0,-1-1-6,-1-5 19,-1 0-5,-1-3-8,-1 0 0,1 0-8,4 0-16,1 0 10,4 0 6,0-3-12,4 1 6,0 2-1,0-1 1,0 1 11,14 0-11,7 0 11,2 0 3,5 0 0,0 0 5,7-4 5,-1 0-10,3-2 35,2-5-31,3 1 3,2-4-7,-2 1 2,-3 1 5,0-2-7,-12 2 0,1-1 0,-10-1 12,-7-1-12,-7-2 8,-4 1 10,0 0 27,-7-2-43,-7 1-2,-2 2 0,4 4 2,-3 5-11,6 3 5,0 3 3,-1 0-22,2 2 22,5 13 1,2 6-4,1 3-6,0 2 2,7-1 8,9-4 0,4-1-7,1-4 11,1-4-4,2-3 3,0-4 13,6-2-10,10-3 0,5 0-4,5-2 24,-2-11-24,-3-5-2,-9 0 0,-10 0 14,-9-3-14,-7-2 0,-8-3 4,-2-2 12,0 0-16,0 3 0,-12 3 0,-3 2 1,3 6-4,-1 4 3,2 2 0,1 3 9,7 2-4,1 3-5,2-2 0,0 2 1,0 0-9,0 0 8,5 0 0,16 0-14,4 0 16,8 0-2,-3 5 0,1 5 2,-1 3-2,-3 3 0,-1 0 0,-4 2 18,-2 3-9,-6 3-9,1 2 12,-9 0 3,-2-2-7,-2-2 1,-1-4-2,1-1 12,1-5-17,1-3-2,-1-3 0,3-2 8,2-2-8,3-2 0,4 0-31,5 0 27,-2-12-72,1-2-56,-1-1-197</inkml:trace>
  <inkml:trace contextRef="#ctx0" brushRef="#br0" timeOffset="112849.5204">13017 4116 134,'0'0'79,"0"0"-21,0 0 7,0 0 0,0 0-64,0 0 11,-87-21-7,66 21 8,2 3-5,-2 9-8,2 3 0,2 4 14,2 4-10,3 1-4,3 1 0,2-1 9,3-2-9,1-4 0,3-5 0,0-2-11,0-2 11,4-2 0,9-2 0,2-3 6,3-2-6,0 0 0,5-2 0,0-9 13,4-2-13,-3-3 0,0-1-1,-6-1 7,-8 1-6,-2 0 0,-8 2 5,0 4 10,0 3 0,0 3-9,0 4 42,0-1-36,0 2 24,0 0-36,0 0-22,0 2 12,10 9 2,-2-3 8,2 3 0,2-1 5,-1-2-5,1 1 0,2-2 0,3-2 3,1 1-3,2-3 0,2-2 0,1 1 8,1-2-8,1 0 0,-2 0 2,-4-7 5,-1-6-2,-3-3-5,-3-4 27,-3-4-20,2-4 25,-5-4-12,1-4-20,-6-2 34,1-1-25,-2-1-9,0-1 6,0 3 16,-2 5-8,-3 5-1,0 7-10,2 10 46,0 5-40,2 5 1,-1 1-10,2 3-18,0 27 12,-1 16-2,1 13 8,0 4-1,0-3 5,0-7-4,3-8 0,7-7 11,5-9-15,0-6 4,4-3 0,3-5 3,4-6 0,-2-2-3,6-7 0,1 0-1,2 0-8,2-10-13,-3-2-42,-8 2 38,-3-3-90,-9 2-63,-5-2-107</inkml:trace>
  <inkml:trace contextRef="#ctx0" brushRef="#br0" timeOffset="113219.2051">13181 4017 237,'0'0'61,"0"0"-32,0 0 13,0 0-24,0 0 2,0 0 23,69-25-17,-37 19 33,8 0-21,4 2-32,3-1 17,0 0-23,0 3 0,-5-3 0,-1 4 5,-5-1-5,-5 2 0,-1 0-19,-3 0-6,-4 0-118,-2 0-4,-9 0-102</inkml:trace>
  <inkml:trace contextRef="#ctx0" brushRef="#br0" timeOffset="114369.1204">13937 4057 50,'0'0'180,"0"0"-80,0 0-21,0 0-2,0 0-42,0 0-32,-89 9 14,72 6-3,2 4-13,2 4 26,6 1-21,2-1-6,3-1 0,2-3 0,0-3-1,0-6 1,5 1 0,4-4 2,3 0 9,-2-3-10,4-1 18,1-3-8,0 0-1,1 0-9,-1 0 6,0-4 9,-2-6-11,-1 0-5,-3-2 0,-3 0 15,0-3-15,-4-3 0,1 2 3,-3-3-2,0 4 4,0 2-5,0 4 0,0 3-1,0 3 1,0 3 0,0 0-4,0 0-9,0 3-8,0 7 21,0 1-6,0-2 2,0-2-1,0-1 5,10-3 0,1 0 1,2-3 1,2 0-2,1 0 1,1-1 21,0-10-22,-1 1 2,-2-2 2,-3-3 27,-2-3-28,0-3 9,-3-1-7,0 0 12,-3-1-18,-3 1 1,0 1 0,0 4-1,-2 2 3,-4 5-2,-1 0 0,4 6 1,-3 4-4,4 0 3,2 0 0,-1 0-13,1 0 13,0 0-2,0 0-6,1 7-7,11 3 14,3 0 1,4-1 0,3-2 3,3 1-3,3 0 0,1-1 0,-3 2 7,1 3-9,-5 2 2,-3 2 0,-5 5 4,-6 5 5,-2 1-9,-6 5 25,0-2-16,0-3 15,0-4-17,1-5-2,4-5 15,0-1-20,2-3 0,3-1-2,4-2 17,2-5-15,8-1 0,1 0 5,-1-1-22,3-11-17,-3 1-28,-2 0-31,-5 0-206</inkml:trace>
  <inkml:trace contextRef="#ctx0" brushRef="#br0" timeOffset="177973.882">15705 4111 61,'0'0'65,"0"0"-7,0 0 31,0 0-36,0 0-20,0 0 47,0 0-56,0-9 19,0 9 13,0 0-51,0-2 35,0 2-16,0 0-19,0 0 29,0 0-34,0 0 0,0 0-3,-1 2-14,-4 10 16,2 6 1,-1 2 0,0 1 1,0-2 0,3 0-1,1-1 0,0-3 0,0-1-1,0-1 1,1-3 0,8-1-7,-1-1 7,1-2 0,4-2 0,-1-2-2,2-1-1,5-1 3,-4 0 0,4 0-4,0-8 4,0-3 0,-2-3 0,3 1-6,-4-2-2,-4-1 8,0 1 0,-4 2-23,-1-1 19,0 2 4,-4 5-8,0-1 5,-1 4 1,-2-1 2,0 2 0,0 2 2,0 0 1,0 1-3,0 0 0,0 0-19,0 0 14,0 0-14,0 8 19,0 7-17,0-1 17,0-1 0,0 2-3,0-4 1,6 1 0,3-3 2,0-2 0,1 1-3,2 0 8,3-1-5,2 0 0,0-3 5,0-1-5,1-2 0,-1-1 4,-3 0 1,2 0 1,-1-4-6,2-7 0,-1-4 13,-1 0-13,-3-3 0,-1 1 2,-1-1 6,-1-3-8,0 2 0,0 1 0,-3 4 5,-2 7-7,-1 2 2,-1 4 0,-2 1-1,1 0 1,2 0-7,5 7 1,3 5-4,2 3 8,1 2 2,-2 1 0,1-2 4,-2 0 3,-2-3-7,-1 0 0,-3 1 11,-2-2-11,-3 0 0,0-1 4,0-1 5,0 0-2,-7-2-7,-3-2 0,1 1 14,-3-6-7,3-1-7,0 0 1,0 0 8,2 0-9,-1 0-2,2-3 1,3-2-22,0 1 18,0 1 3,3 1 2,0 2-5,0 0 5,0 0-9,0 0 8,7-1-18,9 1 19,1-2 0,0 0 1,2-3-2,3-1 6,-2 1-5,4-2 0,0-2 14,-1 0-14,-1-2 0,-3-1 1,-3 0 8,-4 0-5,-4 0-4,-4-2 14,-1-1-3,-3 2 5,3 0-14,-3 2 6,0 5-1,0 3-3,0 3-4,0 0 0,0 0-2,0 0-5,0 6-5,0 9 12,0 2-7,1-1 8,2 2-1,2-5 0,-2-2 10,2-1-10,-1-2 0,2-2 3,1 0-2,1-1 0,-1-4-1,3-1 0,1 0 8,0 0-8,2-1 0,-1-7 1,2-2 7,-4-1-6,0 2-2,-4 0 0,3 0 12,0 0-13,2 3 1,0 0 0,-1 3 0,-1 1 0,-2 1 0,5-1-1,1 2-1,1 0-4,1 0 6,-5 0 0,2 8-5,-4-1 5,-2-1 0,-2 4-1,0-3 2,1 2-5,-4 0 4,1-3 0,-1 0 1,-1-3-1,0 0 0,0-1-1,0-2 6,0 0-5,3 0 0,-1 0 0,4 0 18,6-11-17,3-4-1,4-1 0,1 2 1,-4 4-2,1 3 1,-4 3 0,-3 2-5,3 2 5,-2 0 0,0 0-4,-1 5-4,-1 7 5,0 2 3,-3-1 0,1-2-7,-1 0 7,0 0 0,0-2 0,0-1 5,0-2-9,-3-4 4,2 2 0,-2-4-15,1 0-54,4 0-66,-1-9 0</inkml:trace>
  <inkml:trace contextRef="#ctx0" brushRef="#br0" timeOffset="178343.4413">16606 4018 390,'0'0'47,"0"0"-10,0 0-24,0 0 41,0 0-54,0 0 12,-9-3-16,8 3 4,-1 0-41,2 0-48,0 0-202</inkml:trace>
  <inkml:trace contextRef="#ctx0" brushRef="#br0" timeOffset="179493.0866">17585 4096 191,'0'0'72,"0"0"9,0 0 16,0 0-14,0 0-28,0 0-52,-37-56 12,27 53-5,0 2-1,0 1-2,-3 0-6,-2 0-1,-3 6 0,0 10-2,0 3-3,1 0 4,4 4 1,3-1-3,3-1 3,6 0 0,1-4-5,0-5-2,0-1 5,6-4-4,5-1 5,3-3-1,1-3 4,6 0 0,3 0 4,2-3 2,4-10-9,-2-5 1,-3-4 0,-6 3 8,-5 2-7,-5 4 5,-3 4 56,-5 3-42,-1 1 9,0 5-8,0 0-20,0 0-1,0 11-2,0 19 2,0 9-16,-1 11 19,-11 4-3,-2 6 0,-5 6 1,-1 0 11,0-4-8,-1-6 3,3-7-7,-3 0 3,2-5-5,1-8 2,1-11 0,8-11 0,5-8 3,2-6 5,2 0 28,0-8-1,0-13-18,0-10-17,5-7 0,17-6-10,9-6 10,7-2 0,5-1-7,3 1-18,2 3 19,3 7-2,-6 7-23,-5 8 27,-7 8-38,-7 5-14,-1 5-16,-3 3-89,-4 3-17,-6 0-86</inkml:trace>
  <inkml:trace contextRef="#ctx0" brushRef="#br0" timeOffset="180448.4093">19426 3822 164,'0'0'93,"0"0"-32,0 0 91,0 0-61,0 0-39,0 0-34,2-4-11,-2 4-14,-7 3 24,-9 12-17,-4 9 7,-5 6-4,-6 7-3,0 2 0,-6 7 0,2-2 4,1 0-4,4-1 0,3-6-2,8-6 5,1-5-6,3-5 3,2 1-39,2-4 12,2-2-46,2-3-38,4-6-25,1-4-112</inkml:trace>
  <inkml:trace contextRef="#ctx0" brushRef="#br0" timeOffset="180912.0214">19119 3830 274,'0'0'92,"0"0"-50,0 0-4,0 0 21,0 0-59,0 0 0,19 21-2,-7 6 7,-1 3 22,-2 2-2,5 1-19,-1-2 32,1-2-25,0-2-6,2 2 12,2-4-14,0 1-5,3-1 0,-8-3 2,2-3 1,-3-2-3,-3-4 0,1 1 3,-2-2-2,-2-2-2,2-2-27,2-5-55,0-3-6,5 0-67,2 0-122</inkml:trace>
  <inkml:trace contextRef="#ctx0" brushRef="#br0" timeOffset="181234.7913">19626 4071 131,'0'0'69,"0"0"-55,0 0-14,0 0 16,0 0 6,0 0 37,79 0-34,-54 0 11,-2 0-20,1 0-12,1-2 7,0 2-10,-1 0-2,-4 0-13,-2 0-92,-6 0-32</inkml:trace>
  <inkml:trace contextRef="#ctx0" brushRef="#br0" timeOffset="181988.9379">20300 3832 111,'0'0'119,"0"0"-18,0 0-2,0 0-22,0 0-73,0 0 0,0 4-4,0 20 0,0 4 19,0 7-17,-9 1 20,-8-1 6,-3 3-25,-4-4 25,0-1-28,1-4 0,1 1 1,2-5 2,-1 0-6,4 0-8,1-7-51,3-1-13,1-4-19,3-2-27,1-7-71</inkml:trace>
  <inkml:trace contextRef="#ctx0" brushRef="#br0" timeOffset="182353.055">20039 3848 210,'0'0'145,"0"0"-129,0 0-16,0 0-18,0 0 18,0 0 2,39 74 3,-27-53 6,1-2 1,1-1-11,-1-2-1,1 0 0,0-1 3,-1-2-15,0 1 7,-1-4-72,-2-3-88</inkml:trace>
  <inkml:trace contextRef="#ctx0" brushRef="#br0" timeOffset="183734.2853">21461 3873 132,'0'0'67,"0"0"-18,0 0 63,0 0-45,0 0-27,0 0 44,0-1-63,0 1 11,0 0-23,0 0 16,0 0-35,0 1 10,0 16 0,0 7-13,0 3 20,0 1-7,0 1 0,0-2 0,0 1-7,0-2 7,0-3 0,-3 4-5,-2-1 5,0-4-29,0 1-8,2-8-49,0-1 9,3-6-33,0 0-44</inkml:trace>
  <inkml:trace contextRef="#ctx0" brushRef="#br0" timeOffset="184642.8004">21513 3824 41,'0'0'47,"0"0"22,0 0-13,0 0 29,0 0-59,87-52 12,-72 49 19,-2 3-57,1 0 28,-4 0-28,2 9 3,0 6 9,-1 1-11,-4 2-1,-3-3 0,-4 3-1,0 0 0,-10 2 1,-10-2 0,-3 1-12,-3-1-17,3-5-25,3-2 19,1-5-65,4-3-12,4-3 77,4 0 0,2 0 31,4 0 8,1 0 1,0 0 35,0 0-27,0 0 29,9 0-17,4 0 1,5 5 28,1 4-27,1 1 18,-1 2 4,2-1-36,-3-1 34,1 4-33,-3-2-10,-2 3 15,-3 1-13,-2 0-6,0-1 0,-5-2 9,2-1-15,-3 1 6,3-3-51,3-4 2,-2-4-102,1-2-40</inkml:trace>
  <inkml:trace contextRef="#ctx0" brushRef="#br0" timeOffset="185097.7822">22057 3788 208,'0'0'5,"0"0"5,0 0-10,0 0 0,-91 43 9,69-12 10,5 1-9,3 4 3,2 0 20,5-2-21,5-6 13,2-2-25,0-6 13,9-2-17,11-5 13,-1-4-9,7-3 48,0-3-28,4-3 57,5 0-28,2-9-22,3-10 28,-4-2-51,-6-2 3,-8 2 7,-10-2 0,-4 2 13,-8-3-17,0-1-3,0-1 1,-2 0-8,-9-1-17,-3 3-9,0 3-67,-1 4-20,5 6-85,-2 4-65</inkml:trace>
  <inkml:trace contextRef="#ctx0" brushRef="#br0" timeOffset="185576.4306">22456 3782 226,'0'0'131,"0"0"-10,0 0-19,0 0-31,0 0-71,0 0 15,-3-2-16,3 2 1,0-2 0,16-1-3,9 0 14,6-1-9,6 0-2,-1-1 5,0-1 2,-3 3-7,-5 0-6,-4 3-25,-5 0-101,-4 0-54,-7 0-101</inkml:trace>
  <inkml:trace contextRef="#ctx0" brushRef="#br0" timeOffset="185861.606">22625 3777 131,'0'0'196,"0"0"-181,0 0 8,0 0-23,0 0 4,0 0 18,-3 93 2,3-65 21,0-4-12,0 1-26,0 1 18,0-2-19,0 1-1,-3-2 3,0-2-4,-1-2-4,1 1 0,-1-4-3,3-2-4,1-5-51,0-4-64,0-5-83</inkml:trace>
  <inkml:trace contextRef="#ctx0" brushRef="#br0" timeOffset="186525.6684">23098 3771 334,'0'0'133,"0"0"-34,0 0 9,0 0-75,0 0-16,0 0-17,-12 25 0,2 1-13,-1 4 17,-1 2-5,-3-2 1,3 0 0,-1-1 1,1-4 0,0 2-1,2-4 0,0-2-1,4-3-2,3-6-14,-2-3-20,2-4 32,3-4-16,0 1-15,0-2 6,0 0-40,0-11 17,11-13-9,5-8-26,1-5 2,1-6 3,2 1 60,-1-4 19,-2 4 8,0 1 29,-2 4 28,0 8 15,-6 8 19,-3 7-1,-4 10 7,-1 1-23,-1 3-72,2 0 4,6 0-10,0 19-30,1 11 30,2 9 7,-6 4 6,0 0 28,-4-1-40,-1-3 24,0-4-20,0-1 5,0-6 7,0-3-17,0 0 2,0-4 0,0-3 3,0-3-8,0-3 3,0 0 0,0-3-17,5-5 8,1-2-57,0-2-15,3-9-59,-3-14-190</inkml:trace>
  <inkml:trace contextRef="#ctx0" brushRef="#br0" timeOffset="186748.377">23068 3989 485,'0'0'0,"0"0"-39,0 0 39,0 0 7,0 0-1,85-6-6,-58 0 0,-5 0-13,-1 0 2,-2 0-112,-3 0-125</inkml:trace>
  <inkml:trace contextRef="#ctx0" brushRef="#br0" timeOffset="187628.6069">23534 3750 29,'0'0'158,"0"0"-103,0 0 43,0 0-41,0 0-21,0 0-7,3 1-19,16-1 3,8 0 30,2 0-25,3 0 29,-1-4-45,-1 1-1,0 0 4,-4 1-5,0 1-11,1 1-79,-5 0-134</inkml:trace>
  <inkml:trace contextRef="#ctx0" brushRef="#br0" timeOffset="187951.5451">23722 3733 157,'0'0'104,"0"0"-92,0 0 3,0 0 40,0 0-9,-19 91-8,18-61-11,-1 0 19,1-3-34,1-1 14,-3-1-1,3 0-20,-1 0 13,1-1-18,0-3 0,0 0 3,0-3-3,0-3-22,7-3-64,0-4-61,6-5 39,0-3-38</inkml:trace>
  <inkml:trace contextRef="#ctx0" brushRef="#br0" timeOffset="188324.4545">24132 3693 436,'0'0'146,"0"0"-140,0 0 43,0 0-47,0 0 16,0 0-19,37-2 1,-16-2 0,4-1 7,-1-1-3,6 3-4,-3 2 0,3-1-21,1 2 20,-3 0-96,-7 0-88,-3 0-23</inkml:trace>
  <inkml:trace contextRef="#ctx0" brushRef="#br0" timeOffset="188768.8009">24280 3673 37,'0'0'95,"0"0"-60,0 0 55,0 0 19,0 0-30,-26 98-43,23-73 30,3 1-47,0-2-8,-1 2 25,1 0-32,-5-1-4,2 0 0,-1 4 14,-1-3-15,-1-2 1,-1 0-14,2-6 12,1-3-98,4-4-1,0-7 3,-2-1-32,1-2 43,-2-1 59,0 0 28,0 0 31,1 0 31,1 0 35,1 0 40,0 0-43,0 0-13,0 0-56,0 0-14,0-1 8,6-5-18,7 0-1,7-2 0,2 3 0,-1 2-3,0-2 3,3-1 0,-1 4-4,0 2 4,2 0-45,-2 0-69,-1 0-50,-2 0-52</inkml:trace>
  <inkml:trace contextRef="#ctx0" brushRef="#br0" timeOffset="189278.0039">24890 3675 304,'0'0'59,"0"0"-2,0 0-23,-84-8-15,59 25-19,-1 8 0,1 9-20,3 3 21,5 1-1,4 1 6,5-5 6,7-2 7,1-5-10,0-4-7,9-4 17,7-4-1,2-3-18,3-4 44,4-5-35,4-3 55,5 0-33,2-2-14,1-11 15,-4-4-24,-8-1-8,-4-3 0,-6-3 19,-3-3-7,-6-1-12,-6-1 3,0-4 5,0 1-8,-12 0-1,-3 5-19,3 7-71,-1 4 45,2 10-79,4 5-82</inkml:trace>
  <inkml:trace contextRef="#ctx0" brushRef="#br0" timeOffset="189771.5545">25222 3676 134,'0'0'253,"0"0"-174,0 0-42,0 0 41,0 0-28,0 0-40,0-13 2,0 13-12,0 9-9,0 15-8,0 10 28,0 3-11,-4 0 26,-1 0-12,-3-5-7,3-3-7,1-2 1,-3-3 5,4-4-3,-1-2-3,1-3 0,-3-3-5,5-5-7,-1-2-37,2-5-98,0 0-12,0-3-42</inkml:trace>
  <inkml:trace contextRef="#ctx0" brushRef="#br0" timeOffset="190257.2898">25233 3648 330,'0'0'2,"0"0"10,0 0 4,0 0-7,0 0-2,0 0-9,61 19 4,-43 8 4,-2 6 38,1 1-41,-2 0 30,1-2-1,-2-1-12,-1-1 31,-1-1-26,-2-5-9,-1-1 8,-1-7-12,-2 0-12,-2-2 0,2-2 3,-3-1 10,-2-5-9,1-3-4,1-3 20,2 0-17,2-2 45,9-13-9,-4-7-35,0-5 36,-3-4-36,-6-2-3,2 2 6,-2-1-2,-2-3-8,1-1 3,3 2-33,1 1 32,0 6-30,-1 7 4,1 5 15,-3 4-56,0 4 24,1-1-23,-1 4-38,0 1 12,0 1-65,0 2-24</inkml:trace>
  <inkml:trace contextRef="#ctx0" brushRef="#br0" timeOffset="191237.5208">25973 3619 1,'0'0'166,"0"0"-114,0 0 46,0 0 39,0 0-50,0 0-20,13-17 9,-13 13-73,0-2 14,0-3-17,-12 3-1,-1 0-14,-5 1 14,-3 5 1,-1 0 0,-1 0 3,4 0-3,0 0 0,2 11-13,5 4 3,0 2-13,3 5 23,0 2-16,5 2 6,4 1 6,0-2-8,1 3 12,13-1-2,5-2 2,0-1 0,3-1 0,-3-3 1,-3-2-1,-2-2 0,-7-1 0,-2-1 9,-4-2-8,-1-3 1,0 1 9,0 1-5,-9-2-7,-6 0 1,-6-3 0,-4-1 21,-3-4-12,-4-1-3,3 0-6,0 0-34,1 0-82,8 0-103</inkml:trace>
  <inkml:trace contextRef="#ctx0" brushRef="#br0" timeOffset="199443.0076">26290 3974 409,'0'0'145,"0"0"-98,0 0 34,0 0-34,0 0-15,0 0-15,0 0-15,0 3-2,0-3 6,0 0-21,0 0 5,0 0-62,0 0-52,0 0-242</inkml:trace>
  <inkml:trace contextRef="#ctx0" brushRef="#br0" timeOffset="215733.1811">27260 3547 155,'0'0'111,"0"0"-47,0 0 54,0 0-55,0 0-13,0 0-1,0 0-37,0-17 31,0 17-20,0 0-16,0 0 36,0 0-43,0 0 0,0 0 0,0 3-23,0 17 19,0 10-4,0 9 8,2 3 6,-1-1-5,1 0-1,-1-2 0,-1-2 4,2-1-4,-2-1 0,0-4 0,0-2 1,0-2 1,0-3-2,0-1 0,-2-2 0,-1-3-7,2-5-1,-1-2-57,2-5-2,0-4-83,0-2-71</inkml:trace>
  <inkml:trace contextRef="#ctx0" brushRef="#br0" timeOffset="216118.6232">27383 3538 223,'0'0'54,"0"0"-43,0 0 46,0 0-18,82-62-23,-60 53 21,-1 1-22,1 4 6,2-1-13,3 2-1,3 0-12,-3 3 5,1 0 0,-1 0-13,-3 3-8,-3 5-33,-6 2 1,-5 1-47,-1 1-6,-8 0-19</inkml:trace>
  <inkml:trace contextRef="#ctx0" brushRef="#br0" timeOffset="216381.6695">27380 3806 31,'0'0'11,"0"0"2,0 0 83,0 0 13,0 0-25,101 4-21,-66-8-21,0-2-38,-2-1-2,-5 2-2,-7 3-13,-4 2-44,-10 0-117</inkml:trace>
  <inkml:trace contextRef="#ctx0" brushRef="#br0" timeOffset="217452.9598">27897 3785 163,'0'0'110,"0"0"-59,0 0 0,0 0-47,0 0-7,0 0 3,-75 22-6,58 1 0,-1 4 12,4 1 5,3-1 18,2-2-29,6-4 6,3-2-6,0-2 1,0-1-4,3-2 3,7-2 0,5-2 12,0-3-4,3-3-8,4-3 6,-1-1 4,2 0 10,-6-2-11,1-15-1,-3 0 5,-3-1-5,0-3-8,-8 0 0,3 0 3,-4-1 5,-2 2-7,1 2 3,-2 0-3,0 4 3,-3 1-8,-5 5 0,-2 1-12,4 4 12,-2 3 4,4 0 0,-2 0-6,-1 0 6,3 4-3,1 1-10,3 0-5,0 2 13,0-3 5,0-1 0,0 0-2,8-1 3,4-2-1,3 0 8,4 0-6,3 0 36,4-2-26,-1-4-8,5-5 13,1 1-2,1-2-15,-5-3 1,-5 3 10,-8 1 13,-7 1 2,-3 1 17,-4-1 4,0-1-41,0 0-6,0 1 0,-6-3-1,1 3-8,0 3 9,0-1 0,2 4-4,0 1-4,3 1 3,0-1 1,0 3-1,0 0-6,0 0 11,0 0 0,5 0-16,17 0 4,11 0 9,1 0 3,1 3 0,-4 8-4,-6 2 4,-1 6 0,-6 4-6,-3 6-4,-6 4 10,-4 3 12,-5 0-11,0-1 37,0-5-13,0-3-10,0-4 8,0-5-17,1-3-6,8-8 0,-2 1 1,8-3 7,8-5-7,7 0 4,10 0 5,4-4-10,4-10-56,-3-6-112,-9-1-321</inkml:trace>
  <inkml:trace contextRef="#ctx0" brushRef="#br0" timeOffset="220260.1521">3057 6015 63,'0'0'41,"0"0"10,0 0 44,0 0-27,0 0-9,0 0-3,0-4 11,0 4 6,0 0-52,0 0 16,0 0-12,0 0-24,0 0 13,0 0-14,0 0-2,0 1-8,-3 19 8,-8 10 0,1 5 2,-5 2 0,-1 1 8,-4-1-8,-4-1 1,-3 3 2,-4 1-3,-2 0 0,0 0-7,2-5-26,4-4 29,5-7-32,5-6 1,4-7 12,1-6-3,3-3 21,3-2-2,-3 0-16,3-2-2,-3-10 12,3-7 3,-1-4 7,2-1-32,-2-8 30,-1-4 3,2-3 2,-4 2-15,4 1 15,6 3 0,-3-2 11,3-4-1,0 1-10,0 3 10,0 4-4,3 8 6,11 5-11,-1 8 6,5 5-4,9 5 0,10 6-3,6 25 1,6 12 5,1 10 29,0 1-18,-2-6 4,-3-5 18,-6-8-34,-5-5 29,-3-4-32,-2-4 10,-7-3-3,2-4-7,-9-2 0,-2-1 0,-1 1 4,-3-3-8,-1 1 2,-3-4-15,-2-1-12,-1 0-86,-2-2-38,0-1-127</inkml:trace>
  <inkml:trace contextRef="#ctx0" brushRef="#br0" timeOffset="220629.9949">3585 6382 442,'0'0'33,"0"0"-33,0 0 1,0 0 12,0 0-1,0 0 2,0 0 16,13 71-26,-13-54-4,0 5 0,0-2 4,0 4-22,-9 0-10,-4-1-85,-1-2-23,-2-6-122</inkml:trace>
  <inkml:trace contextRef="#ctx0" brushRef="#br0" timeOffset="222011.1306">4080 5927 176,'0'0'62,"0"0"1,0 0 13,0 0 13,0 0-82,0 0 2,-7-2-9,7 23-19,0 12 19,0 11 9,4 5-2,-1 4 46,1 0-43,-1-4 11,-1-2 1,-2-3-10,0-7 9,0-3-21,3-3 3,-3-4 0,3 0-3,-3-1 0,3-2-1,-3-1-30,3-7-5,0-6-54,3-3-37,3-7-12,-2 0-61</inkml:trace>
  <inkml:trace contextRef="#ctx0" brushRef="#br0" timeOffset="222697.406">4068 5929 197,'0'0'17,"0"0"42,0 0 8,0 0-56,0 0 22,21-93-28,4 76-2,5 2 29,4 6-28,4 7-4,-2 2 9,-2 0 8,-3 2-19,-4 12 2,-5 4 0,-8 5 1,-2 2 4,-8 2-5,-4 0 0,0-3 4,-10 0-4,-5-7 0,-4 1 10,2-1 10,-1-5-17,2-2-3,1-4 7,6-6 6,3 0-13,4 0 0,2 0 3,0 0-14,0 0 11,0 0-5,0 0 5,14 0-21,8 5 15,-2 4 5,5 2 1,-1-1 0,0 5 1,-6-4-1,0 4 0,-5-2 4,-1-1-4,-6 2 6,-3-2-2,0-1 25,-3 2-26,0 2 11,-3 1 32,-9 0-46,-7 0 29,-2-1-29,0-3 7,-3-1-7,3-4 0,0-2-45,3-2-18,8-2-106,3-1-80</inkml:trace>
  <inkml:trace contextRef="#ctx0" brushRef="#br0" timeOffset="223035.579">4849 6244 353,'0'0'75,"0"0"-56,0 0-20,0 0 1,0 0-1,0 0 1,11 24 3,-11-9 3,0 4 0,0 4-1,0 3-5,-7-1 0,-8 3-51,3-4-37,-6-5-116</inkml:trace>
  <inkml:trace contextRef="#ctx0" brushRef="#br0" timeOffset="224338.7667">5247 5800 260,'0'0'44,"0"0"-5,0 0-1,0 0-6,0 0-32,0 0 9,55-39 11,-30 39-15,4 8 3,2 17 7,5 10-10,1 5-5,-1 8 0,-6-2 4,-2 0-2,-7-1-2,-9 2 0,-3-5 8,-6-6-2,-3-2-6,0-8 12,0-2-10,0-7 41,0-5-40,-2-6 15,1-3 15,-1-3-32,1 0 64,-3 0 7,-1-17-41,-1-9-13,0-9-18,3-7 0,3-5 0,0-1 3,0-3-3,0 1 0,14 3-2,2 5-5,2 3 7,4 6-23,2 3 14,3 6-81,1 7-8,0 5-63,-2 9-61</inkml:trace>
  <inkml:trace contextRef="#ctx0" brushRef="#br0" timeOffset="224830.3103">6169 6179 336,'0'0'150,"0"0"-148,0 0 2,0 0-8,0 0-6,0 0-5,7 39 14,-7-19 1,0-2 0,0 6 29,0 3-22,-10 2-14,-4 1-10,0-2-107,-2-2-25</inkml:trace>
  <inkml:trace contextRef="#ctx0" brushRef="#br0" timeOffset="225820.5356">6779 5713 110,'0'0'97,"0"0"-69,0 0 75,0 0 11,-9-78-72,-4 65 23,-2 3-22,-8-2-21,1 6 21,1 3-43,-3 1 0,2 2-2,-3 0-7,0 0-5,3 9 14,1 5 0,8 2 4,5 7-4,7 8-1,1 9-5,0 0-11,9 4 12,6-2 5,6-3 0,2-1 1,6 0 2,-5-4-3,6 1 0,-2-4 2,-3-1-5,1 1 3,-9-4 0,-6 1 3,-8-1 5,-3 1-8,0 1 4,-3-1 4,-9-3-8,0-5 0,-3-5 7,0-6-2,-1-8-1,-5-1 9,0 0 4,3-3-17,0-15 0,6-6-3,6-3 7,2 1-6,4 1 2,0 3 0,0-1-3,12 2-9,3 0 8,3 4-21,4 2-43,2 1-19,1 2-69,1-1-143</inkml:trace>
  <inkml:trace contextRef="#ctx0" brushRef="#br0" timeOffset="226738.9024">7880 5764 287,'0'0'38,"0"0"46,0 0 43,0 0-61,0 0-45,0 0-21,-94-41 0,67 41 0,-6 15 2,-3 2 7,-5 5-9,-1 2 0,0 5-2,1 6-1,3 4 3,4 3 0,10 6 1,7 5-6,6 1 5,8-3 0,3 0 17,0-10-6,6-6-11,13-5 0,5-9-5,7-5 5,5-5 2,9-10 7,4-1 12,3 0-13,-1-13-8,3-7 0,-4-3 5,-3 0-20,-6 0 6,-8 1-100,-9 2-50,-12 2-79</inkml:trace>
  <inkml:trace contextRef="#ctx0" brushRef="#br0" timeOffset="227008.4175">7456 6157 63,'0'0'99,"0"0"-91,0 0-8,85-32 44,-50 18-4,4-2 34,2-2-47,4-2-19,4 3 0,-4 4-8,-3 3 0,1 4-50,-6 4-101,-7 2-19</inkml:trace>
  <inkml:trace contextRef="#ctx0" brushRef="#br0" timeOffset="227932.6806">8574 5582 99,'0'0'92,"0"0"6,0 0 16,0 0-21,0 0-31,0 0-62,0 4-12,0 17 6,0 12 12,0 9-1,0 2 21,0 0-22,0 0 42,0-4-42,0-1 2,0-1-6,0-3 20,4-1-12,-4-1-8,5 0 1,-4 1 3,-1-6-3,0-2-1,0-8 0,2-6-29,1-5 15,1-3-58,2-4-30,0 0 35,3 0-53,-3-7-43</inkml:trace>
  <inkml:trace contextRef="#ctx0" brushRef="#br0" timeOffset="228364.9168">8745 5573 304,'0'0'72,"0"0"-25,0 0 37,0 0-69,0 0-15,0 0-19,5 70 19,-2-18 51,0 2-51,0 0 21,-3-6 1,4-2-6,-1-1-8,-1-8-8,-1-1 2,1-4 7,-2-5-6,1-1-3,1-10 0,-1-3 0,1-5-10,-2-6-30,3-2-69,1 0 22,1-11-27,2-12-142</inkml:trace>
  <inkml:trace contextRef="#ctx0" brushRef="#br0" timeOffset="228950.5779">8739 5595 188,'0'0'15,"0"0"36,0 0-25,-10-84 36,10 63-26,3 4-20,7 4 33,4-1-17,5 7-1,3 0-9,5 7-14,2 0-8,2 7 0,-2 9 2,-4 2 5,-6 3-7,-7 5 0,-6 1-3,-6 3 12,0 6-14,-7-3 5,-13 2-27,-2-3 15,-2-5-20,-1-5 27,1-5-28,4-6 13,0-6 12,6-2 5,1 0 3,4-1 4,4-1-1,4-1 1,1 2-4,0 1-8,0 4 0,12 7 8,5-2 12,5 0 28,3-1-17,3 4 7,-1 0 12,4 1-39,-2 1 18,-4 1-14,3 0-3,-5-1 15,1-1-17,-2 0 1,-1 0-2,-5-1 4,2-3-5,-4-2 0,-1 3-18,-4-3-19,0-2-343,-3-4 345</inkml:trace>
  <inkml:trace contextRef="#ctx0" brushRef="#br0" timeOffset="229398.5604">9579 5974 353,'0'0'41,"0"0"-37,0 0 48,0 0-29,0 0-10,0 0-13,5 13 0,-5-1 34,0 4-34,0 7 20,-12 10-20,-6-1 8,-2 1-16,-3-2-13,-3-3-74,-2-2-36,-2-3-162</inkml:trace>
  <inkml:trace contextRef="#ctx0" brushRef="#br0" timeOffset="236631.8033">9238 7311 82,'0'0'77,"0"0"-19,0 0-6,0 0 42,0 0-47,0 0-17,0 0 32,-15-6-30,15 6-5,0 0-2,0 0-23,0 0-4,-3 6-10,3 15 12,0 15 1,0 8-1,0 9 0,0 7 4,0 6 0,0 4-4,3 1 0,4-3 3,1-6 13,2-9-10,8-11 4,0-7-8,6-9 7,1-3-9,2-5 0,1-7 0,-2-8 19,2-3-5,-4 0 4,6-14 23,0-7-35,1-6 5,6-2-11,-1-10 11,0-4 1,-2-5-10,-4-5-2,-2 0 2,-7 2 2,-4 3-4,-5 1 0,-5 3 2,-4 5-5,-3 3 3,0 2 0,0 5-3,0 5-23,0 7-1,0 8-19,0 6-45,0 3-78,3 0-208</inkml:trace>
  <inkml:trace contextRef="#ctx0" brushRef="#br0" timeOffset="237787.3147">10500 7620 229,'0'0'42,"0"0"-39,0 0 0,0 0-1,0 0 42,0 0-23,91-28 30,-66 21-6,0 4-40,-2 0 36,1 1-41,0 1 0,-1 1 5,3 0-5,4 0-28,0 0-37,-5 0-72,-6 0-13</inkml:trace>
  <inkml:trace contextRef="#ctx0" brushRef="#br0" timeOffset="238049.3138">10622 7761 200,'0'0'73,"0"0"-73,0 0 0,0 0 0,0 0 41,0 0 15,84 3-7,-56-6 26,3-4-71,2-1 6,1-4-10,2 5 6,-4 2-21,-1 2 15,-6 3-93,-5 0-24,-5 0-123</inkml:trace>
  <inkml:trace contextRef="#ctx0" brushRef="#br0" timeOffset="241411.8765">12245 7502 95,'0'0'53,"0"0"-21,0 0-19,0 0 7,0 0-13,0 0 11,35 26 53,-14-19-16,6-2-6,-1 1-20,6-3-25,2-1 11,5-2-14,1 0 3,2 0 24,1-5-21,-6-4 3,-2-1 4,-7-1-1,-4 1-12,-9 0 2,-6 3 8,-2 1 6,-7 0-4,0-2 32,0-3 4,-3-2-44,-12-2-6,-4 0 1,-5-2 0,-6 1-8,-8 2 8,-3 4-6,-2 4-1,-3 6-15,1 0 21,-3 6-9,2 15 5,-2 4 5,5 8 0,0 7 0,8 2-2,7 8 6,10 1-8,6 4 1,12 6 3,0-4 13,3-3-6,20-7 4,3-9 14,10-7-18,9-9-7,7-7 0,8-7 8,7-8 12,4 0-20,3-18 2,2-9-2,-3-3-13,-3-2-61,-6-1-129,-9 0-217</inkml:trace>
  <inkml:trace contextRef="#ctx0" brushRef="#br0" timeOffset="242146.5472">13063 7076 213,'0'0'98,"0"0"-98,0 0 0,0 0 17,0 0 1,0 0 4,-4 0 40,10-4-37,7-7 27,2-6-30,4-5-10,-1 1 1,0-3-13,-1 0 0,-4 6 2,-6 1 7,-2 7-9,-5 7 0,0-2 2,0 5 7,0 0-9,0 1-13,0 18 6,0 5-8,0 3 15,0 1 0,0-2 1,0-3 1,3-2-2,3-3 0,0-3 0,3-3 3,-2 0-4,5-5 1,0-2-50,6-3 7,1-2-71,4 0-83</inkml:trace>
  <inkml:trace contextRef="#ctx0" brushRef="#br0" timeOffset="242360.7099">13117 6799 269,'0'0'74,"0"0"-68,0 0-2,0 0-4,0 0-21,0 0-135</inkml:trace>
  <inkml:trace contextRef="#ctx0" brushRef="#br0" timeOffset="243184.6632">13815 6721 116,'0'0'223,"0"0"-178,0 0 46,0 0-4,0 0-74,0 0-8,0 2-5,0 16 0,0 6 5,0 8 9,0 2 7,-10 5 2,-9 3-21,-4-1 20,-6-1-9,0-2-13,-3 1 0,1-5 15,-2-5-15,8-1 0,1-10 0,12-9-14,1-7-10,3-2 15,0-1-3,0-12-37,4-10 45,4-1-7,0-4 5,1-1-7,13 5-6,1 4 19,1 6-8,4 6 1,-2 3 2,7 5 5,0 0 0,4 0-3,-3 11 6,0 5-3,-5 2 15,1 2-6,-3 2-9,-3-1 0,-2 2 2,-2 1 17,-3-1-15,0-3-4,-3-2 2,0-5 2,0-1-8,-1-5-41,-1-2-74,2-3-7,-6-2-114</inkml:trace>
  <inkml:trace contextRef="#ctx0" brushRef="#br0" timeOffset="249198.7485">14543 7061 208,'0'0'117,"0"0"-102,0 0 42,0 0 38,0 0-91,0 0-4,0 0 2,-3 69-2,-3-13 71,-3 9-71,-1 6 40,-1-2-3,1-3-23,-2-6 21,3-5-35,0-4 2,-1-3 8,1-3-9,-5 0-1,1-4 0,2-5-22,1-6 13,4-6-36,3-9-56,1-6 15,2-9-118</inkml:trace>
  <inkml:trace contextRef="#ctx0" brushRef="#br0" timeOffset="249815.9843">14497 7097 186,'0'0'40,"0"0"16,46-102 7,-24 71 34,5 0-52,3 4 2,3 1 11,3 3-47,0 6 20,1 7-27,1 6 13,0 4-8,-1 14-7,-2 13-2,-7 5 0,-9 7 4,-11 1-5,-8 4 1,-8 3 0,-20-1 12,-8-2-5,-7-6-5,-1-4 4,0-3-5,2-6-2,5-1-2,2-9 2,7-6-5,9-4 6,8-5 0,5 0 0,5 0 4,1 0-8,0 0-3,0 6-17,9 7 17,14 7 7,10 5 0,9 1 3,6 2 9,-2 3-12,-1 2 10,-3-2-6,-6 0 21,-7-3-24,-3-1 0,-8-1 3,-2-2-1,-2-2-3,-6-2 0,0-4-18,-2-3 12,-3-6-45,0-2-67,-3-5-37,0 0-63</inkml:trace>
  <inkml:trace contextRef="#ctx0" brushRef="#br0" timeOffset="250934.2545">15227 7710 53,'0'0'78,"0"0"-47,0 0 27,0 0 2,0 0-1,0 0-45,14-63 15,-5 54 30,3 3-53,-1 1 30,-1-4-20,3 9-3,2 0-1,2 5-12,-1 11 1,-1-1 5,-3 2 4,-3 2-10,-3-1 0,-3 3 6,-3-1-11,0-1 7,0 3-2,-5-4 10,-8-3 9,4 0-19,-4 2 0,2-9 4,4-1-5,1-3 1,0-4 0,3 0 9,3 0-1,0 0-8,0-4 8,0-11 5,3-8-7,15-6-6,4-6 0,3-1 1,-1 1 1,0 2-2,0 7 0,-3 0 2,-6 5-5,-4 6 3,-4 3 0,-6 7 14,-1 5 3,0 0-10,0 0-7,0 7-10,-12 14 10,-3 7 0,-1 4 1,6 1 7,2-3 3,5-4-11,3-5 0,0-5 8,0 1-13,0-5 5,11-3 0,5 0 5,8-6 1,9-3-6,8 0 0,3 0-81,-2-12-74,-8 0-269</inkml:trace>
  <inkml:trace contextRef="#ctx0" brushRef="#br0" timeOffset="252052.5429">16053 6864 280,'0'0'78,"0"0"-66,0 0-12,0 0 17,0 0-7,-53 110 17,37-56-2,3 12 4,-1 2 34,5 3-42,2-2 13,5-4-14,2-6-15,0-8 17,11-6-22,8-9 0,5-3 0,6-7 3,0-5-5,3-5 2,0-5-21,2-4 20,-1-4-89,-4-3-96,-5 0-76</inkml:trace>
  <inkml:trace contextRef="#ctx0" brushRef="#br0" timeOffset="255830.6561">16522 6974 162,'0'0'81,"0"0"-42,0 0 13,0 0-35,0 0 6,0 0-14,0 0 42,0 110 0,0-69-28,0 5 34,0 3-32,0 5-4,0 1 13,-3 1-26,-7 1 24,1-4-10,-4-5-14,3-1 22,-1-7-27,1-4-2,2-2 2,4-7-1,-1-5-2,2-7 0,3-6-8,0-4-5,0-5-26,0 0-39,0-1 47,2-18-53,7-7-98,1-2-59</inkml:trace>
  <inkml:trace contextRef="#ctx0" brushRef="#br0" timeOffset="256500.3847">16538 7070 43,'0'0'69,"0"0"54,0 0-41,4-98-33,4 73 4,0-4-30,3 4 30,3-1-37,2-1-5,3 10 29,-1 4-34,5 7 13,0 6-19,3 0 5,2 12-2,2 10-3,0 2 0,-3 8 5,-8 2-5,-10 0 0,-9 7-3,0-5 3,-18-2 7,-10 0-5,-7-8 2,1-1 16,2-3-13,6-3-7,7-6 0,4-7 6,9-4-5,1-2 0,5 0 0,0 0 12,0 0-8,0 0-6,0 0 1,5 0-18,14 0 11,5 8 7,6 6 0,2 4 1,0 2 4,-2 1-5,-5-2 0,-4 1 4,-6-1-3,-6-2-1,-6 1 0,-3-1 1,0-1 12,-6 0-13,-13-3 0,-7-4 12,-5-3-1,-5-2-11,0-2 2,2-2-9,4 0-15,3 0-20,7 0-80,4-3-130</inkml:trace>
  <inkml:trace contextRef="#ctx0" brushRef="#br0" timeOffset="257064.7383">17190 6730 334,'0'0'9,"0"0"-9,0 0 12,0 0 30,0 0-42,0 0 12,37 32 12,-12 16 12,2 11 37,0 4-16,-2 0-46,1-4 22,-5-1-14,-2-3-11,-5-1 30,-3-1-31,-6-4-7,-5 1 1,0-5 15,-6 0-17,-18-2 1,-9-3 0,-11-1 3,-6-3 7,-5-4-10,0-5 0,5-4-41,4-7-19,9-6-92,6-8-186</inkml:trace>
  <inkml:trace contextRef="#ctx0" brushRef="#br0" timeOffset="258051.4188">18164 6830 193,'0'0'111,"0"0"-64,0 0 15,0 0-17,0 0-30,0 0-15,-24 99 20,21-43 8,2 7 46,1 1-48,0 6-2,0-3 17,0 0-35,0-6 10,-2-2-5,-4-5-7,-6-6 20,3-1-24,-3-5 3,0-5-5,6-8 2,3-8 0,3-11-27,0-6-62,0-4 10,11-1-51,1-20-36</inkml:trace>
  <inkml:trace contextRef="#ctx0" brushRef="#br0" timeOffset="258637.179">18154 6980 114,'0'0'11,"0"0"36,47-111 63,-33 79-22,1 3-3,0 5-18,2 5-31,3 2 14,-4 8-41,5 5 2,4 4 3,4 0-12,2 13-2,3 8 0,-4 8 5,-7 6-9,-4 4 4,-11 6 0,-8-5 5,0-2 2,-17 0-7,-14-8 0,-9 4-36,-2-4 30,1-6-23,1-1 19,5-11-27,3-6 37,5-4 0,8-2 0,6 0 1,8 0-1,5 0 0,0 0 0,0 0-6,15 7-7,9 7 13,10 1 26,3 3-19,1 3 38,2 2-17,1 2-14,-3 4 41,-2 0-50,-3-1-4,-7 1-1,-3-1 6,-5 2-6,-5-3 0,-1-1 2,-1-3-2,-1-5 0,-4-2-15,-2-4-32,-1-4-99,-3-8-25,0 0-105</inkml:trace>
  <inkml:trace contextRef="#ctx0" brushRef="#br0" timeOffset="259485.7981">18844 7404 281,'0'0'129,"0"0"-102,0 0 44,0 0-61,0 0-6,0 0-8,-28 46 8,26-24-4,2-2 19,0-3-14,0-3 46,3-2-40,7-1-5,3-4 1,0-1 1,5-4-8,0-2 0,3 0 5,0-2 7,0-9-7,-3-5 3,-5 1 8,-3 2-3,-2-1 1,-4 2 16,1 2-25,-3 2 15,-2 4-17,0 1-3,0 3 0,3 0-3,2 4-7,3 16-5,1 7 15,0 6 0,-2 3 2,-4 2-2,-3 2 18,0 2-6,-9 2-12,-9 3 0,-3 3 4,2 5 6,-5 7-10,5-5 0,2-10-1,1-15 15,8-19-18,5-7 8,0-6-3,-1 0 58,0-11-33,2-17-17,2-2-9,0-8-3,16-3 2,11 2-2,6-6-38,0 5 39,-2-1-43,-1 6-10,0 2 16,0 3-113,3 3-47,-2 0-146</inkml:trace>
  <inkml:trace contextRef="#ctx0" brushRef="#br0" timeOffset="260657.5716">19671 6792 97,'0'0'70,"0"0"-11,0 0 28,0 0-34,0 0 39,0 0-55,0-15-29,0 15 14,-2 0-22,-6 6 0,-2 24-9,-3 15 27,-2 12-18,3 6 8,-1 3-2,1 1 41,1 2-43,0 0 12,3-5-16,5-9 23,3-8-25,0-8 2,12-5 0,6-8-4,2-3 8,0-5-4,5-4 0,4-2-6,4-6-3,4-3-58,0-3-96,-5 0-66</inkml:trace>
  <inkml:trace contextRef="#ctx0" brushRef="#br0" timeOffset="261779.9809">19966 6924 86,'0'0'64,"0"0"19,0 0-52,0 0 50,-1-86-28,1 70-32,0-1 18,6 4-31,4 7-4,2-2 7,4 7 2,4 1-13,2 0 0,5 22 2,0 12 8,-2 6-5,-2 5 2,-5 4 7,-8 0-14,-3 1 0,-7 4 0,0 0 0,-4-1 2,-8-6 6,-2-8-1,1-8 59,3-7-61,0-6 13,4-8-18,2-3 8,1-1 13,3-4-8,0 2 16,0-4 37,0 0-38,0-17 22,0-13-50,8-9 3,8-8-6,2-5 3,8-1 0,2-2-2,2 0 2,0 7 0,-1 1-13,-2 10-6,0 2 9,0 5-16,1 11-25,-2 5 1,-1 7-96,-6 5-50,-5 0-76</inkml:trace>
  <inkml:trace contextRef="#ctx0" brushRef="#br0" timeOffset="262450.5293">20614 6623 455,'0'0'51,"0"0"-41,0 0-6,0 0 53,0 0-57,0 0-8,13 12 8,7 18 0,5 8 10,0 4 21,-2 8-20,-2 3 43,-1-1-50,-2 4 12,-1-6-16,-4 1 17,-4-4 7,-4-1-22,-5 1 4,0-3 7,-6 2-13,-17 1 0,-11-2-2,-8-3 19,-7-3-17,-6-4 0,2-5 7,3-4-26,5-4-30,8-7-79,6-8-80,6-3-160</inkml:trace>
  <inkml:trace contextRef="#ctx0" brushRef="#br0" timeOffset="264833.9512">21367 6748 222,'0'0'63,"0"0"40,0 0-38,0 0 16,0 0-19,0 0-58,0-9 11,0 9-15,2 12-5,-2 20-13,3 10 30,-2 8-12,1-1 23,-1 1-8,-1 0-1,0-1-10,0 3 1,0-1 18,0-2-22,-6 1-1,-2-3 0,0-5 11,3-5-12,1-5 1,1-7 0,-2-4-2,4-4 2,-1-4-11,1-5-9,1-3-67,0 0-31,0-5-31,0 0-40</inkml:trace>
  <inkml:trace contextRef="#ctx0" brushRef="#br0" timeOffset="265573.6752">21418 6765 156,'0'0'25,"0"0"7,0 0 30,49-83 9,-33 68-42,3 0 6,1 2-17,2-1 3,1 5 46,2 4-29,4 5-19,1 0 2,2 0-16,3 14 3,-2 1-8,-2 2 4,-4 2 0,-6 4-4,-6 1 0,-8 4 0,-7 1 1,-4 4-2,-22 3 1,-12 0 0,-3 0 14,-2-4-14,0-7-9,5-4 2,10-7-24,4-2 19,6-7 8,5-2 4,5-2 0,5-1 1,2 0-1,1 0 2,0 0 6,0 0-12,0 0 4,6 5-7,10 7 7,4 3 0,-3 6 10,6 1 7,-4 4-3,4 3-14,-3 2 0,-3 2 9,2 3-2,-4 1-6,0-3-1,-1-1 7,-3-1-3,-6-2-8,1-6-3,-2 1-56,0-5 1,0-6-130,-2-5-112</inkml:trace>
  <inkml:trace contextRef="#ctx0" brushRef="#br0" timeOffset="267062.1581">22003 7427 151,'0'0'115,"0"0"-82,0 0 40,0 0-48,0 0 14,0 0-17,27-51-17,-10 43 26,0 2-14,1 0-1,1 6 19,-1 0-32,3 0-3,-4 11 0,-1 5 2,-4-1-2,1 2 0,-4 1 0,-3-4-1,-3-1 7,-3-1-6,0-1 0,0-2-7,0-2 4,0 1 3,0-4 0,0-1-6,0 0 13,-1-1-7,1 1 0,0-3 16,0 0-16,0 0 0,0 0 0,0 0 15,0 0-8,0 0-7,0-9 0,0 6 8,1 2-8,-1-1 1,0 2 2,0 0 30,0 0-30,0 0-3,0 0 0,0 0-21,-7 4 21,-4 5 0,-2 3 4,4-3-2,1-2 0,2-2-2,2-5 0,4 3 1,0-3-2,0 2 1,0-2 0,0 0-2,0 1 2,-3 1 0,2-2 0,-1 3 3,-1 0-6,2-1 3,-1-1 0,2 1 5,0-2-3,0 0-2,0 0 0,0 0 10,0 0-10,0 0 0,0 0 4,0 0 3,0 0-5,-2 0-2,2 0 0,0 0 6,0 0-6,0 0 0,0 0 0,0 0 0,0 0 2,0 0-2,0-3 0,0-3-1,2-1-3,7-3 4,4-2 0,5-2-5,5-5 6,3-4-1,3-2 0,-1-4 2,0 1-3,-4 2 1,-6 5 0,-3 6-6,-7 3 7,-2 4-1,0 2 3,-3 1-1,-2 1-4,-1 3 2,0 1 0,0 0-2,0 0 2,0 0-9,0 7 4,-6 14-21,-6 9 26,0 2 0,3-1 1,2-3-4,4-3 3,1-2 0,2-4 0,0-2-5,2-3 2,8-6 3,8 0 0,5-3-3,8-5 3,8 0-55,1-7-100,-6-11-242</inkml:trace>
  <inkml:trace contextRef="#ctx0" brushRef="#br0" timeOffset="267942.0745">21579 6968 84,'0'0'79,"0"0"-50,0 0-4,0 0-4,0 0-8,0 0-13,-46 3 45,37-3-11,-4 0-5,0 0 21,0 0-44,-2 0-1,-2 0-5,0 0-4,-2 0 3,3 0 1,2 0 0,3 0 0,5 0 4,5 0-4,-1 0 0,2 0-28,0 0-14,0 4-94,0 1-13</inkml:trace>
  <inkml:trace contextRef="#ctx0" brushRef="#br0" timeOffset="268581.1224">21475 7042 101,'0'0'44,"0"0"21,0 0-27,0 0-23,0 0 23,0 0-16,-8-17-20,7 17 19,1 0-21,0-3 0,0 2 0,0 1-7,0 0 6,0 0 1,-2 0 0,2-2-10,0 2 10,0-2-33,0 2-43,5 0-69</inkml:trace>
  <inkml:trace contextRef="#ctx0" brushRef="#br0" timeOffset="269831.0251">21536 6946 28,'0'0'47,"0"0"-15,0 0 47,0 0-26,0 0-24,0 0 37,4-22-18,-4 16-10,0 5 16,0 1-53,0 0 3,0 0-4,0 0-32,-1 0 30,-5 0-14,-2 0-26,1 0 29,2 3-17,1 1 10,1 1 8,2-2-2,-1-3 12,2 0 2,0 0 0,0 0-1,0 0-12,0 1 5,0-1 3,0 3 5,2-1 0,4-1 1,2-1 0,0 0 4,1 2-2,-3 3-6,1 1 3,-2-4-41,-2 4-33,0 1-9,-3-3 5</inkml:trace>
  <inkml:trace contextRef="#ctx0" brushRef="#br0" timeOffset="270000.3437">21536 6946 35</inkml:trace>
  <inkml:trace contextRef="#ctx0" brushRef="#br0" timeOffset="270200.8795">21536 6946 35,'-57'70'70,"57"-70"28,0 0-16,0 0-59,0 0 9,0 0-26,9-7 11,5-1-2,3 0-5,-3-2 0,1 1 16,-5 2-14,1 0-12,-4 4 0,-1-1 16,-3 4-16,0-1 0,-3 1 0,1 0 7,-1 0 1,0 0-8,0 0 0,0 0 6,0 0-18,0 0 5,-10 0 7,-3 0 9,-1 4-9,-2 4-31,2 3-3,0-5-31,1 2 26,6-2-51,1-6 12,0 6 32,5-1-20</inkml:trace>
  <inkml:trace contextRef="#ctx0" brushRef="#br0" timeOffset="271804.2662">23083 6521 179,'0'0'87,"0"0"-52,0 0 60,0 0-22,0 0-54,0 0 0,-7 6-18,-9 21-1,-4 12 21,-4 14-9,3 10-12,-3 14 0,0 12 6,-1 4 7,2-1-12,4-9-1,4-11 6,9-10 3,6-8-9,0-9 0,21-6 0,6-4 1,6-4-1,7-2 0,6-7 0,4-5-31,3-7-89,-2-6-76</inkml:trace>
  <inkml:trace contextRef="#ctx0" brushRef="#br0" timeOffset="274441.9302">24060 6613 289,'0'0'64,"0"0"43,0 0-65,0 0 15,0 0-49,0 0 8,-78-47-11,53 43-5,-2-1 0,-4 5-5,-2 0 18,-1 5-13,-1 6 0,3 5 3,0-1-10,4 3 7,3 4 0,4 1 2,6 3 1,0 8-3,4 7 0,4 10 9,1 2-9,3-1 4,3-5 1,2-1 4,15 0-3,9-1-6,2 3 0,3-5 9,4-1-9,-1-3 0,-1-5 3,0 1 1,-5-5 0,-4-1-4,-7-2 0,-4-5 6,-9-1-7,-4 0 1,0-3 0,-4 5 22,-15 0-15,-5-4 8,-5 1-15,-2-9 13,0-3-3,1-3-9,1-5 2,1 0 29,1 0-28,2-6-4,4-9 0,4-5 18,3-7-19,5-4 1,4-3 0,5-2-1,0 5 1,0 2 0,11 5-2,3 3-43,6 3 32,7 1-69,6 2-87,0 0-56</inkml:trace>
  <inkml:trace contextRef="#ctx0" brushRef="#br0" timeOffset="275244.1688">24457 6480 60,'0'0'81,"0"0"20,0 0 10,0 0-32,0 0 4,0 0 3,-9-21-83,9 21 4,0 2-7,0 24-16,15 14 16,10 13 15,4 9-2,7 0 1,1 8 2,0-1-13,-4 0 3,-5-4-3,-7-7 31,-11 8-25,-10-3 0,0 3 0,-25 2 5,-15-4-14,-15-2 0,-11 3 2,-8-5-19,-3-7 4,7-4-37,9-15-6,10-13-324</inkml:trace>
  <inkml:trace contextRef="#ctx0" brushRef="#br0" timeOffset="280456.2945">25164 7418 343,'0'0'109,"0"0"-103,0 0 27,0 0 38,0 0-45,0 0 6,0 0-31,0 0-1,0 4 0,0 0-18,0-1 7,0 3-60,-1-5-126,-4 2-54</inkml:trace>
  <inkml:trace contextRef="#ctx0" brushRef="#br0" timeOffset="299084.4476">4368 9737 98,'0'0'27,"0"0"18,0 0 16,0 0 10,0 0-45,0 0-16,0 0 8,0-3-18,9 3 0,7 0 0,4 0 10,7 0-7,1 0-2,5 0 0,3 0 6,4 0 0,-1-2-7,1-1 0,6-4-2,-7 1-11,0 2-20,-6-2-90,-11 6-65</inkml:trace>
  <inkml:trace contextRef="#ctx0" brushRef="#br0" timeOffset="299501.1663">4644 9709 79,'0'0'127,"0"0"-108,0 0 8,0 0 47,0 0-74,0 0 0,0 45 20,0-18-2,0 3 28,3 4-2,0 3-30,0 1 47,0 1-41,-3-1-1,3-6-5,-1 2-2,-2-4-12,0-5 0,0-1 1,0-3 0,0 0 0,0-1-1,0 0 0,-5-6-88,-4-1-42,3-7-92</inkml:trace>
  <inkml:trace contextRef="#ctx0" brushRef="#br0" timeOffset="299755.1341">4541 10260 264,'0'0'45,"0"0"-45,0 0-3,0 0 3,0 0 1,0 0 5,33 0 0,-15 0 9,6 0-4,2 0 15,3 0-23,-1 0 2,3-2-5,-1-1 0,-4-1-17,2 0-63,-4 2-52,-2-3-18</inkml:trace>
  <inkml:trace contextRef="#ctx0" brushRef="#br0" timeOffset="300572.657">5205 9669 164,'0'0'44,"0"0"-7,0 0 38,0 0-10,0 0 30,0 0-41,0-22-32,0 28-22,3 20-25,0 13 25,7 9 13,-4 3-12,-1 2 35,-1-3-25,-2-7-6,-1 1 11,2-8 1,2-4-17,2-4 0,-1-5 0,3-5-6,-3-3 6,3-4 0,-3 0 0,3 0 5,2-4-5,-1 3 0,2-6-2,4-2-9,1-2 11,2 0-23,5-5-3,-3-8-79,0-7-21,-4-2-137</inkml:trace>
  <inkml:trace contextRef="#ctx0" brushRef="#br0" timeOffset="300904.732">5105 9968 57,'0'0'93,"0"0"-69,0 0 16,0 0 25,0 0-11,88-33-36,-60 25 27,-2 2-32,4 3-9,-2 2 3,-3 1-5,1 0-2,-1 0 0,2 0-80,0 0 11,3 0-82</inkml:trace>
  <inkml:trace contextRef="#ctx0" brushRef="#br0" timeOffset="301531.4788">5857 9912 285,'0'0'27,"0"0"45,0 0 11,0 0-41,-88-18 7,67 16-47,0 2 1,2 0-3,5 0 0,0 0-7,3 0 5,-1 7 2,3 3 0,5 2-7,1 3 2,3 0-10,0 6 10,14 0-1,6 1 9,1-1-3,1-3 0,2-3 3,0-3-3,0 3 0,-5-5 0,-2-2 27,-6-2-22,0-6 2,-8 4 5,0-1-4,0 1-8,-3 0 1,0 0 6,0 2 19,-12 1-5,-6 0-6,-7-4 0,1 2-12,-6-1-6,-3 1-1,2 3-38,1 3-27,-3 1-50,8 5-84</inkml:trace>
  <inkml:trace contextRef="#ctx0" brushRef="#br0" timeOffset="302661.6967">7740 9540 292,'0'0'61,"0"0"-50,0 0 10,0 0-14,0 77 42,0-41-38,0 2 44,0 0-41,0 1 12,0-2 34,0 1-45,0-3 6,3-1-16,4 1 16,-5-3-23,-2-3 2,0-3 0,1-3 2,-1-5-2,2-5-5,-1-5-6,1-4-87,1-4-66,1 0-23</inkml:trace>
  <inkml:trace contextRef="#ctx0" brushRef="#br0" timeOffset="303073.5869">7722 9561 172,'0'0'48,"0"0"8,0 0-34,0 0 43,-5-84-27,5 69-9,6 3 17,5 2-44,2 2 25,1 5-11,3 3-11,6 0 16,4 1-20,4 12 5,-1 3 3,-5 1-4,1-1-6,-4 1 1,-4-1 0,-3 2 1,-8-1-1,-5 2 0,-2 1-1,-6 1 10,-18 3-9,-4 2 0,-5-1-13,0-1-2,3-1-46,2-7-64,4 1-5,3-3-71</inkml:trace>
  <inkml:trace contextRef="#ctx0" brushRef="#br0" timeOffset="303626.4421">8195 9527 288,'0'0'97,"0"0"-82,0 0-11,0 0 13,0 0-17,0 0 15,0 81-12,0-47 47,0 1-17,0 1-10,0-4-1,0-1-12,1 0-10,2-7 0,-1 1 4,1-2-5,1-2 1,-1-1-1,-3-4-8,5-4-83,-1-2-7,-1-8-56,0 0-45</inkml:trace>
  <inkml:trace contextRef="#ctx0" brushRef="#br0" timeOffset="304212.0316">8219 9494 266,'0'0'9,"0"0"58,0 0-22,-8-91-11,8 81 36,5-1-46,4 4-20,5 5 8,3 2-5,7 0-7,6 14 0,1 1 16,2 5-8,-3 2-8,-7 3 4,-9 3 2,-3 0-2,-11 4-4,0-5 0,-3 5-11,-16-2-8,-1-5-35,-4-4 8,4-8 45,-2-5-36,6-6 37,-1 1 0,1-3-7,5 0 7,2 3 1,1-3 19,5 0 61,1 1-72,2 4-9,0 2-3,5 4-18,12 1 21,6 2 15,3-1 0,3 2 49,2 0-63,0 2 17,-2-1-18,1 0 14,-2 0-14,-2-1 0,-4 0 0,-3 0 3,-4 0 0,-3-3-3,-2-1 0,-5-1-13,1-3-3,-1 0-54,-1-3-60,3-4 0,-4 0 22</inkml:trace>
  <inkml:trace contextRef="#ctx0" brushRef="#br0" timeOffset="304751.1812">8924 9535 124,'0'0'94,"0"0"2,0 0-19,0 0 11,0 0-29,-80-43-52,63 48 30,1 13-33,2 10-2,0 8-4,3 8 3,2 3-5,5-2 3,4 0 1,0-7-8,0-7 8,18-5 0,-1-8-1,2-4 4,1-5-3,-3-6 4,7-3-1,1 0 23,-1 0-18,1-12 3,-2-8 10,-7-2-10,-1-4-2,-6-1-3,-3 0 5,-3-4 6,-3 2-12,0-2-5,0 3 3,-11 0-3,-5 6 0,1 4-26,-3 4-38,-1 8 10,2 5-123,-5 1-149</inkml:trace>
  <inkml:trace contextRef="#ctx0" brushRef="#br0" timeOffset="305452.755">9435 9504 72,'0'0'109,"0"0"-21,0 0-10,0 0-11,0 0-11,0 0-35,-103-41 0,76 46-13,-3 9 6,0 7-14,0 4 0,5 10 12,4 4-4,5 1 6,7 9-5,3-10 18,6-3-17,0-4-10,3-10 0,13 0 3,5-4-3,6-5 3,1-1 0,5-6 29,0-5-22,-2-1 2,2 0-3,3-13 9,-3-3-3,-5-4-15,-4 1 2,-5-3 22,-7 0-11,-1-3-9,-7-3-4,-4 1 21,0-2-25,0 4 4,-10 0-6,-7 3-6,-1 2-49,1 4-2,0 4-45,4 6-119,1 3-75</inkml:trace>
  <inkml:trace contextRef="#ctx0" brushRef="#br0" timeOffset="306054.4179">9976 9416 203,'0'0'123,"0"0"-9,0 0-1,0 0-58,0 0-55,0 0 0,-9 78 20,9-36-11,0 1-1,0-1-8,0 1 11,0-4 7,2 2-18,1-2 0,-2-5 3,2-2 1,0-5-5,0-6 1,0-3 0,0-6-18,0-3 2,3-7-53,0-2-61,0 0-75</inkml:trace>
  <inkml:trace contextRef="#ctx0" brushRef="#br0" timeOffset="306301.5344">9991 9443 85,'0'0'141,"0"0"-138,0 0-3,51-83 44,-33 69-11,-2 5-1,2 4-20,-1 5-5,-1 0 0,-1 0-6,3 13-1,-3 2 0,-2 3-105,-1 0-73</inkml:trace>
  <inkml:trace contextRef="#ctx0" brushRef="#br0" timeOffset="306555.4447">9982 9697 122,'0'0'94,"0"0"-69,0 0-12,0 0 44,0 0-18,85 0-8,-55-5-16,0 0 32,0-2-35,-5 3-8,-1 2-2,-2 1-2,-2 1-51,-4 0-52,-3 0-115</inkml:trace>
  <inkml:trace contextRef="#ctx0" brushRef="#br0" timeOffset="307404.0849">11804 9307 186,'0'0'90,"0"0"-32,0 0 6,0 0-10,0 0-18,0 0-33,13-17 2,5 16 35,8 0-37,2-1 18,3-2-21,5 2 9,0-3 3,2 1-11,-2 4-1,-4-2 0,-3 1-54,-2 0-87,-7-9-97</inkml:trace>
  <inkml:trace contextRef="#ctx0" brushRef="#br0" timeOffset="307689.2892">12017 9271 5,'0'0'182,"0"0"-170,0 0 15,0 0 49,-9 77-8,9-49-49,0 2 28,0 2-18,3-2-12,2 0 22,-4 0-34,1 0-2,-2 4 7,0-3-5,0 4-5,-6-3 0,-5-4-12,-2-1-8,1-6-79,1-3-38,-2-6-27</inkml:trace>
  <inkml:trace contextRef="#ctx0" brushRef="#br0" timeOffset="307889.8253">11896 9805 104,'0'0'185,"0"0"-52,0 0-90,0 0-32,0 0 7,0 0 10,56-11 1,-30 9 10,1-1-27,3-2 2,1 1-14,2 0 8,0 0 2,3 1-10,-5 0-4,-2 2-1,-4-2-94,-7-1-31,-2 4-96</inkml:trace>
  <inkml:trace contextRef="#ctx0" brushRef="#br0" timeOffset="308675.4733">12759 9322 211,'0'0'89,"0"0"35,0 0-43,0 0-5,0 0-16,0 0-58,-42-68 49,30 62-51,-3-4 13,3 5-23,-3 5 10,5 0 0,-5 0-1,6 2-7,0 10 8,3 8 0,2 3 1,4 5-15,0 3 14,5 4 0,10-3-1,8-1-7,0-4 5,0-4 3,1 1 0,-3-3-1,-2-2 1,-4-1 0,2-1 0,-6-2 3,-2 2-5,-6-1 2,-3 4 0,0 1-5,-4 0 5,-13 0 0,-5-3 0,0-3 20,-4-2-21,0 0 1,-4-5 0,-3 0-12,7-5-7,-2-3-58,3 0-85,2-1-73</inkml:trace>
  <inkml:trace contextRef="#ctx0" brushRef="#br0" timeOffset="309524.3545">14971 9110 42,'0'0'46,"0"0"-14,0 0 58,0 0 7,0 0-71,0 0-6,0-6-16,0 21 14,-1 9 31,-4 6-32,1 9 20,-2 3-2,-3 4-24,4-1 39,-2-2-17,-1-2-18,-3-2 2,0-2-10,0 0-7,0-7 0,0 1 2,4-3-6,-4-3 4,5-1-35,3-6-16,3-5-83,0-9 12,0-4-88</inkml:trace>
  <inkml:trace contextRef="#ctx0" brushRef="#br0" timeOffset="309862.9231">15010 9128 201,'0'0'50,"0"0"-1,0 0 19,0 0-54,0 0 28,0 0-30,74-57 1,-55 67 11,-2 14-9,-1 14-4,0 1 72,-3 8-58,2 1-3,-4-3 5,2 0-14,-4-4 2,-3-2-15,2-6 4,-3-1 1,-2-5-2,-3-5-3,0-2 0,0-5-24,0-6 21,0-4-55,0-4-91,0-1-44</inkml:trace>
  <inkml:trace contextRef="#ctx0" brushRef="#br0" timeOffset="310079.0871">15017 9438 358,'0'0'46,"0"0"-46,0 0-8,0 0 8,100-24 0,-71 21 0,-3 0-1,-3 3 1,-2 0-11,-2 0-78,-2 0-100</inkml:trace>
  <inkml:trace contextRef="#ctx0" brushRef="#br0" timeOffset="310843.3553">16815 9107 355,'0'0'130,"0"0"-130,0 0 10,0 0-10,0 0 41,-4 77-12,8-36 8,2-1-25,-3-1-12,3 2 0,0-5 1,0-5 1,2-2-2,-4-4 0,2-2 0,0 0 0,-2-7-3,1 1-52,-4-6-71,1-7-45,-1-3-91</inkml:trace>
  <inkml:trace contextRef="#ctx0" brushRef="#br0" timeOffset="311281.9227">16873 9417 86,'0'0'36,"0"0"-23,0 0 9,0 0 14,0 0-11,0 0-18,99-62 28,-78 52 16,-2 5-24,5-1 41,-2-1-44,1 2-13,-2-4 13,-2 0-13,-4-2-11,0-5 22,-6 3-12,-3-4 54,-2-3-26,-2-2-11,-2 1 11,0 1-29,0 2 7,-7 9-5,2 0 8,0 3 5,5 4-18,0 2-1,0 0-5,0 0-1,0 15-5,0 11-5,0 8 14,0 3-5,0 3 2,5-6 0,1 2 2,1-2 1,2-2-3,-1 0 0,3-9-27,0-2 25,0-4-49,2-3-46,-1-7-38,-3-2-163</inkml:trace>
  <inkml:trace contextRef="#ctx0" brushRef="#br0" timeOffset="312099.5506">17661 9135 74,'0'0'117,"0"0"-53,0 0 14,0 0-11,0 0 19,0 0-16,-3-34-52,-10 34-13,-5 6 3,-3 17-8,-1 6 0,-1 14-1,5 3 1,2 2 2,4 1 7,7-7 5,4-5-7,1-6-11,0-6 4,12-5 0,7-4-1,1-5 4,5-3-3,2-6 25,4-2-21,2 0 20,-2-9-11,2-10-6,-4-6 13,-4-1-15,-7-2 0,-3-4 6,-6-3 1,-6-4-12,-3-7 0,0 9 6,-18 2-2,-11 3-4,1 11-8,-3-1-7,2 7-77,6 6-26,0 4-147</inkml:trace>
  <inkml:trace contextRef="#ctx0" brushRef="#br0" timeOffset="313101.9258">18015 9107 283,'0'0'133,"0"0"-77,0 0 3,0 0-11,0 0-48,0 0-13,0 27 9,0 5 8,4 5 18,2 1-3,-4 4-13,-2-6 24,0-1-23,1-5-7,-1-11 0,0 2 15,2-2-16,-2-3 1,1 2 0,5-9 3,-5-6-3,3-3 0,-3 0-11,2 0-30,3-7 34,6-13 7,-5-4-4,-2-2-21,-4-4 15,-1-2 7,0 0-2,0-3-15,2 2 11,1 3 9,3 0 0,3 6-3,0 3 12,0 4-9,5 2 0,3-2 16,2 5-15,1 3-1,1 5 0,-4 4 0,0 0 0,1 15 0,-6 8 1,0 5 20,-6 2-16,-3 0 3,0-1-4,-2-7 12,1-1-11,2-7-5,-4-1 0,0-5 9,0-5-10,0 1 1,0-4 0,0 0 15,5 0-7,0-11-5,3-14 4,6-6-3,2-2-8,4-1 3,-1 2 1,0 3-9,-2 6 9,-3 4 0,-2 8 0,-1 7 2,-1 1-5,4 3-1,2 0-2,1 1-2,2 19 8,-5 8 0,-1 2 5,-4 5 7,-6 1-5,-2-6-1,1 9 1,-2 5 8,0 0-14,0-2-1,0-7-5,0-16-6,0-4 6,0-3-5,1-4-47,2-2-39,3-2-67,-3-4-61</inkml:trace>
  <inkml:trace contextRef="#ctx0" brushRef="#br0" timeOffset="313772.3878">18928 9130 129,'0'0'83,"0"0"58,0 0-27,0 0-7,0 0-96,0 0 11,0 0-21,-30 58 8,20-20 10,4 5 10,1 2-23,1 1-6,0 0 0,0-5 3,0-8-5,2-3 2,1-5 0,-1-6 2,1-1 2,-1-6-8,2-4-3,0-4-75,0-4 11,5 0-91,5-7 2</inkml:trace>
  <inkml:trace contextRef="#ctx0" brushRef="#br0" timeOffset="314019.8396">18970 9123 314,'0'0'103,"0"0"-66,0 0-11,0 0-15,0 0 0,0 0-11,84-63 0,-64 56 4,-1 2-2,1 0-2,-1 4 0,2-1 4,1 2-7,-3 0 3,-2 0-50,-5 2-32,-6 7-135</inkml:trace>
  <inkml:trace contextRef="#ctx0" brushRef="#br0" timeOffset="314263.2262">18947 9337 81,'0'0'97,"0"0"-70,0 0-13,0 0 88,0 0-51,0 0 16,75-6-38,-57-1-16,1 7-6,-2 0-3,-1 0-8,-1 7 2,-5 4-65,-2 4-51,-7-1-61</inkml:trace>
  <inkml:trace contextRef="#ctx0" brushRef="#br0" timeOffset="314505.5409">18940 9564 344,'0'0'19,"0"0"0,0 0-10,0 0-9,0 0 44,0 0 1,58 8 23,-28-8-13,3 0-44,-4 0 33,1 0-37,-3 0-6,0 0 5,-3 0-6,1 0-19,2 0-64,-3 0-78,1 2-125</inkml:trace>
  <inkml:trace contextRef="#ctx0" brushRef="#br0" timeOffset="315739.651">19650 9065 53,'0'0'88,"0"0"22,0 0 8,0 0-48,0 0 3,0 0-63,-5-5 2,5 10-12,0 14 5,11 9 8,4 5 39,-2 1-48,3 3 6,1 3-10,-2-4 17,-2-1-17,-1-4 0,-1-4 0,-2-4 0,0-5 1,3-4-1,-3-6 0,-3 0 5,1-5-7,-1-3 2,1 0 0,3 0 19,1-12-12,1-9-7,0-4 0,2-6 9,-1-3-9,0-4 0,-1 0 1,0 4-2,-1 6 1,-4 10 0,-1 7 0,-1 5 3,-1 4-7,2 2 4,0 0-2,5 8-18,3 11 22,2-1-2,-3 11 0,-1 0-4,1 0 1,-2 5 2,-1-6 1,2 1-1,-2-5 3,-2-5-2,0-3 0,0-8 2,-3 0-5,2-2 3,-4-5 0,2-1 8,2 0-3,-2-11 26,4-7 2,-3-7-24,0 0 1,-1-7-10,0-2 11,1-4-6,-2 1-4,1-4-1,1 6 0,3 3-21,-2 6-17,-1 5-22,0 5-39,0 7 18,-1 4-65,-4 5-53</inkml:trace>
  <inkml:trace contextRef="#ctx0" brushRef="#br0" timeOffset="316295.6299">20674 8988 156,'0'0'77,"0"0"-54,0 0 26,-87 8-15,56 14-33,2 7 37,2 4-9,5 6-12,4 1 27,6 4-36,5 1 35,3-1-33,4 0-5,0-9 16,0-1-13,14-9 6,7-4 1,3-4-5,3-6-10,11-7 0,4-4 7,6 0 16,-3 0-23,-5-7 2,-5-7 21,-7-3-13,-6-2 18,-4-8 0,-5-5-28,-3-4 30,-3-6-28,-7-4 0,0 1 1,-2 2-3,-17 5 0,-3 4-13,-4 2-26,2 8 31,0 4-34,1 13-58,2 7-22,6 0-140</inkml:trace>
  <inkml:trace contextRef="#ctx0" brushRef="#br0" timeOffset="317228.0399">21174 8983 92,'0'0'96,"0"0"5,0 0 8,0 0-31,0 0-1,0 0-27,0 0-28,2-36 27,-2 36-44,0 0-2,0 17-6,0 12-5,0 5 8,0 4 0,-4-1 7,-1-1 7,2 2-9,0-8-3,0 10 5,0-4-4,0 0-3,2 3 0,-1-12 0,1-3 2,1-5-2,0-14-12,0 4-5,0-5-84,0-4-38,4 0-1,5 0-50</inkml:trace>
  <inkml:trace contextRef="#ctx0" brushRef="#br0" timeOffset="317798.3208">21249 8975 352,'0'0'16,"0"0"40,0 0-37,0 0 40,21-92 9,-6 78-61,3 2 33,2 1-26,-3 6-3,2 3 19,1 2-23,1 0-7,3 4 0,-3 13 2,-2 3-3,-7 1 1,-3 3 0,-8 3-3,-1 0 8,-3 1-5,-19 1 0,-5-6-33,-1-5 28,0-4-49,5-14 54,4 1 6,4-1 1,4 0-4,1 0-3,3 0 3,1 0-8,3-1 5,1 1 0,2 0 19,0 0-13,0 0-6,2 0 0,11 0 1,5 10 1,3 2 7,-2 3-2,2 3 16,0 3-16,-1 0-7,-3 9 0,2-2 6,-3-2-8,0-2 2,-4-4 0,-3-5 2,1 0-2,-4-3-4,0-1-18,-3-4-76,2-2 10,-4-4-69,2-1-55</inkml:trace>
  <inkml:trace contextRef="#ctx0" brushRef="#br0" timeOffset="318284.0342">21836 8834 151,'0'0'0,"0"0"71,0 0 41,0 0 7,0 0-85,0 0-34,-3 33 0,3 6 29,0 4-20,0-3 65,0-2-44,0-5-10,0 0-3,1 1-9,1-3-9,-1 5 1,-1-4 0,0-4 5,0-4-5,0-4-5,0-7-3,3-6-80,5-4-30,0-3-10,6-2-83</inkml:trace>
  <inkml:trace contextRef="#ctx0" brushRef="#br0" timeOffset="318785.0043">22259 8893 64,'0'0'48,"0"0"-11,0 0 28,0 0-27,0 0 3,0 0-38,-47 12 7,17 3 27,-4 3-29,-7 2 4,-3-2-12,-1 4 11,3-2-7,6-2-4,5-6 1,5-1-2,5-4 7,4-4-6,9 2 0,4-5 0,2 0 0,2 0 0,0 1 0,0 1 23,0 1-23,3 1 0,15 7 1,3-2 19,3 1 43,3 3-35,-2-5 7,2 6 38,-2 1-68,4-2 13,-1 1-18,0 0 10,-4-1 5,-2 2-15,-5 6 0,-1-6 5,-4 1 2,1-3-13,-5-8 6,-2 5-66,-3-2 16,0-2-85,-1-6-41</inkml:trace>
  <inkml:trace contextRef="#ctx0" brushRef="#br0" timeOffset="319048.0605">22522 9345 769,'0'0'10,"0"0"-3,0 0-4,0 0 24,0 0-31,0 0 4,0-3-29,0 3 15,0-2-140,-4-1-102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3T08:41:32.8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4311 1016 55,'0'0'87,"0"0"-28,0 0 21,0 0 9,0 0-24,0 0-20,0 0 4,2-22-8,-2 22-10,0 0-7,0 0-6,0 0-6,0 0-9,0 0-2,0 0 2,0 0-1,0 0-1,0 0 1,0 0 0,0-2 2,0 1 4,-2-2 0,-8 0-8,0 2-3,-4-4-3,3 2 3,-3-2-3,-7 2-5,4 3 4,-8 0-1,1 0 7,-4 9-7,-2 5 2,-1 1-1,-2 6 5,0 4 2,5 6-10,-2 2 9,7 6-2,1 2-3,7-1 6,6 1-2,8-3 0,1-4 2,0-1 2,19-3 3,2-4 8,6-4-7,4-5 2,5-3-3,4-6 1,2-8-6,0 0-3,-1 0-23,0-8-74,-5-5-156</inkml:trace>
  <inkml:trace contextRef="#ctx0" brushRef="#br0" timeOffset="5629.1147">4619 1220 32,'0'0'55,"0"0"2,0 0-2,0 0-7,0 0-6,0 0-4,0 0-1,0-5-3,0 5-3,0 0-17,-2 0-2,2 0 0,0-1-1,-1-1 0,-1-1-5,-1 1-1,0 1 6,0 1-4,-4-1-6,2-1 4,-1 2-5,-1 0-4,-3 0-2,-1 0 4,5 0-2,0 2-2,-3 0 3,5 5 0,-4 0 2,2-1-2,0 3 2,-1-1-3,2 3 2,1 3-4,-2 0 2,4 1-1,-1-1 3,3-1-1,0-1-4,0 2 2,0-1 1,0-1 2,6 0-5,5-1 3,-1-2 2,-1 0 2,3-2 1,0-2-1,0 1 2,4-3-2,-2-2 0,2-1 0,2 0-1,1 0-1,0-3-2,-2-4-7,-3-2-16,-1 0 9,-4-3 7,-4 0 8,-4-2 3,-1 1 0,0-1 10,-1-1-4,-10-1 1,-2 0-3,2 0-2,2 2-1,2 4 0,1-1-1,3 5 4,-3 2-2,3 1 1,0 3 0,0 0 1,1 0 9,1 0-13,-1 0-1,1 0-2,-1 0 1,2 0-6,0 0-22,0 1-33,0 9 36,6 1-7,5-3 27,8-4 7,-2 0 2,4-3 0,1-1 1,-4 0 2,3 0 0,-2 0-3,1-9 2,-3-1-1,0-1 0,-1-3 3,-2-1-3,-4-1-1,-1-4 1,-6 2 3,-3 0 1,0 1 15,0 2 18,-6 4-20,-4 0 0,1 3-14,0 2 40,-3 3-19,0 2-15,3-2-12,1 3-2,0 0 2,3 0-5,2 0 1,2 0-4,1 5 1,0 2 0,0-1-5,0-1-18,0 4-37,7-5 58,5 0 9,3-2 3,6-2 2,-3 0 0,4 0-4,-1 0 1,-3 0-2,0 1-2,-6 5 1,1 2-2,-4 2 1,-1 2-2,-4 4 1,5 3 2,-3 1 1,-3 2 0,3 0 6,2 1 1,-1-1-1,0 0-3,1-2 3,-2-2-2,1-2-3,2-2 0,0-2 0,6-3 2,0-1 4,6-4 0,1-3 0,-1-1 0,0 0-7,1 0-21,-7 0-98,-4-4-52</inkml:trace>
  <inkml:trace contextRef="#ctx0" brushRef="#br0" timeOffset="7148.6383">5284 1163 44,'0'0'29,"0"0"-27,0 0 4,0 0 16,0 0-6,0 0 14,-37 67 8,32-41 8,4-1 13,1 2-23,0-2 0,0-1-13,3-2 0,7-4-1,1-1-13,-1-3-5,3-3-4,1-1 5,1-3 1,-3-4-2,0-2 2,6-1 8,-5 0-1,2-3 1,0-7-7,-2-4-1,-5-2-4,-2-1 1,-6-4 3,0 0-6,0-1-23,-15-4 10,-3 2 6,4 1-6,-6 1 8,3 4 5,4 2 0,1 3 2,0 4 1,6 3 0,0 5-2,6-1-1,0 2 2,0 0-2,0 0-9,0 0-14,0 6 7,11 9 15,2-1 1,-1-1 1,1-1 1,4-3-2,-1-3 1,-1-2 2,3-4 0,0 0 1,4 0 3,0-11-2,-2-5 0,2-1-3,-1-6 0,-1-2 4,-7-6-4,2 1 1,-2-4 1,-4-1 1,-4 0-5,-4 3 5,-1 1 37,0 4-17,-3-3-1,-7 5 6,2 1-15,3 2-9,-3 12-3,2 1 1,3 5 0,-3 0-4,3 3-1,-1 1 0,-1 0-8,-2 16-8,-1 13 10,-2 8-4,7 12 2,1-2 4,2 5-1,0-2 0,2-4 6,13 1 6,-5-5-4,6-3 2,1-3-2,1-4-1,-3-3 3,-2-5 0,2-3-4,0-5 3,0-1-2,0-3 2,-2-2 0,5-5-2,2-2 1,2-3 12,5 0-6,0-3 5,1-13-2,2-2-9,-2-6 4,-2-2-6,-4-4 0,0-8 3,-5-1-3,-2-4 0,-2-3 0,-3 1 0,-5-3 1,1-3-1,-6-1 0,0 3 5,0 1-3,0 6 1,-3 5 7,-5 9 6,0 9-10,0 9 3,4 6 4,-1 4-2,2 0-11,-7 12-1,-1 27-13,-4 19 5,-1 10 8,4 6-4,3-4 5,8-6 3,1-6-2,0-9 6,7-5-7,8-9 6,1-7-6,2-6 4,0-3-4,0-7 3,0-2-1,-1-1-2,0-3-8,-3-1-14,4-1-17,-6 0-27,1-3-56,-7-1-96</inkml:trace>
  <inkml:trace contextRef="#ctx0" brushRef="#br0" timeOffset="9438.92">6439 1165 29,'0'0'108,"0"0"-26,0 0-26,0 0 1,0 0-10,0 0 4,-11-31-14,3 29 10,2-1-14,-2 3 7,-3 0-19,0 0-21,-1 0 0,-6 2-5,6 9 4,-3 2 0,0 3-1,6 1-2,-1 1-1,5 0 0,2 0-3,2-1 1,1 0 0,0-2-8,0-1 8,1 1 4,7-2 3,2-5 0,-1 0-2,3-3 1,1-2 1,1-3-1,-1 0-1,2 0 2,-2 0-5,-2-8-3,0-1 2,-1-3 4,-4-1 2,-2-4 0,-1-1 0,-1-5-2,-1 2 2,-1-1 2,0 1-2,0 3-2,0 4 2,0 3 3,0 5-1,0 4 8,0 0 6,0 2-7,0 0-9,0 0-10,0 12-9,0 7 12,5 6 6,-2 0 1,4-2 0,4-2-1,-2-3 1,2-2 0,0-2 0,0-2 0,0-3 0,3-3 1,-1-5-1,4-1 0,0 0 0,-3 0 0,5-5-4,-4-8-29,-3-2 5,-1-2 9,-5-5 1,-3 1 15,-3-1 3,0-1 1,0 2 5,-11 0 14,-2 4 6,5 2 6,-1 5 2,2 1-2,2 3-8,0 3 5,2 2-19,3-3-4,-2 4-3,2 0-3,0 0-2,0 0-4,0 0-12,0 0-9,0 0 4,0 2 17,5 2 6,3 1-1,3-1 1,1-2 4,7-1-1,0-1-2,1 2-1,1 3 0,-6 0-1,4 3 1,-3 2-1,-2-1-3,0 2 3,-4 3 0,-1 1 0,-3 1-3,0 1 2,-6 2 2,4-2-1,2-2 1,-3-1 0,3-4 0,-1-1 1,-1-3-1,3 0 2,-4-3-2,2-3 4,1 0-3,3 0-1,6 0 4,-2-10-4,4-6-13,-4-3 0,3-4 4,-5-2-37,4-2 24,-5 1 3,-1 5 6,-4 7 10,-1 7 3,-1 4 2,-3 3 28,0 0-20,0 0-10,0 9-18,0 8 13,0 2 5,0 1 2,3-2 1,2 0 6,1 0 0,1-2-5,6-1 3,-2-1 13,5-5 8,-1-3-16,5-3 7,-1-3-1,5 0-1,4 0 10,1-9-23,-1-7 3,-1-4-2,-9-1 1,1-3-3,-8-2 1,-1 4-1,-4 2 1,-3 6-3,-3 7 17,0 4 27,0 1-6,0 2-20,0 0-16,0 0-3,0 11-16,0 13 3,0 9 12,0 5 1,3 2 0,-3 0 6,0 0 0,0 2 9,-3-1-4,-5 1-1,-6-1-3,-1 0-6,-5-1 6,-3-1-5,1-4 3,0-5 0,0-3-4,8-7 1,3-10 2,3-6-3,8-4 12,-3 0 22,3-17 16,0-9-51,0-2-2,11-4-6,12 0-5,6 2 6,2-2-14,3 1-8,1 1-5,-2 1-14,-5 5-2,0 1-21,-7 5-71,-4 2-11,-4-1-102</inkml:trace>
  <inkml:trace contextRef="#ctx0" brushRef="#br0" timeOffset="11450.6657">8660 991 74,'0'0'117,"0"0"-21,0 0 24,0 0-18,0 0-5,0 0-44,0 0-24,-6-23-16,5 23-13,-2 0 0,-3 2-5,-6 13 5,0 6-3,-3 4 3,3 6-3,2 0 1,-2-1-1,10 0-1,1-2 0,1-4-3,0-5 7,6-1 0,9-4 1,-3-5 3,2-5-1,-1-2-2,3-2 2,0 0 1,4-8 4,-2-7-5,1-3-3,-3-3 0,-4-3 0,-4 0-1,-5-2-2,0-2 0,-3 4 1,0-2-2,0 5 1,-6 1 3,-5 6 0,-2-1 0,4 2 0,-2 7 0,5 0 0,1 5 0,2 1 4,3 0-4,0 0-3,0 0-7,0 0-3,0 10 4,3-1 7,5 0 2,0 0-2,4-2 2,1-3 0,1-3 3,2-1-3,-1 0 0,3-1-1,-1-13 1,2-1 1,-4-6-1,1 0 4,-5-6-2,-3-6 0,-3-5 3,-2-1-2,0 0-1,-3 4 8,0 7-5,0 2 2,0 7 6,0 4 1,-3 4 8,1 4-14,1 4-4,1 1 2,-2 2-5,2 0-1,0 0-7,0 6-7,0 17 1,0 7 12,0 9 1,0 9 0,0 6-1,0 5-1,5 1 2,1-4 0,0-2 2,0 2-2,1-2 1,-2 0 0,-1-3 13,-1-3-7,2-1-2,-2-5 3,4-1 4,-1-5-6,-1-3-2,-1-3-2,2-4 1,-1-3-3,0-4 1,1 2 0,2-1 1,-2-1-2,2-2 1,-3-5 2,-2-6-1,-1-3-2,-2-3 1,0 1 0,1-1 3,-1 0-1,0 0 3,0 0 2,0 0-1,0 0 3,0 0 18,0 0-9,0 0-8,0-1-9,0-8 0,0-2-4,0-4 2,2-3 0,-1-2-3,1-3-8,-2-3-1,0-1-10,0 0 4,-5-1-16,-6 2 15,-3 2 1,3-1-1,-3 3 7,0 1 7,1 2-5,2 5-1,4 3 3,2 4 5,1 0 3,4 3-1,0 1-1,0 2 1,0-4-7,16 0 1,7 1 4,5-2 3,0 0 0,-2-2 0,5 0 2,-2 0-2,-4 0 0,-4 2 0,-5 1-7,-1 4-63,-6 0-54,-1 1-40,-3 0-1</inkml:trace>
  <inkml:trace contextRef="#ctx0" brushRef="#br0" timeOffset="13486.9948">10442 729 14,'0'0'95,"0"0"-17,0 0 20,0 0-6,0 0-20,0 0-20,-2-6 0,2 6-17,0 0-9,0 0-4,0 0-10,0 0-12,0 0-2,0 0-7,14 0 2,13 0 7,7-2 1,7-2 3,3 1-4,0 0 1,-3-2-2,-2 2 1,0 2 0,1-1 0,-6 1-1,-3 0 1,-8 1 0,-5 0-5,-4 0-1,-6 0-4,0 0-2,-5 4-20,-2 2 15,-1 2 10,0 5-11,-9 5 15,-13 3-1,-8 6 4,-3 3 5,-3 5-4,-1 0 0,-2-2-1,-1-2-6,6-3-9,-1-5-4,4 1-2,1-1 0,0-2-4,5 1-6,2-3 8,4-1 15,7-2 8,0-2 0,6-5-6,5 0 0,-1-3 3,2 0-6,0-1-10,0-1 19,9 4 0,10-5 3,7 0 5,7-2-3,7-1 9,2 0 17,4 0-11,2-6-6,-2-2-9,-1 1 3,1 1 2,2 0 2,-5 0-9,-4 3 1,-8 2-3,-7-1-1,-3 2-3,-9 0-33,-6 0-35,-5 0-52,-1 0-40</inkml:trace>
  <inkml:trace contextRef="#ctx0" brushRef="#br0" timeOffset="14141.6097">11113 929 48,'0'0'191,"0"0"-123,0 0-37,0 0-10,0 0-15,0 0-5,64-11 2,-37 11-1,3 0-1,-3 0 1,-3 2-1,-2 1-1,-3 2-37,-4-1-98,3 0-56</inkml:trace>
  <inkml:trace contextRef="#ctx0" brushRef="#br0" timeOffset="14658.1732">12007 625 63,'0'0'117,"0"0"-55,0 0-10,0 0-16,0 0-36,0 0 0,-29 57 4,4-18 77,-2 2-44,-3 3 0,1-2-15,0 0-13,4-4 0,2-4-4,3-1-5,-3-1 1,2 1 2,0-4-3,1-2 3,3-4-2,2-4 2,3-2-3,2-6-21,4-3-7,1-2-55,4-6-62,1 0-57</inkml:trace>
  <inkml:trace contextRef="#ctx0" brushRef="#br0" timeOffset="15043.6012">11628 675 143,'0'0'128,"0"0"-87,0 0-15,0 0-26,0 0-8,0 0 4,32 27 4,-16-9 2,0 3-2,0 0 6,4 1-2,-4 0 0,-1-1-4,-1-2 4,-4-1-1,-1 0-3,-2-3-25,-5-2-77,-1-5-79</inkml:trace>
  <inkml:trace contextRef="#ctx0" brushRef="#br0" timeOffset="16393.993">13278 678 188,'0'0'108,"0"0"5,0 0-15,0 0-38,0 0-60,0 0-12,0 30-5,3 2 15,-2 4 2,-1 0 5,0 0-2,0 0 0,0-6 3,0-1-4,0-8-1,0-1 3,0-2-4,0-2-8,0-3-46,-4 0-55,-1-7-63</inkml:trace>
  <inkml:trace contextRef="#ctx0" brushRef="#br0" timeOffset="16864.1364">13165 660 122,'0'0'69,"0"0"-53,0 0 31,0 0 31,96-38-28,-67 38-32,2 0-12,2 3 3,1 14-5,0 4-3,1 4 0,-2 3 1,-2 3 4,-4 3 0,-8 3 5,-7-4-2,-7 0 6,-5-6-4,0-2 1,-2 0 2,-13-1 4,-6 0-3,-5-3-4,-6 0-9,-4 0 12,-3-4-7,-1-2 0,3-3-7,4-5-2,3-2-14,5-5-9,3 0-4,4 0-27,0-7-45,4-4-26,3 5-45</inkml:trace>
  <inkml:trace contextRef="#ctx0" brushRef="#br0" timeOffset="17388.6344">13797 706 106,'0'0'167,"0"0"-98,0 0-59,0 0-10,0 0 0,0 80 29,0-41 5,0-3 10,0 0-27,0-2-7,0-8 2,0 2-10,0-5 4,0-1-4,0-2-2,0-4-6,0 1-41,0-7-50,-1-2 21,-1-8-128</inkml:trace>
  <inkml:trace contextRef="#ctx0" brushRef="#br0" timeOffset="17697.9998">13851 655 153,'0'0'92,"0"0"-49,0 0-3,0 0-3,0 0-20,95-55-4,-75 50-7,-1 3-5,0 2-1,-4 0 0,0 0-2,-4 0-10,-1 7-33,-1-3 6,-5 5-21,-2 0-4,-2 2-9,0 1-9</inkml:trace>
  <inkml:trace contextRef="#ctx0" brushRef="#br0" timeOffset="17928.7841">13846 851 44,'0'0'87,"0"0"-14,0 0-28,91 0-18,-67 0-14,0 2-3,-3 2-10,-5 5 0,-4 3-11,-6 2-52,-6 1-49</inkml:trace>
  <inkml:trace contextRef="#ctx0" brushRef="#br0" timeOffset="18182.7171">13766 1155 59,'0'0'98,"0"0"6,0 0-42,92-11-20,-59 4-15,0-1-16,-2 4-6,-4 0-5,-2 0 0,-5 4-8,-2 0-53,-6 0-66,-2 0 20</inkml:trace>
  <inkml:trace contextRef="#ctx0" brushRef="#br0" timeOffset="18768.6853">14409 639 39,'0'0'55,"0"0"29,0 0 7,0 0-34,0 0-45,-85-13-7,61 21-3,6 10 5,-1 8 13,2 7 25,-1 11-10,2 3 29,5 5-22,2-4-20,8-6-12,1-7-4,0-5-1,9-5-4,10-4 1,2-4 3,8-5 0,5-6 2,9-6 0,2 0-7,-1 0-5,-3 0-73,-7-9-37,-5 1-21,-7-2-47</inkml:trace>
  <inkml:trace contextRef="#ctx0" brushRef="#br0" timeOffset="19348.0723">14807 691 67,'0'0'44,"0"0"17,0 0 8,0 0-23,0 0 17,0 0-62,-63 4-2,47 14 2,2 9 6,0 7 44,2 5-14,4 3-4,4 0-25,1-3 1,3-5-4,0-6 3,10-5-3,8-8-3,3-1 4,1-7-4,5-2 10,1-5 3,5 0-4,2 0 6,-3-15-8,-2-2 0,-4-1-3,-8-2-1,-5-4 7,-6-1 16,-3-5-1,-4-8-15,0 0-7,-10-2-5,-6 1 0,-2 10-6,0 6-16,1 8-3,0 8-3,-2 4-44,2 3-21,-4 0 6,2 10-90</inkml:trace>
  <inkml:trace contextRef="#ctx0" brushRef="#br0" timeOffset="21676.3371">15268 679 111,'0'0'111,"0"0"-15,0 0 5,0 0-51,0 0 17,0 0-16,0 0-23,-6-18-4,6 18-7,0 0-17,0 0-6,0 11-15,-4 12 15,2 8 5,1 4 1,-1-1 1,2 1 0,0-2 0,0-6 1,0 0 0,0-4-1,0-4-1,0-1-10,0-3-50,0-2-30,0-5-72,0-1-58</inkml:trace>
  <inkml:trace contextRef="#ctx0" brushRef="#br0" timeOffset="22277.6348">15283 652 85,'0'0'89,"0"0"-15,0 0 25,0 0-33,0 0-47,0 0-11,49-41 0,-40 41-8,0 0-3,4 14-2,1 6 5,-1 1-1,-1 6 2,-2-1-1,-3-1 0,-1-1 1,-3-3 0,0-3 2,-3-6-1,0-2-2,0-5 0,0-2 0,0-3 2,0 0 3,1 0 2,1 0 4,-1-5 9,2-18-5,0-5-15,4-3-4,1 1 4,1 3-4,0 1 0,1 5 4,-2 6 0,-1 3 1,1 6 2,-2 3-3,0 0-1,1 3-1,6 0-2,3 0-1,4 14 1,-2 8 2,-1 5-3,-8 3 1,-5 7 1,-4 2 3,0-2 0,0 0 7,-1-6 3,-2-5-7,0-4 1,3-2-3,0-5-1,0-3-28,0-4-112,0-8-60</inkml:trace>
  <inkml:trace contextRef="#ctx0" brushRef="#br0" timeOffset="23543.3769">15915 651 62,'0'0'120,"0"0"-33,0 0 20,0 0-9,0 0-16,0 0-28,0-14-25,0 14-29,0 0-1,0 15-20,0 11 13,0 9 8,0 4 2,0 3-2,0 1 3,0-5-1,0-2-1,0-7 0,0-5 2,0-3-1,0-4-1,0-6-1,0-1-4,0-4-30,0-5-60,0-1-74,7 0-37</inkml:trace>
  <inkml:trace contextRef="#ctx0" brushRef="#br0" timeOffset="23906.0611">15915 613 39,'0'0'70,"0"0"5,0 0-12,48-77-3,-34 65 43,-1 1-58,2 3-24,0 3-16,1 2-4,2 3-1,2 0-3,-1 12-3,-1 11-9,-3 4 13,-5 1 4,-7 0-1,-3-3 1,0-2 0,-4-2 1,-14-2 0,0 1 2,-6-3-5,0-4-7,2-1-19,1-3-52,0-2-52,5-4-22</inkml:trace>
  <inkml:trace contextRef="#ctx0" brushRef="#br0" timeOffset="24498.9299">16467 640 151,'0'0'61,"0"0"-32,0 0 5,0 0 19,0 0 54,0 0-107,-75-3 0,59 29-11,-1 7 11,3 6 10,1 6 24,5 2-27,4 0-1,2-3-4,2-9 8,0-3-1,9-9-6,9-4 4,0-4-4,3-6-2,3-1 5,1-7 6,2-1 1,3 0 9,0-8-3,-2-8-7,-2-5 8,-4-2 2,-4-3 3,-2-6 1,-4-6-18,-3-4 3,-9-3-6,0-1-4,0 6 3,-12 5-4,-1 5 0,-5 6-4,1 6-8,1 8-19,2 8-21,-2 2-55,3 2-22,-4 11-111</inkml:trace>
  <inkml:trace contextRef="#ctx0" brushRef="#br0" timeOffset="25030.745">17002 672 298,'0'0'125,"0"0"-69,0 0-17,0 0 9,0 0-27,-21-82-15,6 78-5,-1 3-1,-1 1-2,-1 0 0,3 0 1,-1 13-1,1 2-3,3 1 0,6 7 1,6-2-2,0 6 1,2 4 5,17 0 5,5 7-3,1-4-2,1 1 3,-4-4-2,-3-5-1,-5-2 0,-5-6 0,-1 1 0,-3-4 1,-3-2 0,-2-1-1,0 0 1,0-1 2,-15-2 4,-8 3 1,-10-3 0,-4-2 1,-2-3-5,4-4-4,5 0-29,4 0-28,6-1-48,0-9-89</inkml:trace>
  <inkml:trace contextRef="#ctx0" brushRef="#br0" timeOffset="25569.9113">17206 643 39,'0'0'218,"0"0"-183,0 0-7,0 0 47,0 0-25,97 0-20,-64-1-13,0-2-13,0 0 0,-5 1-2,-9 1-2,-8 1-1,-7 0-18,-2 0-79,-2 0-82,0 0-24</inkml:trace>
  <inkml:trace contextRef="#ctx0" brushRef="#br0" timeOffset="25795.3787">17381 633 50,'0'0'111,"0"0"-28,0 0-39,0 0-24,0 0 67,0 0-9,-26 99-62,22-61 26,4 1-19,0-3-3,0 0-8,0-3-4,0-3 0,6-1-4,-5 0-2,-1-4 3,0 0 3,0-2-8,-5 0-74,-8-5-67,0-5-97</inkml:trace>
  <inkml:trace contextRef="#ctx0" brushRef="#br0" timeOffset="26001.9124">17246 1132 184,'0'0'131,"0"0"-90,0 0 44,0 0-37,0 0-31,91-25 16,-53 25-19,-4 0 3,-2 0-8,-4 0-6,-4 0-3,-2 0-1,-4 0-4,0 0-76,-5 0-146</inkml:trace>
  <inkml:trace contextRef="#ctx0" brushRef="#br0" timeOffset="26687.8901">17908 577 30,'0'0'163,"0"0"-69,0 0 16,0 0-16,0 0-16,0 0-58,-6 0-20,6 0-6,0 0-5,13 0 11,5 0 5,7 0 3,5 0-4,1 0 6,-2 0-10,-3 0-5,-5 0-41,-4 0-76,-10 0-69</inkml:trace>
  <inkml:trace contextRef="#ctx0" brushRef="#br0" timeOffset="26934.9994">18054 590 73,'0'0'6,"0"0"94,0 0 7,-8 91-18,7-59-14,-1-1-27,2 4-4,0-2-16,0 1-17,0-2-4,0-5-3,0-1 1,0-5-1,0-3 1,0-1-5,0-4-30,0-3-91,0-4-90</inkml:trace>
  <inkml:trace contextRef="#ctx0" brushRef="#br0" timeOffset="27351.6953">18405 543 236,'0'0'79,"0"0"-57,0 0 16,0 0 13,0 0-35,108-30-13,-73 30-1,-4-1-2,-4 0 0,-5 1-1,-7 0-25,-5 0-93,-5 0-68</inkml:trace>
  <inkml:trace contextRef="#ctx0" brushRef="#br0" timeOffset="27574.3655">18543 577 34,'0'0'53,"0"0"21,0 0-4,-22 101 54,20-68-70,2-3-21,0-1-2,0-1-16,0-2-10,0 1 2,0-4-4,0-4 3,0 2-6,0-3-18,-12 0-12,0-4-156</inkml:trace>
  <inkml:trace contextRef="#ctx0" brushRef="#br0" timeOffset="27768.3915">18437 1013 117,'0'0'103,"0"0"-23,0 0 11,0 0-34,0 0-16,0 0-21,109-5-9,-73-1-9,2 1-2,-2-3-4,-3 4-47,-3-1-92,-5 1-88</inkml:trace>
  <inkml:trace contextRef="#ctx0" brushRef="#br0" timeOffset="28254.1114">19107 618 188,'0'0'145,"0"0"-84,0 0-13,0 0 8,0 0-5,0 0-20,-67-49-31,43 55-1,1 19-5,0 6 0,3 8 1,5 4 3,6 2 2,2-1 5,7 0 6,0-3 0,0-11-6,9-6-1,6-9 6,4-3-3,2-6-2,4-4 11,7-2 8,-1-3-13,1-14-7,-6-3 1,-3-2 4,-8-6 4,-1-7 12,-6-5-16,-2-5-3,-4 2-1,-2 2-5,0 1 0,0 4-3,-8 5-16,-3 9-20,-3 9-28,-1 9-29,-6 4-111,-3 0-34</inkml:trace>
  <inkml:trace contextRef="#ctx0" brushRef="#br0" timeOffset="28777.6665">19308 600 138,'0'0'136,"0"0"-36,0 0-25,0 0-56,0 0-19,0 0-19,6 47 19,-1-7 1,-5 0 17,0 4 17,0-2 8,0-5-29,1-6-6,1-5-2,2-7-4,-3-4 1,-1-3 4,0-4-7,0-2-35,0-3-47,0-3-98,0 0-59</inkml:trace>
  <inkml:trace contextRef="#ctx0" brushRef="#br0" timeOffset="29235.2489">19379 595 131,'0'0'155,"0"0"-96,0 0 5,0 0-15,0 0-49,0 0-12,26 23 9,-10 4 3,0 5 2,1 0-1,-2 6 9,3-1-3,-1 1 3,2 0 3,0-5-1,1-3 18,1-4 3,-3-5-22,-3-2-3,-2-6-3,-1-3 4,-2-6-2,-3 0-1,-4-3 8,-2-1 24,3 0 3,2 0 19,2-11-12,4-10-31,1-6-11,-4-4 0,2-5-1,-3-6-3,-2-5-2,-1 2-7,-5 4-5,0 8-7,0 9 6,0 7 1,0 5-6,0 4-1,-3 4-24,-2 3-59,-1 1-67,-2 0-154</inkml:trace>
  <inkml:trace contextRef="#ctx0" brushRef="#br0" timeOffset="31684.3461">4168 1699 29,'0'0'57,"0"0"-19,0 0 5,0 0-13,0 0 6,0 0-5,60 0-2,-42 0-4,2 0-15,-3 0-5,5 0-2,-2 0-3,7 0 2,1 0 0,-1 0 0,3 0 0,-2-2-1,8-1 0,1 0 0,6 3-1,1-2 0,2 2 0,2 0 2,-2 0-2,2 0 1,-2 0-1,-3 0 0,0 0 1,-4 0-1,-3 0 1,-3 0-2,-6 0 1,-2 0-5,0 0-1,1 0 0,1 0-7,-2 0 9,5 0-5,-3 0 3,1 0 2,6 0 2,5 0 2,3 0 0,0-4 0,1 0 0,0-1-1,-4 2 1,0-2 0,-1 4-1,-9-1 1,-2 2 0,-2-1-6,-1 1-13,1-2 2,2 1 9,3-1 6,1 1-2,2-1 3,3-1 1,1 1-1,-1 0 1,-1 2 0,-4 0-1,0 0-1,1 0 2,-4-2 2,5 2-2,0 0 0,-2 0 0,4-1 0,0 1 0,-1-2 1,2 2-1,0 0 0,-3 0 0,0 0 0,-2 0 0,3 0 0,3-1 0,2-2 0,0 0 0,4-2 0,-4 1 1,0 2-1,-5-1 0,-2 2 0,-3 1 0,0-2 0,-1 2 0,0-1 0,4-3 0,-1 3 1,9-1 0,2-1 2,1 2 5,3 0-4,1-2 4,0 3-3,-2-2-2,-1 2 1,-3 0-1,-2 0-3,-1 0 4,0 0-4,-1 0 0,1 0 1,1 0 0,-3 0-1,-5 0 0,-3 0 0,-1 0 0,-2 0 0,2 2 0,0 1 0,-2-2 2,-2-1-2,1 1 0,-2-1 0,5 0 0,1 0 0,3 0 2,4 0-1,-4 0-1,2 0 11,-3 0-6,0 0-4,-1 0 0,-2 0-1,-1 0 0,4 0 0,1 0 0,3 0 0,2 0 3,1 0-3,2 0 4,3 0 0,0 0-2,3 0-1,2 0 3,4 0-1,0 2 2,1-1 0,0 1 0,-1 1-4,1-1 0,0-1-1,1 2 1,2 0-1,3 0 0,0-2 1,5 2 0,-7-1-1,-5 0 0,-8 1 0,-11-2 0,-9 1 0,-12-1 0,-8 2-55,-3-1-92,0-2 101</inkml:trace>
  <inkml:trace contextRef="#ctx0" brushRef="#br0" timeOffset="33796.1476">9767 1611 14,'0'0'17,"0"0"-6,0 0-4,81 0-2,-63 0-3,4 0-1,0 0 2,1-2-3,-1 1 1,2 0 0,-2-1 0,2 1-1,0-1 0,5-1 0,1 0 0,4 0 6,0-2 14,2 3-12,-2-3-4,0 2 4,-2 0-1,1-2-3,-2 2-1,0 2-2,2-2 4,0 3 2,-3-3 0,4 1 0,-5 1 2,0-2-1,4 3-3,-3-3 1,3 1 1,-2 1 3,1-2-5,-4 0 5,0 1-6,2-1 1,0 3 4,4-1-8,1 1 2,2-2 2,6 1-3,2-1 16,4 1 19,5-1-11,0 0-19,1-2-4,-2 3 1,-3 1-2,-3-2 0,1 2-1,-6 0 0,-3 0-1,0-2 2,-1 1-2,-2 0 0,1-1 1,-2 2-1,-7 0 0,0-1 0,-4-1 0,3 2 0,0-1 0,-3-1 0,9 1 0,-3-1 0,1 1 2,7-3-2,-2 3 0,3-2 1,2 2 3,2-4-2,-1 2-1,1 2 1,-3-1 0,2 1-2,-5-3 3,2 3-3,-3-1 0,-2 1 0,0 1 0,2-3 2,0 2-1,3-1 0,-5-1 1,-1 2 4,-5 1-1,2-2-4,-2 0 3,2 1-2,-3-2 3,3 1-2,0 0 1,-2 0-2,4 1 0,-1-2-1,6 1-1,2 0 1,4 1-1,5-1 1,1 1-3,3-1 2,2 1 0,1 1 1,-1 0-1,1 0 1,0 0-1,2 0 0,1 0 0,0 0 0,3 0 1,-5 0-1,2 0 2,-3 0-1,-1 0-1,-5 0 1,0 0 0,-5 0 3,-4 0-3,-1 0 0,-3 0 0,-4 0-1,-3 0 4,-7 0-2,-5-2 0,-4 0-2,-7-1 2,3 1-2,-6-1-22,-3 0-57,0-2-101</inkml:trace>
  <inkml:trace contextRef="#ctx0" brushRef="#br0" timeOffset="35694.2476">14352 1424 11,'0'0'43,"0"0"-18,0 0-9,86 0 1,-60 0-1,-2 0-7,4 0 2,2 0-3,5 0 6,3 0-3,1 0-3,3-4 0,1 1-4,5 0 0,4 0-1,3 2 19,3-3 9,2 1-18,-5 0-5,2 0-2,-2 0 2,0 0-5,-1 0 3,-3 2-5,-1-1 2,-2 2-3,0-1 0,1-1 0,-4 1 2,0 1 1,1-2-2,-1-1-1,2 2 0,5-2 0,4 2 0,5 1 19,0 0-8,-1 0-7,-3 0-3,-4 0 1,2 0-2,-1 0 1,1 0 1,1 0-1,-6 0-1,-2 0 2,-3 0-2,-9 0 1,-4 0-2,-3 0 2,-1 0 0,-1 0-1,1 0 0,-1 0 0,2 0 0,-1 0 0,2 0 0,1 0 2,0 0-2,5 0 1,0 0-2,0 0 2,4 0-1,1 0 0,3 0 3,-1 0-3,5 0 3,3 0-3,4 0 1,2 0 3,-2 0 0,0 0-1,-2 0 3,-3 0 1,-1 0 2,-4 0 2,-1-2-6,0-1 0,0-1-2,-2 2-3,0-1 3,0 0 1,3 0 4,-3 0 0,2 1 5,4-1 2,0 1-7,3 1 5,1-2-7,0 0-3,3 2-2,2-1 1,8 1-1,3 1 1,2-2 19,0 0-9,-2 1 7,-3 1-11,-4 0-2,-7-2-1,-4 2-3,-2 0-2,-5 0 2,-4-3-2,-3 2 3,-6-2-1,-6 0 1,-3-2 3,-6 2-1,-2 0 4,-3-1 6,-2 1 3,1-3-6,0 1-5,-3-1-5,0 4-2,2-1 0,-1-1-1,-1 0 1,0 1-5,-2 1 3,-1-1 1,-1 2-3,-2-2-15,0-4-45,-6 0-123</inkml:trace>
  <inkml:trace contextRef="#ctx0" brushRef="#br0" timeOffset="39363.88">2785 2672 150,'0'0'113,"0"0"-72,0 0 21,0 0 25,0 0-27,0 0-17,0 0 9,0-51-4,-1 43-33,-4 1-4,1-1-3,-1 1-3,-1-2-1,-4 1-4,4 0 0,-3-3 0,-2 4 0,-5 0-2,-3 1 2,-4 2 2,2-2-2,-1 2-2,4 1 1,-1 3-2,2 0 3,-2 0-4,-2 2 1,6 9-5,-3 1-3,6 3 8,-1 1-4,10 4-2,0 4-4,3 2-2,0 2 9,3 3-7,18 0-1,2-1 13,6-2 1,-1-3 1,6-3 1,-2-1-2,-4-2 1,3 0-1,-5-2 0,-2 1-1,1-2 0,-6 2-1,-2-2 2,-4 1 0,-2-3 0,-7 0 1,-2-1-1,-2 1 0,0-2 0,-11 2 0,-8-1 1,-2-3 14,-6-1 0,2-6-9,-5-3 0,3 0-1,-3 0-2,-1-3-3,7-7 0,-1-4-1,7 2-11,3-2-7,3 6-4,6 0-28,3 2-22,3 1-60,0 1-111</inkml:trace>
  <inkml:trace contextRef="#ctx0" brushRef="#br0" timeOffset="40776.5578">3009 2898 85,'0'0'91,"0"0"-23,0 0 26,0 0-13,0 0-33,0 0-15,-15-12-7,15 12-6,-6 0-20,0 6-5,-2 9-12,0 4 12,6 1-2,2-1 1,0-1-1,0 1 6,3-4 1,6 0 0,0-2 1,5-2-1,-1-2 1,-1-4 0,1-4 1,-1 1-2,6-2-3,3 0-1,0 0 2,1-8-10,-4-4 4,-2-2 4,-5-2 4,1-1-16,-5 1 16,-4 1 0,-3 1 0,2 4 4,-2 0-2,0 5 4,0-1 19,0 2-2,0 4 1,0 0 5,0 0-26,0 0-3,0 0-30,0 13 6,0 3 22,4 2 2,2-1 0,-1-2 1,5-2 0,-1-2-2,2-2 2,-3-3-1,0 0 3,1-3-2,3-1-1,0-2 0,0 0 2,6 0-2,1 0-7,2-8-7,1-3 8,-1-2 6,-1-2 0,-6-1 0,0-3 3,-5 0-2,0-2 1,-3-4 2,-2 0-2,-1 0-2,-3-1 2,0 3 2,0 0 8,0 5 14,0 3 8,-4 4-3,1 3-2,0 2-15,1 2-6,2 2 0,-1 2-1,-1 0-7,2 0 0,0 0-8,0 10-9,0 15-2,0 9 16,0 7 3,0 3 0,3-1 0,0 2 1,0-3 0,2 2 3,-2-5 3,3-4 7,1-1-2,-4-5-6,3-2-2,-4-1-1,1-2-1,0-3 2,0-3-3,-2-5 1,2-1-1,-3-4 4,0-2-5,0-2-20,0-4-55,0 0-82,0-10-87</inkml:trace>
  <inkml:trace contextRef="#ctx0" brushRef="#br0" timeOffset="41438.5023">3461 2916 25,'0'0'118,"0"0"-105,0 0-7,0 0 43,0 0 9,0 0-44,54-50-8,-38 44 5,-4 0 4,4 5 1,-2 1-4,-2 0-12,6 0-4,-3 6 3,1 7-4,3 4 5,-5-2 4,-2-1-2,-2-2-1,-4-1-1,-4 0-3,-2-1 3,-2 6 18,-20-2 57,-1-1-9,-4-1-54,2-5-7,3 0 0,4-2-4,0-3-1,3-2-7,5 0-14,-1 0 0,1-7-35,4-1-18,6 2-25,0 2-17</inkml:trace>
  <inkml:trace contextRef="#ctx0" brushRef="#br0" timeOffset="42040.6653">3864 2778 4,'0'0'176,"0"0"-85,0 0-4,0 0 11,0 0-43,0 0-6,0-11-24,0 11-20,0 0-5,0 6-21,4 17-1,-1 8 21,2 4 1,-2 1 0,-2 0 7,2-1 2,-1-4 5,1 0-5,1-6-4,2-3 0,-2-1-3,1-1 1,-5 0-1,0-1 0,0-2 2,0-3-4,0-2-27,0-2-60,3-2-65,-3-7-56</inkml:trace>
  <inkml:trace contextRef="#ctx0" brushRef="#br0" timeOffset="42484.5436">3925 2918 197,'0'0'88,"0"0"-64,0 0-7,0 0 34,0 0-9,0 0-12,65-59-3,-54 59-24,1 0-3,6 4-1,-3 7 1,3 1 0,-6 2 0,-1-1 0,-6 2-2,-5 1 2,0 1 0,0 0 0,-3-3 4,-7-3-3,-1 1 4,-1-4-4,-1 0 6,1-4 11,-1-3 5,-1 1-5,2-2-10,-3 0-2,0 0-4,2-4-2,2-7-14,4 1-29,4 2-34,3 0-40,0 3-88</inkml:trace>
  <inkml:trace contextRef="#ctx0" brushRef="#br0" timeOffset="43821.9518">4413 2838 51,'0'0'63,"0"0"-10,0 0 9,0 0-5,0 0-34,0 0-6,-54 4 8,47 12-10,1 3 3,1 2-8,2 3 4,-3-2 11,6-1-10,0-1-5,0-2-8,6-3 0,3-2-1,3-3 2,3-2 3,4-4-2,1-4 5,2 0 5,2 0-11,-3 0 4,-2-4-14,-1-6-4,-1-1-21,-6-6-35,0 0 25,-5-4-13,-3 0 9,-3 2 46,0-1 0,0 2 1,-3 3 23,-3 1 26,0 6 32,0 0-40,2 5-4,2 3-5,1 0 35,1 0-48,0 0-20,0 0-12,0 0-7,0 0 3,7 6 16,2 1 0,0 1 1,6 0-1,-2-4 1,2 0-1,3-1-2,1-3-12,0 0-11,-2 0-13,-3 0 34,-1-10 3,-5-2 1,-4 0 7,-1-2-3,-3 2 10,2-1 21,-1 2 6,-1 2-20,2 3 3,-2 4 5,0 2-8,0 0-21,5 0 0,6 5-18,4 11 15,3 5 1,-6 2 2,4 0-1,-7-3 0,-3-1 1,1-1 0,-5-3 1,-2 1-1,0 0 1,0-1 3,-10-5-2,1-2-2,-2-4-8,1-4-14,2 0 12,-1 0 2,2 0 8,0 0 1,2 0 2,5-1 8,0 1 9,0 0-6,0 0-14,0 0-1,0 0-11,0 0-6,15 0 11,1 0 7,5 0 3,3 0-3,-1-1 0,2-2-1,5-4-10,-2-2 4,3-2 4,-4 0 3,-3-3 0,0-3 5,-8-1 2,-1-3-5,-4-2 10,-4-6 7,1 0-19,-3-1 0,-5 3 3,0 6-3,0 6 2,-1 6-2,-9 6 18,-1 3-9,-2 0-9,-1 16-4,1 13 2,1 4-4,9 1 4,3-2-3,0-3 4,16-2 1,4-6 5,5-3-1,2-6 1,4-6-2,1-3 1,-1-3-4,3 0-14,2 0-99,-1-6-97,-4-4 23</inkml:trace>
  <inkml:trace contextRef="#ctx0" brushRef="#br0" timeOffset="49220.7809">6458 2409 114,'0'0'89,"0"0"-18,0 0 17,0 0 0,0 0-38,0 0-24,0 0-26,-10-5-1,7 25-4,0 13 5,0 7 7,0 7 2,1 0-6,2-4 0,0 0 1,0-4-4,5-5 3,4-2-1,6-4-1,-2-3 0,2-9 1,2-2 1,-3-3-1,3-4 0,-1-3-2,1-4 6,2 0-1,5 0-1,-3-10 0,6-5 1,-2-2-4,2-2 5,-2-4-4,-7 1 2,0-7 0,-4-1 10,-1-6-1,-1-5-4,-2-4 0,-2-2 0,-4 5-9,-1 5 2,-3 9 1,0 9-1,0 4 5,-4 6-7,2 6-1,1 3-9,-2 0-49,-2 3-75,-2 15-94,-1 4 56</inkml:trace>
  <inkml:trace contextRef="#ctx0" brushRef="#br0" timeOffset="50038.0802">7359 2778 179,'0'0'3,"0"0"-3,0 0-2,0 0 2,0 0 17,0 0 2,35 18-10,-28-15 13,3-3-1,1 0 4,3 0 3,2 0 6,-4-10-20,4-1-9,-5-3-4,-1-1-1,-3-3-9,-2 1 7,-2 2-3,-3 5 5,0 1 5,0 2 3,0 6 28,0 0 21,0 1-14,0 0-43,0 0-6,0 16-8,3 5 11,0 2 1,2-1 2,2-2 2,-1-2-2,3-2 2,0 0 0,3-6 0,-3-2 2,-2-5-1,2-3-1,0 0 4,6 0 7,3-9 12,1-9-17,4 1-2,-4 1-6,0 2 3,-5 4 2,-5 2-3,3 5-1,-5 1 9,1 2-3,-1 0-7,5 2-3,-3 10 2,2 0 1,-1 0 1,-1 2 3,-5-6-4,1 3 1,-2-2 0,-3 1-1,0 0 5,-3 1 3,-12-1-8,-4 1-42,-7-4-104,2-6-180</inkml:trace>
  <inkml:trace contextRef="#ctx0" brushRef="#br0" timeOffset="50260.6248">7537 2585 343,'0'0'143,"0"0"-71,0 0-64,0 0 14,0 0-13,0 0-9,3-23-30,1 23-102,-2 0-214</inkml:trace>
  <inkml:trace contextRef="#ctx0" brushRef="#br0" timeOffset="51611.116">9073 2648 164,'0'0'134,"0"0"-45,0 0 7,0 0 10,0 0-68,0 0 5,-25-75-27,19 66-8,-1 3 13,4-2-18,-5 4 2,1 2 1,-5 1-4,0 1-1,-3 0-1,-3 5-1,-1 13-7,4 3 8,2 5-6,2 3-2,5 0 2,4-2-1,2-4-2,0-2 1,0-5-1,0-1-1,5-3 0,3-5 4,2 0 1,0-4 3,4-3-3,7 0 4,1 0 1,-1-3 3,0-10-3,1-2 0,-2-3-2,-1-1-1,0-5 1,-4-2-1,-3 4 3,-4-1 1,-5 5-1,-2 9 3,-1 3 0,0 5 30,0 1-2,0 0-22,0 0-9,0 6-17,3 10 1,5 7 16,0-2 0,0-3 1,4-2-2,0-2 2,3-2-2,3-1-12,0-6-52,1-2-87,-4-3-114</inkml:trace>
  <inkml:trace contextRef="#ctx0" brushRef="#br0" timeOffset="53669.2913">10134 2505 139,'0'0'78,"0"0"-26,0 0 12,0 0 18,0 0-25,0 0-49,0 0-8,-16 8-12,10 20 12,2 4 1,2 1 10,1-2-8,1-3 3,0-4-2,3-5-2,10-2-2,0-3 5,5-7 0,-1-1 1,2-6 4,5 0 0,-3 0 4,1-3-10,0-9 1,0-4-4,-2-2-1,0-4 0,-5 0-13,-4-1-3,-3 0 10,1 4 6,-7 1 0,-1 1 1,-1 6 0,0 0 12,0 2-8,0 6 16,0 1 12,0 2-4,0 0-23,0 2-6,0 16-26,0 3 26,0 5-3,0-3 2,0-2 1,6-1 3,3-5-3,0-3 1,0-3-2,6-3 1,-2-1 0,5-2 0,0-3-1,3 0 0,1 0-17,-2-1-9,-1-9-13,-3-3 13,-2 1-16,-2-4 22,-2 5 21,1-1 2,-2-2 11,2 4 4,-3 0 7,1 5 7,-3 0-7,0 3 3,-2 2-27,4 0-6,-1 7 1,2 6 5,-1 2-4,-2 1 4,-3-2 1,-2 3 0,-1-4 2,0-2 1,0-1 0,0-4-2,0-4 4,0-1-4,0-1 3,0 0 1,2 0 6,1-4-12,1-10-12,2-1-21,0 2 14,0 2 8,2 1 1,0 2 3,3-2-9,1 3 9,4 0 4,-1 3-6,3 2 8,3 2-3,-2 0 4,4 0-3,-1 0 3,-4 8 0,0 0-2,-5 3 2,2-2 0,-3 0 0,-1-3 0,2-1 0,-2-2 0,2-3 3,0 0-2,-2 0 0,2 0 3,-5 0-3,-2-3 3,-5-5 6,1-1-2,-2 0 5,1-1 10,2-2 1,-2-4-21,1-2-1,-1 0-1,2-2-1,-1 1 2,1 4 0,-3 3 1,0 5 4,0 3 2,0 4 3,0 0-12,3 0-10,0 13-15,3 8 23,3 2 2,-2 2-1,1-1 1,1-4-2,1-1 1,2-5 1,3-4 1,2-1 3,0-4-1,0-2 2,1-3-1,0 0 3,-2 0-7,-1-3-11,0-7 1,-5-1 6,1-6 4,-5-2 2,0-7 1,-3-4 1,0-5 14,-2-3-11,-1-5-1,0-4 0,0-4 10,0 1 0,0-2-6,0 9 15,0 11 9,0 7 4,0 15 6,0 5-2,0 5-12,0 0-21,0 2-9,0 29-19,0 18 7,0 11 10,2 4 2,4-7 0,2-2 0,5-12 0,-2-5 0,3-8 0,-2-7 0,6-8 1,2-5 0,-1-2 0,1-6-1,-3-2-24,1 0-26,-5 0-44,-1-11-135,-6-1-201</inkml:trace>
  <inkml:trace contextRef="#ctx0" brushRef="#br0" timeOffset="54001.3471">11158 2422 104,'0'0'21,"0"0"49,88-3 10,-49 3-34,2-3-17,0 2-13,-2 0-6,-5-3-9,-3 3-1,-4-4 0,-5 4-14,-4-2-63,-7 0-59,-5 1-14</inkml:trace>
  <inkml:trace contextRef="#ctx0" brushRef="#br0" timeOffset="54302.0792">11019 2239 271,'0'0'34,"0"0"-34,0 0-13,0 0-72,0 0-8</inkml:trace>
  <inkml:trace contextRef="#ctx0" brushRef="#br0" timeOffset="56546.4146">11962 2446 109,'0'0'61,"0"0"11,0 0 18,0 0-24,0 0-32,0 0-17,-72-43-3,62 41-1,0 2-2,-4 0 3,-4 0-6,0 9-3,-3 3-3,1 3-2,3 2-3,5 1 3,0 0-1,6 2-2,2-1 1,2 1-4,2-3 1,0 0 5,0-3-1,0-2-3,12-2 4,3-3 0,0-3 3,4-4-2,1 0 9,4 0-9,1-7 5,-1-8-4,-3-5-2,3-1 0,-7-3 0,-6 1 5,-2 0-2,-3 4 0,-5 1 8,-1 4 4,2 5 13,-2 2-12,0 4-1,0 1 11,0 2-26,0 0-6,1 5-14,4 11 17,1 1 3,0 1 0,4-2 0,1 0 0,1-4 0,2-3 0,2-2 1,0-5-1,2-2-8,4 0-15,2 0 0,1-5-2,-5-5 2,2-4-2,-6 0 22,-3 0 3,-4-3 5,-2-1-3,-6 0-2,1-3 0,-2 1 2,0 1-1,0 1 2,0 4 0,-2 0 11,-5 7-7,1 1 5,-3 1 2,1 5-4,0-1 0,0 1-10,5 0 0,0 0-3,2 0 0,1 0-6,0 0 2,0 4 2,0 4-1,4-5 6,8-3 0,6 0 7,3 0-2,0 0 0,3 0-4,-2 0 0,-4 0-1,1 0-1,-2 3-3,-2 5 2,-1 2 1,-3 4-2,1 1-4,-3 1 6,-5 4 1,1-4 1,-4 1-1,1-3 3,1-1-3,0-1 2,1-3 0,1-2 0,1 1 0,0-3 3,1-2-3,4-3 3,0 0 3,3 0-1,1-3 0,-2-11-7,4-1-32,-2-3 28,2-2-20,-3 1-5,-4-1 13,-2 5-12,-5 2 23,-3 3 5,0 5 10,0 2 16,0 3 13,0 0-14,0 0-25,0 10-21,0 5 19,0 5 1,0-5 1,0 2-1,0-4 1,3-1 0,3-1 1,0-3 0,7 0 2,2-3 1,6-2 3,3-3 5,4 0-10,0 0-2,-2-6-1,-2-5-1,-3-1-18,-8-3 10,2-3 10,-7 1 1,-4-1 2,-1 2 6,-3 4 17,0 3 22,0 4 14,0 4-24,0 1-4,0 0-18,0 0-16,0 15-16,0 10 6,0 10 9,0 4 1,-4 2 0,-1 1 1,0 1 3,2 1-1,-5 0 7,2-2-2,-5-1-4,-2-2-2,-2-5 3,-3-4-3,0-4 1,5-8-2,2-9 3,8-5-1,2-4 4,-1 0 1,1-5 7,-1-14-11,2-4-4,0-5-4,8 1-9,11 0-5,1 3 3,2 1-7,2 2 13,2 2-22,3-1-10,5 1-26,2 2-24,3-1-64,0 1-57</inkml:trace>
  <inkml:trace contextRef="#ctx0" brushRef="#br0" timeOffset="61301.8523">14513 2266 182,'0'0'34,"0"0"37,0 0 34,0 0-63,0 0 5,0 0 1,0 0-16,-39-50-8,32 47 1,-3 0-17,-1 3 33,-3 0-40,0 0 1,-3 0-4,1 1 1,-1 10-1,-2 3 0,1 4-2,2 5-1,1 2 0,6 0-2,4 4 2,2-3-1,3-2 4,0-2-4,5-2 6,13-4 1,1-2 3,2-3-2,4-7 0,1-4 3,-1 0-2,-2 0-3,-3-14-8,-2-4-8,0-1 12,-4-4 4,-1-2 0,-5 1 3,-2-1-3,-3 4-1,-2 5 1,-1 6 12,2 3 28,-2 4-10,1 3-2,1 0-28,2 7-13,3 18-4,2 7 15,3 5 2,-4 4 0,-2 0 1,-6 1-1,0 1 1,0 2-1,0-1 0,-5-2 0,-4-5 3,-4-3-3,-1-6 0,-3-2 1,-4-3 2,1-8 1,2-5 2,3-7-1,1-3 3,1 0 2,-1-9-4,2-7 4,4-5-3,7-4 1,1 0-7,3-5-1,18 0-1,10-2-4,11 2-7,4 0-17,8 5-19,-4 2-29,-2 4-7,-3 2-3,-8 4-41,-5 2-29</inkml:trace>
  <inkml:trace contextRef="#ctx0" brushRef="#br0" timeOffset="62514.8099">15050 2314 42,'0'0'43,"0"0"21,0 0 5,0 0 9,0 0 3,-94-21-56,76 21-11,-1 9-6,1 5-5,2 2 2,2 5 2,5 0 1,0 2 21,5-2 2,2 0-22,2-3 1,0-1-10,0-5 2,14-2 4,-1-4 0,2-1 1,2-5 6,-1 0-6,2 0-7,1-11-8,-1-4-20,-2-2 10,0-2 3,-2-2-2,-2 0 4,-4 2-22,-1 5 9,-4 6 26,-3 5 2,0 2 43,0 1-8,0 0-37,0 5-10,0 12 1,0 1 9,6 0-2,2-2 1,2-3 1,2-1 1,2-5 3,3-3-2,4-4 2,0 0-3,5 0-1,0-5-20,3-8-34,-3-2 21,-3-4-30,-5-3 46,-3-2 17,-3-4 0,-3-3 4,-1-2-2,-2-8 13,-3-1 20,-3-3 2,0 1 9,0 8-13,0 4-5,0 10 12,-3 5-2,-3 9-21,1 1 4,2 6-1,3 1-20,-2 0-1,1 16-15,-2 16 9,1 13 7,2 8 0,0 0-2,0-1 2,2-4 0,8-4 0,5-4 0,2-5-1,2-8 0,3-4-2,-1-5 3,0-3 2,1-3-1,1-6 3,-4-5-2,5-1 1,-2 0 10,0-4-8,-5-8 3,-2-3 1,-1-3-2,-5-4-3,-3-3-2,-5-2-1,-1-1-1,0 3-4,0 3 1,0 7 3,-4 5-2,-1 5 1,1 5 1,-3 0 0,4 15-14,-1 11 6,0 2 7,4 2-3,0-3 3,8-3 2,9-4-2,4-5 2,1-4 1,2-6 0,5-3 3,-3-2-1,3 0-4,-4 0-36,-3-9-94,-5-3-97</inkml:trace>
  <inkml:trace contextRef="#ctx0" brushRef="#br0" timeOffset="62962.692">15081 2148 97,'0'0'120,"0"0"-71,0 0 8,114-21 29,-69 21-42,0 0-28,2 0 7,-2 0-14,1 0-7,-4 0 1,3 0 2,-8 0-4,-1 0-1,-8 0-7,-7 0-32,-6 0-40,-7 0-58,-5 0-40</inkml:trace>
  <inkml:trace contextRef="#ctx0" brushRef="#br0" timeOffset="64635.426">16753 2141 14,'0'0'99,"0"0"-25,0 0 10,0 0 29,0 0-49,0 0-26,-17-27 0,10 25-16,-1 2 9,-1 0-23,-1 0-8,1 0-6,0 15 4,-1 6-10,1 5 5,1 3 4,2-3-7,4 2 6,2-5 2,0 0 2,0-3 0,6-5 2,4-1-1,3-4 4,0-4-5,4-1 5,-1-4 1,2-1 3,0 0-3,1 0 0,1-8-4,-1-2 3,-1-4-2,-7 1 8,-4-7-3,-2 2-8,-5 0 9,0-5-6,-2 2-3,-11-2-3,-4 2-11,4 0-15,-2 7 10,7 5 4,1 3 11,2 3 3,5 1 1,0-1 0,0 1-7,0-2-9,8 1-20,11-3 8,2 2 21,3 0 1,3-1 5,-3 3 1,-2 2-1,-2 0-2,-1 9 0,-1 11-4,-3 4 0,-6-2 7,-3 4 0,-6-2 4,0-1 18,0-5-11,0-3-2,0-3 0,0-4 2,0 0 2,0-2-4,-2-2 3,1-3 1,1-1-3,0 0-1,0 0 4,0 0 8,0-12-1,0-11-20,0-5-16,10-2-35,8 1-25,1 5 23,-2 6 18,-2 8 12,-6 5 23,0 5 1,2 0-1,2 5-3,3 14 3,0 2 0,4 0 1,0 0 2,-1-1 1,0-2 2,1 0-4,-1-3 3,0-2-5,-1-2-15,-2-4-109</inkml:trace>
  <inkml:trace contextRef="#ctx0" brushRef="#br0" timeOffset="65568.8032">18125 2135 67,'0'0'109,"0"0"-23,0 0 18,0 0-18,0 0-17,-64-79-27,45 75-13,-5 4-4,0 0-14,-1 0-11,3 18 0,2 5-7,3 7 2,2 4-2,6-2 6,3 3-1,5-7 2,1-3 7,0-4-6,0-7 0,6-2 1,6-2-1,4-6 3,2-2-2,6-2 1,1 0-3,2-13-2,0-5-8,-4 2 2,-4-5 2,-4-2-9,1-1 3,-10 2 7,-1 6 5,-4 6 3,-1 4 13,0 4 19,0-1-9,0 3-24,0 0-2,3 17-22,4 7 13,4 5 9,0-6 2,3-1-1,2-4-1,3-3 0,1-3 4,5-4-4,2-7-10,1 1-44,0-2-36,-4 0-79,-6 0-111</inkml:trace>
  <inkml:trace contextRef="#ctx0" brushRef="#br0" timeOffset="67575.4734">19225 2273 230,'0'0'213,"0"0"-164,0 0-21,0 0-2,0 0-26,0 0 0,16 0-4,-1 0 4,3 0 2,3 0 10,-2 0-10,-1 0 2,0 0 1,-2-1-5,-3-5 7,0 0-5,-4-6 3,-2 1 2,1-4-5,-1-3 0,-1-1-2,-1-4-9,-1-1 9,-1 3-1,0 6 1,-1 1 0,-1 8 4,2 1 17,-3 2-13,0 2-2,1 1-6,4 0-8,2 0-8,4 1 11,2 12 1,-1 2 2,0 3 1,-1 3-1,-2 2 2,-2-1-1,0 0 0,-5-1 1,-2-1 0,0 0-1,0-2 0,0 1 1,-3-2 1,-7-2 1,-1-5-2,0 0 0,-2-5-2,0 2-9,-2-3 3,1-2 8,-2-2 0,4 0 2,-1 0-2,4 0 4,4-5 5,4-1 16,-1 3-3,2-3 1,0 5-23,0-1 0,3 2-7,9 0 3,8 0 0,0 0 2,2 0 2,6 0 2,3 0-1,2-1-1,5-6-5,1 0-12,3-5 8,3-6-37,-2 1-4,-4-5 6,-3-4-2,-8 1 1,-4-6 9,-6 1 15,-6-1 14,-6 5 7,-2 3 3,-2 7 6,-2 7 19,0 3 30,0 5-12,0-1-18,0 2-18,0 0-10,0 13-27,0 10 25,1 2 2,1 0 0,4 0 0,-2-2 0,4-3-1,-2-4 1,-1-4 0,2-1 1,-1-4-1,3 0 1,1-2-1,3 1 3,2-3 0,-1-3-2,2 0 1,-1 0-2,0 0 0,0-1 0,-1-8 9,2 0-7,1 1 6,-1-2-8,-4 4 6,-1-2 12,-2 5 2,-1 1-5,2 2-2,-1 0-13,-1 0-6,-1 3-2,1 7 2,-4 1 1,1 3-1,-5-1 5,1 0 1,-1-1 1,0-3 2,0-1 0,0-4-2,0-3 2,0-1-1,0 0 5,0 0 3,0 0 6,0-3 10,0-10-18,5-7-8,5 0-18,0-3-12,4 0 2,4 4 12,-2 0-7,1 6 8,-4 7 4,3 6 10,-2 0-5,2 0 1,-1 10-2,2 5 5,-5-1 2,1 3 0,-3-2 1,0-2 1,0-1 2,-3 2-1,-1-1 0,2-2 0,-1 1-3,-4-6-39,2-4-179</inkml:trace>
  <inkml:trace contextRef="#ctx0" brushRef="#br0" timeOffset="67889.8982">19978 1870 279,'0'0'97,"0"0"-71,0 0-9,0 0 6,0 0-23,0 0 0,-9-14-159,9 17-31</inkml:trace>
  <inkml:trace contextRef="#ctx0" brushRef="#br0" timeOffset="69600.0849">20818 2058 88,'0'0'104,"0"0"23,0 0-31,0 0-13,0 0-23,0 0-29,-27-34-4,15 32-20,-4 2-3,-2 0-2,-4 0-2,-1 10-2,1 9-3,4 2 4,2 0-4,5 0-3,5-2 6,3 2-3,3 0-1,0-3 4,0-1 2,6-3 0,6-4 2,6-1 0,3-4 2,-2-4-4,5 0-9,-3-1-3,-5 0 0,1 0-4,-4-5 15,-2-9 1,2-4 8,-2-3-4,2 0 1,-3 1 1,-2 5-3,-3 6 24,-5 7 20,1 2-1,-1 0-18,0 0-28,0 5-8,0 21-14,0 10 20,0 6 2,0 4 0,-4 0 0,-4-1 0,0-1 0,-2-3 1,0-4-2,-4-4 2,-1-4-1,0-4 1,-3-4 1,2-3 1,-3-3 0,1-2 1,3-8-4,0-5-10,3 0-9,-2 0 12,4-16-14,0-2-15,5-5 1,5-1 35,0-1 1,0-3 5,3 3 2,12 1-8,7 1-5,4 4 2,5 1 3,2 0-1,3 1 2,3 4-2,2-4-1,4 2-5,0 0 7,0 0 0,-2 0 5,-6 1-4,-3-1 0,-4 0 3,-5-3-3,-3-4 8,0-7 1,-1 1 19,-2-7-9,1-3-4,-1-1-9,-6-3 6,0 0-13,-5 1 0,-5 0 0,-3 2 4,0 3-4,0 2 0,-11 5 5,0 9-2,5 8 1,0 6 5,3 6-1,1-1-8,-2 1-6,0 0-1,-5 4-3,-8 21 9,1 11-5,-3 10 1,5 10 2,2 3 1,8-1 2,4 0-1,0-6-1,1-7 2,14-4 0,2-11 0,2-4 0,3-5 0,3-6 2,3-6-2,0-6 3,5-3 2,-2 0-2,-1-11-3,0-7-2,-6-7-7,-4-8 6,-5-5-6,-3 2-5,-6 2-16,-4 8 23,-2 7 7,0 6 7,0 5 23,-5 6 1,1 2-2,-2 0-29,-2 8-2,1 18-5,-1 5-1,4 6 6,4-1-2,0-4 4,6-4-1,7-7 1,7-6 1,0-3 3,5-6 0,3-6 2,-1 0-6,-1 0-36,-5 0-96,-9 0-147</inkml:trace>
  <inkml:trace contextRef="#ctx0" brushRef="#br0" timeOffset="73563.3512">22679 1975 130,'0'0'83,"0"0"0,0 0 6,0 0-37,0 0-22,0 0 16,-87-49-20,68 45-18,-1 4-6,4 0-2,0 0-2,2 0 1,1 14-9,1 6-1,3 4 6,0 0-2,4 2 5,4-3 2,1 0 2,0 1-2,0-6 1,3-3 3,7-4 0,1-5 0,1-2-1,2-4 6,5 0 1,3 0 0,0-7-10,0-7-4,-2 1 3,-2-3 1,-5-3 0,1 1 3,-5 2 0,-2 0 0,-2 1 0,-1 4 0,-3 3 10,1 0 9,-1 4-14,-1 3-2,2-1 0,-1 2 8,-1 0-14,2 2-13,1 12-7,1 9 17,0 5 3,0 1 0,-1 1 0,1 6 0,-2-1 1,-2 1 0,1-1-1,-1-5-1,0 3 1,0 0-1,0-3 3,-3 0-1,3-3 2,0-4-2,0-5 0,0-6 1,0-6 0,0-3 0,2-2 1,1-1-1,0 0 2,1 2 1,-1-2 2,-1 0 0,-1 0 1,-1 0 12,2 0 3,-1-2 1,4-6-10,2-3-10,1-2-4,2-4 0,6-4 0,4-5-2,2-4 2,2-4-4,-3-3-9,-3-2 7,-2-1-4,-4 1-2,0-2 3,2 6 1,-4 7-1,0 2 4,-1 9 5,-3 6 0,-2 1 0,-1 4 0,-2 1 0,-1-2 0,0 4 0,0 3 1,0 0-1,0 0 0,0 0-14,2 14-13,-1 7 24,2 3 2,4 0 2,-1-1-1,3-4 0,0-1 0,2-3 0,1-5 1,1-3 1,2-4-2,4-3 2,5 0 0,0 0 3,0-5-5,-3-8-4,-6-4 2,0 3 1,-2-3-4,2-1-6,-6 2 4,-4 3 7,-2 3 4,-2 0-3,-1 4 3,0 2-3,0 1 3,0 3-1,0 0-3,0 0 0,0 0-10,0 10-8,0 13 11,0 6 5,0 1 2,0 1 0,0-5 0,0-5-2,9 0 2,0-8 0,4-2 0,4-4 2,1-5 4,6-2-4,1 0 7,0-3-9,2-10-1,-4-4-7,-3-1 4,0-4-8,-4-6 12,-3-3 0,-4-4 4,1 1-3,-2 0-1,-2 1 1,-1 3 3,-1 3 0,-1 0 8,-1 6-5,-2 3-3,0 6 7,0 3 8,0 0-7,0 3 3,0 3 2,0 0-2,0 3-2,0-2-10,0 0 0,0 2-2,0-2 0,0 2-1,0 0 1,0 0 0,0 0 0,0-2 1,0 1 0,0-1 2,0-1 5,0-1-8,0 1 1,0-2 0,0-1 1,0 0-1,0-1 0,0 2 2,0-2 2,0 2-1,0 1 0,0-1-1,0 3 1,0 2-1,0 0 0,0 0-4,0 0-4,0 17-10,0 18-3,-3 11 17,0 7 0,-2-2 0,2-1-1,0-3 1,-2-2-1,2-2 2,0-5-1,0-5 0,1-8 0,0-5 1,-1-3-1,2-5-1,1-3 1,0-3 3,0-4-2,0-1-1,0-1-3,0 0 3,0 0 0,0-12 6,0-3-6,0-8-6,1-2 1,6-4-3,0-1 2,5 0-2,1 3 3,5 3-11,-1 6-4,0 6 9,-3 4-1,-4 6 11,-1 2-4,0 0 2,3 15-6,0 6-1,0 7 7,-2 0-2,-4 1 2,-2-1 1,-4-7 2,0-3 2,0-4-1,0-2-1,-5-3 4,-4 0 0,-4-2 3,-1-3 3,-2-1-3,-1-2-7,1-1-12,1 0-4,-1-1 2,5-6 3,3-1 6,0 2 0,5 1-15,0 4-10,3-2 1,0 1 21,0 2 4,0 0-23,0 0-41,7 0 45,5 0 11,-1 0 11,-1 0 1,0 0-2,-1 0 2,-1 0-1,-2 0 1,1 0 1,-4 0-1,0 0 5,-3 0 6,0 0 21,0 0 13,0 0-2,0 0-11,0 0-25,0-5-7,0 1 0,-6 1-13,-4 0-12,-1-3-16,-1 4-15,-2 1-3,0-2-2,2 3-3,2-1 17,2-1 21,5 1 13,2-1 13,1 2 0,0 0 2,0 0-2,0 0-14,9 0 13,4 0 1,2 3-3,-1 3 3,2 0 2,-1 0 1,3-1 3,-2-1-1,2-1 10,3 1 8,0-4-2,4 0 25,2 0-27,1 0-2,2 0-5,2-7 3,-4-3 5,-6-3-13,-4 3 2,-7-5 7,-1-2 20,-2-2 2,-2-2-3,-2-1 0,3-1-17,-4 3-12,0-1-5,-1 3 2,-2 7 4,0 3 11,0 3-8,0 3-6,0 1-4,0 1-7,0 3-11,0 18-6,-3 9 19,0 2 1,0 1 2,3 0 2,0-8 0,0 1 0,0-6 0,0-4 0,4-2 4,5-3-1,1-4-1,3-1 4,-1-3-2,4-3 5,-1 0 1,3 0-3,0-9 1,1-5 4,-2-2-8,-1-4 3,0-2-4,-2-6 4,0 0 1,0-5 23,0 0-20,-2 3-5,-3-1 0,-5 0 8,-1 1 14,-3-5-16,0 3-4,0 1 5,0 2-5,0 5-8,0 6 1,-1 6-1,-1 6 2,1 6 2,1 0-4,-2 0-3,1 8-3,-1 20-14,1 16 16,-1 6 3,2 4-2,0-6 3,0-3 3,0-6-3,8-6-2,2-2 2,5-10 2,-1-5-1,3-6 1,3-3-2,-2-6 0,2-1-24,-1 0-51,-5 0-72,-3-12-147</inkml:trace>
  <inkml:trace contextRef="#ctx0" brushRef="#br0" timeOffset="73926.405">24033 1963 143,'0'0'62,"0"0"15,0 0 29,117 0-47,-80-7-24,0 1-6,-4 3-21,-5-2-2,-8 3-6,-1 0 0,-5 0-1,-1 2-37,-4 0-101,-3 0-85</inkml:trace>
  <inkml:trace contextRef="#ctx0" brushRef="#br0" timeOffset="74265.2603">24035 1790 414,'0'0'99,"0"0"-40,0 0-1,0 0-23,0 0-23,0 0-12,0-21-35,0 21-119,0 1-209</inkml:trace>
  <inkml:trace contextRef="#ctx0" brushRef="#br0" timeOffset="74690.271">24578 2208 414,'0'0'152,"0"0"-88,0 0-36,0 0-27,0 0-1,0 0-3,0-16-47,0 16-103,0 0-213</inkml:trace>
  <inkml:trace contextRef="#ctx0" brushRef="#br0" timeOffset="85478.6181">25381 1674 91,'0'0'94,"0"0"-10,0 0 0,0 0 4,0 0-28,0 0-27,0 0-14,-2-4-12,2 4-7,0 0-8,3 0-4,15 0 12,9 0 7,7 1-5,9-1-2,5 0 3,-2 0 3,0 0-6,-8 0-29,-10 0-28,-8 0-36,-9 0-50,-8 0-24</inkml:trace>
  <inkml:trace contextRef="#ctx0" brushRef="#br0" timeOffset="85841.6747">25572 1772 35,'0'0'60,"0"0"20,-5 107-35,4-74-3,-1 0-16,1-3 3,-1 1-14,0-3 43,2 1-26,-1-1-20,-1 1-9,1-1 2,-2 1 0,0-3-4,1-2 4,0-6 1,-1-6-6,3 0-10,0-6-75,0-3-63,0-3-45</inkml:trace>
  <inkml:trace contextRef="#ctx0" brushRef="#br0" timeOffset="87382.9742">25754 2009 194,'0'0'45,"0"0"-26,0 0 8,0 0 2,0 0 17,0 0-21,89-28-9,-65 19-9,0-2-6,-2-2 3,2-2 5,-2-1-8,-5-3 0,-2 0 2,-5-4 4,-1 0 1,-5-5-3,1 1 2,-4 0 0,1 1 4,-2 5 2,0 3 9,0 6 3,0 5-10,0 2 7,0 2 16,0 3-4,0 0-15,0 0-19,0 2-5,0 20-19,0 15 17,-2 9 6,-5 8 1,-2-2 0,0-3 4,2-2-1,1-9 2,-2-4-2,5-5-2,0-4-1,0-5 2,2-4-2,-1 0 3,2-11 1,-1 1-1,1-2 3,0-4-3,0 0 9,0-7 5,0-14-17,0-3-39,4-4-17,7 3-13,4 3-10,-3 5 16,2 6 19,0 0 30,-2 5 1,0 0-11,0 4 15,0 2 3,-2 0-3,1 0-3,0 8 8,0 7-1,1 1 1,-2 2 4,1-1 0,2 0 0,-2-2 2,1 0-2,2-2 3,2-5 14,0-4-4,3-4 5,2 0-3,3 0-5,0-1-1,-5-13-9,-2 1-3,-8-4-19,-2-1-6,-3 0-13,-2 2 3,-2 2 4,0 2 34,0 3 4,0 3 43,-7 1-9,1 4-1,1 1 3,-1 0-2,2 0-38,-2 5-6,0 9-10,1 1 16,2 0 14,3 1-14,0-3 3,0 0 1,0 1-1,0-5 0,2 2 3,2-2 0,5-3 0,2 0-2,1-6 3,2 0-1,2 0 7,0 0-13,2-2-2,0-4 1,-2 0 0,-1-1-4,-3 1-6,-2 3 8,-2-2 1,-2 1 2,0 4 0,1-3 0,-2 3 0,-2 0 0,0 0 8,0 0 0,3 0-6,-2 0-2,3 0 3,-1 0-3,-1 1 1,0 4-1,-1-1 3,-1 3-3,0-2 0,0 3-2,-2 2 1,-1 2 1,0 0 0,0-1 2,0-1 3,0 1-3,0-1 1,0-2-1,0-5 2,0 0-4,0-3 1,0 0 7,0 0 5,0 0 8,0 0 18,0 0 21,0 0-2,0-3-21,0-8-33,0 1-3,0-5-1,0-3-3,2-2-1,8-4-5,2 3-12,2 0 2,-1 6-24,-3 4 22,-1 4 19,-1 1 1,-2 1-1,1 4 0,-2 1-1,-1 0-12,1 0 4,2 15 2,0 3 5,0-1 4,-3 1 0,2-3 2,0-2-1,-1 1 2,2-2-2,0 0 0,3-1-1,3-4-80,-1-4-177</inkml:trace>
  <inkml:trace contextRef="#ctx0" brushRef="#br0" timeOffset="87630.3852">26983 2179 248,'0'0'54,"0"0"-54,0 0 0,0 0 17,0 0 13,0 0-5,0 0-9,6 50-6,-6-42-3,0 3 7,0-5-14,-14 3-50,-5-3-203</inkml:trace>
  <inkml:trace contextRef="#ctx0" brushRef="#br0" timeOffset="90190.0512">27696 2153 45,'0'0'123,"0"0"-80,0 0 28,0 0-3,0 0-16,0 0 0,5 4-4,0-4-5,3 0-5,2-3-15,5-3-9,-1 1-11,2-3-1,1-4 2,-1-2 2,0-1-6,-2-5 4,-2 1-1,-2-2-3,-1-2-1,0 0-2,-1-5 2,-2-3-13,1-1 5,-3 0 2,-1 1-3,-1 3 9,-2 6-2,0 4 3,0 5 1,0 5 0,0 5 12,0 3-1,0 0-3,0 0-9,0 1-15,-5 20-13,-1 10 28,-1 7 0,3 1 0,1 0-1,0-3 1,3 0 4,0-3-4,0-3 0,0-3 1,10-5 1,3-2 5,1-3-6,2-5 1,1-6 0,2-5 5,5-1-2,4-3 2,0-10-6,0-8-1,2-5-7,-4-4-17,1-4-8,-3-2-27,-6-1 23,-8 0-21,-1 2 17,-7 5 39,-2 3 1,0 6 28,0 5 26,0 5-3,0 1 3,-2 6-17,-1 0-13,0 4 6,2 0-12,-1 1-18,-2 23-27,-1 11 19,-2 7 8,-1 3 0,5-1 0,-3-7 1,3-2-1,2-3 0,-1-4 0,2-3 0,0-6 1,0-1 0,0-6 1,0-4-1,-1-5 2,1-3-3,0 0 10,0 0-1,0 0 5,0-17-13,0-5-1,1-6-36,8 1-20,5 5-5,-1 2-9,-1 3-1,1 8 56,-2 0 11,-2 5 3,3 3 0,-3-1-4,1 2 3,4 0-9,-2 0 8,0 9-1,1 3 3,-2 1 1,3 2-1,0 2 1,1-2 1,1 2 0,2-1-1,-1-2 0,-1-3 4,4-4-3,0-6 2,2-1 0,2 0 0,-3 0-2,-3 0 4,-3-7 2,-2-8-1,-2-1 3,-2-6-5,0 4-4,-3-3 0,0 3-8,-3 1-10,-2 4 17,-1 1 1,0 4 4,-1 5-2,-7 3 15,1 0-3,1 0-2,0 0-12,-1 8 0,2 7-9,0 6 5,4 2 0,1 0 4,0 1-2,0-2 2,9-3 6,3-4-4,1 0 3,4-4 1,4-4 3,1-4 19,3-3-10,0 0-6,0 0-7,-1-1 1,-4-13-3,-3-1 3,-2-3 0,-3-6-1,-2-3-4,-1 0 1,-4-2-1,-5 3-1,0 3 0,0 5 0,-2 0 3,-6 4 19,0 0 23,-1 4-23,3 2-13,0 4 18,0 1-2,5 2-15,1 1-10,-2 0-3,2 0-13,0 10 2,0 3 12,0 0 0,0-3-1,2-1 3,9-1 3,3-4-1,7-1 0,4-3 4,3 0-2,-2 0 0,-2 0-1,-4 0-3,-3 0 0,1 0 0,-2 0 0,-2 0 0,-4 0-3,0 5 1,-5 4-1,-1 4-4,-2 3 3,-2 2 1,0 1-1,0 2 2,0-1 2,1-1 1,4 1-1,1-5 1,4-2 0,1-2 3,3-7 0,3-4 1,2 0 6,3 0-2,-3-12-4,-2-4-3,-4-5 4,-4-1-4,1-3 3,-4-2 0,-2 1-5,-2 5 0,-2 4 0,0 9 0,0 2 3,0 6 8,0 0-11,0 3-2,0 17-17,0 5 16,-2 4 2,2-1-1,0 1 2,0-5 1,13-4 0,7-6-1,7-5 1,6-6 7,3-3-8,1 0-45,-5-1-104,-7-14-202</inkml:trace>
  <inkml:trace contextRef="#ctx0" brushRef="#br0" timeOffset="90827.4444">27738 1834 106,'0'0'57,"0"0"-42,0 0 54,85 0-11,-48 0-30,0 0 9,2-3-18,-4-2-6,-4 2-6,-4 0-3,-5 3-4,-2-1-5,-1 1-52,2 0-72,0 0-5</inkml:trace>
  <inkml:trace contextRef="#ctx0" brushRef="#br0" timeOffset="93867.1877">30304 2053 39,'0'0'62,"0"0"-59,0 0 0,0 0 16,0 0 27,0 0 34,15 14 5,-6-12-21,3-1 4,2-1-13,3 0-28,1 0-11,2-4-7,0-6-3,1 2-5,-3-3 3,-2-1-1,-2-2 0,-1 1-6,-2-4-4,-4-3 3,0 3-16,-4-5-3,0 0-8,-3-2 17,0 3-4,0 3 7,0 3 11,0 3 0,-6 3 0,-4 3 0,-2 4-1,-1 2-2,1 0-16,0 2 12,0 8 3,2 8-10,0 6 0,2 1 14,2 1 24,3-3-9,3-2-8,0-2-5,0 0 3,0-4-2,10-1 3,5-4 0,3-4 5,6-3 3,3-3-1,6 0-6,1 0-4,0-1-1,-2-9-2,-4 0-6,-4-5 5,-2-2 1,2-1 0,0 0-5,-3 3-1,-4 0 6,-6 4 3,-3 1 0,-4 4 0,-2 1 12,-1 3 5,2 2 12,-2-2 6,-1 2-22,2 0-16,-1 0-8,2 0-11,2 9 12,4 2 6,-3 0 0,3 2 0,-3-1 1,-2-1-1,2 2-3,-3 0 4,-1-1-2,-1 2 1,-1-2-1,0-2 0,0 1 2,0-2 0,-1 0 0,-8 0 1,-2-2 2,0 1 5,-3-3-8,-1-1 6,2-1 1,0-1-5,3 1-2,6-3 0,2 0-2,2 0 2,0 0 0,0-2 0,0-7-11,0-1 3,6-4-20,12 0 11,3-7-12,3 2 1,1-1-5,1 1-6,-1 3 0,-1 0 36,-2 0 6,1 1-2,-3-1 1,-3 3 2,-5 4 0,-6 3-4,-3 1 34,-3 4 28,0-1-21,0 2-16,-3 0-16,-9 0-9,-3 2-4,-3 13-4,2 7 2,-1 1-3,5 1 8,2 0 1,3-1-2,2-2 1,3-3 0,2-3 1,0-3 0,0-1 0,5-4 0,10-2 3,6-5 6,10 0 7,6 0-7,-1 0-9,-5-5-6,-1-5 0,-3-3 1,-3-3 1,0-1-1,-2 1-11,-5-4-2,-4 4 18,-5 1 5,-5 1-2,-2 4 27,-1 0 16,0 3-24,0 4 3,0 0-2,0 3 3,0 0-7,0 0-19,0 0-1,0 6-21,0 11 10,-3 2 11,2-1 1,1 2-2,0-4 2,0-1 0,0 0-2,3-2 1,3 0 1,4-1 0,2-3 0,4-1 1,-1-3 2,5-5-1,-4 2-1,3-2-1,1 0 0,-2-6-6,4-9 1,-1-3 5,-2-5-14,1 1 2,-4 0-4,1-4 11,-5 4 3,1 1 2,-4 6 1,-3 6 5,-1 5-2,-4 3 11,2 1-1,1 0-14,2 3-17,2 15 13,-1 3-1,0 3 1,-2-2 4,-2-1-1,2 2 1,-2-3 1,1-3-1,-2 3 0,-2-2 1,0 0 0,0-1-1,0-2 0,-6-3 0,-5-5 5,-2-1 6,-1-3-6,0-3-5,1 0-3,4 0-9,5 0 11,0 0 1,2 0 0,2 0 2,0 0 2,0 0-2,0 0 4,0 0-6,0-4-3,12-3-20,5-3-18,5 1 9,3-3 2,0 2 0,1 2-5,-1-1 32,1-2 3,-4 1 1,-4-5 6,1-5 12,-1-1 14,-1-7 8,0-1 10,2-3-34,0-4-2,-2-1-5,-3-1 0,-6 2 1,-5 3 19,-3 0-4,0 5-11,0 5-3,0 6 8,0 6 8,-5 4-20,4 4-1,1 2-4,0 1-3,-3 0-4,-5 18-13,-5 16 2,1 15 15,-4 5 1,3 1-1,6-1-2,-1-2 2,8-6-2,0-3 2,0-9-1,5-4-2,5-9 2,1-7 1,2 1 3,-2-9-3,5-3 2,4 1 2,2-4-1,5-3 2,1-15-5,0-4-10,2-4-2,-2-1-5,-3 0-10,-3 3 9,-4 6 9,-6 4 4,-5 5 5,-1 6 2,-3 2 7,-2 1-9,3 0 0,0 2-10,2 14 2,0 5 7,0 1-1,-2 3-2,-2-1 4,1-2 0,0-4 2,-3-1 0,0-5-2,0 0 1,0-1-1,-2 0-1,-17 0-5,-2-4-70,-4-4-39,-2-3-146</inkml:trace>
  <inkml:trace contextRef="#ctx0" brushRef="#br0" timeOffset="94338.64">31688 1841 30,'0'0'70,"0"0"-35,94 0 34,-46 0-28,-2 0-10,6 0-11,-10 0-11,-6-3-7,-9 1-2,-11 0 0,-5-3-11,-7 1-37,-2-4-88</inkml:trace>
  <inkml:trace contextRef="#ctx0" brushRef="#br0" timeOffset="95040.3743">31317 1661 370,'0'0'179,"0"0"-119,0 0 9,0 0-24,0 0-21,0 0-16,0 0-8,0 0 0,-2 0-41,-9 0-132,0-2-273</inkml:trace>
  <inkml:trace contextRef="#ctx0" brushRef="#br0" timeOffset="100036.8251">2569 3943 109,'0'0'134,"0"0"-50,0 0-26,0 0 45,0 0-35,0 0-31,0 0-15,0-9-2,0 9-5,0 0-3,0 0-12,0 0-3,0 1-6,-3 12 5,3 7 4,0 1-1,0 2 1,0 1 0,0-3 0,7-1-2,-1-2 2,5-2 0,-1-1 0,2-3 1,0-1-1,3-5 0,0-2-1,-2-4-5,4 0-3,2 0-5,-4-1 0,3-10 6,-6-1 1,1-3 5,-2-2 2,-4 1 0,2-4 2,-5 4 0,-2-2 1,-1 3 0,-1 3-2,0 2 2,2 3 4,-2 4 0,0 2 18,0 1-6,0 0-14,0 0-5,0 0-2,0 4-13,0 10-5,0 5 18,0 1 1,6-2-1,-3-1 1,6-2 1,0-5 0,-5 1 0,4-1 1,-2-5 1,0 1-2,7-5 0,-4-1-2,3 0 0,-3 0-5,3-3-1,3-8 6,-5-5 0,5-4 1,2-1-1,-4 2-7,2 4 3,-3 2 2,0 5 3,-3 5 0,3 1-6,-2 2 0,1 0 0,5 3-1,-4 8 5,4 1 2,-1 3-3,-7-2 4,-1 1-1,-1 1 1,-3-2 1,-1 0-1,-2-5 3,0 0-2,0-3-1,3-2 5,-2-2-3,-1-1 4,0 0 3,0 0 9,0-7-8,0-8-10,3-2-18,5 0-12,2 2 3,-1 2 8,-3 2 17,3 1 0,-3 4-2,1 1 2,1 4 1,2 1 1,1 0-6,-1 0-4,3 6 2,1 9 2,1 0 1,0 2 3,1-4 2,1-1-1,-1-1 2,-1-2-1,3-2 1,-5-2 0,5-2 1,-1-2 0,-1-1 0,-1 0 2,0 0-1,-6 0 1,0-6-2,1-6 9,-1-2 5,-1-5-5,-2-1-4,1-2-6,-4 1 2,-3 1 3,0 5-4,0 5 24,0 3 35,0 6-18,0 1-25,0 0-10,3 0-8,0 0-16,3 9-4,7 8 20,-4 1 0,3-2 0,3 1 3,-1-2-2,2-3 0,-1-2-1,1-2 2,-1-2-2,0-3 3,2-2-3,-1-1-1,-1 0-4,4 0-6,-7-8 4,0-6 3,-1-3-4,-2-2 8,-1-5 0,-2-3 1,-4-5-1,-2-5 3,0-3 2,0-3 12,0 0-6,0 6 1,0 4 18,0 9 2,-2 6-17,-1 9 16,3 7 14,-1 2-16,1 0-29,0 0-4,0 14-10,0 17-10,6 15 24,6 6 0,4 1 1,-4-3 0,-1-5-1,4-6 0,-3-6 1,1-5 0,2-5-1,4-7 0,-5 0 0,4-7-7,-5-3-24,2-3-14,5-3-25,0 0-59,3-2-32</inkml:trace>
  <inkml:trace contextRef="#ctx0" brushRef="#br0" timeOffset="100391.0282">3656 3947 109,'0'0'149,"0"0"-146,0 0-2,0 0 50,0 0 6,93-2-19,-65-2 1,2 1-19,1-1-7,2-3-4,0 3-4,0-5 1,-5 1-6,-1 3-12,-6-2-84,-6 3-74,-6-1-52</inkml:trace>
  <inkml:trace contextRef="#ctx0" brushRef="#br0" timeOffset="100669.6376">3540 3764 364,'0'0'147,"0"0"-102,0 0-36,0 0-1,0 0-8,0 0-15,-11-2-142,11 12-128</inkml:trace>
  <inkml:trace contextRef="#ctx0" brushRef="#br0" timeOffset="102628.7352">4203 3941 81,'0'0'131,"0"0"-29,0 0 40,0 0-47,0 0-32,0 0-18,-8-29-25,-4 25 2,3 2-16,-4 2-5,-1 0-1,4 0 1,2 0-2,2 0 1,-3 8-5,-1 7 1,1 6-11,3 3 6,3-1 4,1 1-2,2-5-15,0-1-18,0-2 13,2-3 12,7-2 2,5-6 5,0 0-5,3-5-7,1 0 0,2 0-3,-3-5-24,1-3-5,-3-6 3,-5-1 23,1 2 15,-8-5 7,-2 1 4,1 0 7,-2 3 21,0 4 3,0 2 13,0 5 23,0 3-44,0 0-10,0 0-13,0 5-25,7 10 19,5 0 6,6-1 0,-2-2 3,1-3-3,2-3 0,2-3 1,-1-2 2,3-1 0,0 0-1,2 0-2,-1-9-11,-2-4-19,-2-4 1,-7 1-12,-4-1 31,-5 1 10,-4-2 5,0-2 6,0 1 4,-3 2 14,-8 0-20,-1 5 12,-3 0 21,7 5-17,-1 1 7,6 3-15,-1 1-8,4 1-4,0 1-5,0 0 0,0 0-7,0 0-3,0 0-5,1 0 5,7 0 8,4 3 4,6 0-2,-2 1 0,2 1 0,4-1 1,-2 2-1,-1 0 0,2 2 1,-3 1-2,0-1 0,-6 0 1,1 2 0,-2-3 0,-2 2 0,1-1 0,-4-1 0,0 1 0,0 0 0,-3 2-3,3-3 2,0 0 1,-3 0 0,3-4 2,0 0 1,0-3-2,4 0 2,-4 0-1,3 0 1,-3 0-1,1-3-2,-1-5 0,2-1-2,-2-3-1,3-1 1,1-2 0,-1-1-9,-1-2 9,7-1-4,-6 1-4,1 4 6,-3 5 4,-2 3 2,-5 3 2,3 0 15,-3 1 6,0 2-4,0 0-4,0 0-17,0 0-7,0 11-15,3 6 21,0 1 1,5 2 1,0 1-1,1-3 1,2 0 0,-1-2 5,-1-4 0,0-3 1,1-1-2,-2-3 2,1-1 0,2-4 2,0 0-2,0 0 1,2-4 2,-1-4-5,0-5-1,-2-1 1,1-6 0,-2-1-3,1-2-1,-1 4 0,-4 2 2,-1 6 1,-2 2 32,-2 7 20,0 2-30,0 0-18,0 0-8,0 0-6,0 15-10,0 10 4,0 8 11,3 4 1,-3 2-1,0 3 1,0 1 1,0 1 4,0 3 11,-3-1-6,-6-2-5,-2 1 0,1-3 8,-2-3-7,-4 4-3,-2-7 0,0-6 0,6-13 2,3-14 1,3-3 11,0-16 0,0-12-16,6-11-1,0-5-1,6 2-7,19 4-7,2 3 6,3 3 3,0 0 1,-2 2-9,-1 3-5,1 6 0,-5 1-4,5 2-24,-4 4-32,3-1-56,-2 3-98</inkml:trace>
  <inkml:trace contextRef="#ctx0" brushRef="#br0" timeOffset="105265.6988">6491 3774 85,'0'0'103,"0"0"14,0 0-13,0 0-22,0 0-29,0 0-24,0 0 18,-24-39-9,17 39-2,-5 0-27,1 6-9,-1 12-4,2 3-2,4 6-1,3 0 6,3 1 0,0-3 1,0-3 0,14-1 0,-3-3 1,6-2-2,2-7 1,2-8-3,3-1 0,0 0-2,-3-1-5,-2-10-3,-7-1-9,0-1 12,-5-2 1,-2-4 9,-5 0 0,0-3 2,0-3 1,0-1-2,0 1-1,-3 3 0,-7 4-2,-1 5 2,0 5 0,-2 1 3,4 4 1,0 2 5,2 1-8,7 0-1,0 0-1,0 0-7,0 1-3,0 7 7,0 2 0,0-2 2,7-1 2,5-1 2,3-1-2,3-3 1,1-2 3,1 0-3,-1 0-1,-1-2 0,-3-9 0,0-1 1,0-1-1,-3-5 4,1-2-1,-5-2 2,-2-3 6,-2-1 6,-4-3-10,0 2-3,0-2-2,3 5-1,3 3-1,-6 4 6,1 9 2,1 1 12,-2 6 6,0 1-10,0 0-16,0 0-2,0 6-5,6 18-11,5 9 16,0 12 2,0 10 1,-2 3 2,1 5-3,1-1 1,-2-3 9,-1-4 6,0-5-7,-2-5 1,-3-3 1,0-4 3,-1-3-14,1-2 4,-2-6-4,2-3 2,1-4-2,-2-9 1,-1-3 0,-1-5 0,0-1 0,0-2 5,0 0 7,0-13 10,0-12-14,0-10-9,0-2-20,0-4 14,0 1-12,0 1 1,0 1 1,5 6 15,-2 2-2,1 3 2,4 0 2,-1 1-1,5 2 0,2 1 0,-1 7-2,-1 3 0,1 5 2,-4 6-5,-1 2 3,5 0-8,1 5 6,3 8 3,0 4 1,-2 0 0,-6-2 0,-3 1 0,-6 1-5,0-4-23,0 3-8,-14-3-13,-5 0-9,-2-2-56,3-4 21,0-4 10,5-3 3,3 0 51,2 0 29,2 0 6,6 0 29,0 0 16,0 0-15,0 0-20,0 0-16,3 0-4,13 0 4,1 0 1,2 0 0,-1 0-1,3 0 1,9 0 4,3 0-2,1 0 2,6-3 8,-3-5 0,-2-2-6,-4 2-2,-6-2-4,2-2 0,-4-1 3,-1-5 1,-4 0-3,-9 0 3,-3-2 11,-6-1 14,0-1 15,0 1-26,-3 3-14,-3 4-2,-2 3-3,0 6 27,2 4 4,0 1-16,-2 0-6,1 3-9,2 12-6,2 6 1,3 0 0,0 4 3,0-3 0,8-2 2,8-2 0,-1-5 3,0-2 0,6-5 0,-3-2 1,4-4 2,2 0 6,-3 0-4,1-4 1,-4-5-6,-1-3 1,-1 0 0,-4-3-3,-1-2 5,-3-1-1,-5-2-3,-3 1 5,0-1-5,0 1-2,-4 4 0,-6 3 0,-1 3 0,0 1 13,0 2 2,3 3-7,2-1-7,3 4-1,3-2 3,0 2-3,0 0-4,0 0-5,3 0-5,12 2 12,6 5 2,1 1 0,1 0 1,4 2 0,-5 0-1,2 5 0,-9 1-1,3 2-1,-9 3-2,-3 1 4,-1 0 5,-2-1 11,0-2-8,-1-4-6,1-3 2,3-3-4,2-3 3,5-2 2,2-4 3,9 0-2,1-4-6,3-13-35,-4 1-80,-6-4-193</inkml:trace>
  <inkml:trace contextRef="#ctx0" brushRef="#br0" timeOffset="106337.458">8153 3697 123,'0'0'61,"0"0"43,0 0 2,0 0-34,0 0-24,0 0 1,0 0-22,-58-21 8,37 21-33,-1 8-2,5 5-3,-2 5-5,8 2 7,2 1 0,2 0 1,6-3-4,1 1 4,0-3 0,0-3 3,0-1-3,7-5 0,3-3-4,4-1 2,4-3-1,1 0 3,-1 0-11,1 0 4,1-12-11,-1-2 3,-3-1-13,-2-3 18,-5 0-10,1 1 10,-5 3-7,-1 3 16,-2 2 1,-2 6 26,0 1 6,0 1-15,0 1 3,0 0 6,0 0-17,0 0-9,0 0-12,0 6-5,4 7 16,4 2 2,-1-2-1,4-3 0,-4-1 2,6-3 0,1-3-2,2-2 3,1-1-1,2 0 4,-1 0-4,-3-4 0,2-3-2,-3-4 5,-3-1 0,-1-3 1,1-6-3,-2-4 0,-2-7-2,2-6 4,-3-4-2,0-2 0,-6 4 3,0 0-6,0 7 29,0 3-3,0 6 22,-6 8-17,3 6 10,0 8 5,3 2-19,-2 0-20,1 0-7,1 16-14,-2 17-9,0 14 23,2 7 0,0 1 0,0-5-1,8 0 1,6-8 0,-1-7 0,1-8 1,2-6 1,1-6 1,2-3 0,5-4 1,0-8-4,6 0-27,0 0-45,-5-14-64,-4-4-192</inkml:trace>
  <inkml:trace contextRef="#ctx0" brushRef="#br0" timeOffset="106722.9304">8138 3607 124,'0'0'128,"0"0"-109,0 0 31,0 0 42,97-27-50,-57 21-1,2-2-11,-3 3-12,3 0-4,-2 1-3,5-3-3,1 0-5,-1-1-3,-2 2-20,0-1-59,-7 4 18,-6 0-38,-8-1 17,-11 4 22,-2-1 10,-8 1 5,-1 0-39</inkml:trace>
  <inkml:trace contextRef="#ctx0" brushRef="#br0" timeOffset="108574.4274">8827 3670 18,'0'0'125,"0"0"-10,0 0-29,0 0 12,0 0-35,0 0-21,-11-24-17,0 24-15,-2 0-9,-2 0-1,-6 2-1,4 8-1,0 1 1,3 2 1,2 3-7,3 2 0,3 4 0,2 1 5,-1-1 2,5-1-4,0 0 4,0-3 0,9-1 0,2-4 0,3-2 1,0-2 2,2-4 1,-1-1-3,3-4 5,-1 0 0,2 0 0,0 0-3,-2-9 0,-5-2-2,1 1 0,-7 0 0,-3-4 1,-3-2 2,0 0-4,0-2 0,-4-2-8,-4 3-5,-2 0 1,1 2-4,0 4 9,0 2 5,-1 5 1,2 1 0,2 1 1,1 2-3,2 0 3,1 0 0,2 0 1,0 0-1,0 0-13,0 8 7,8 2 6,6-1 1,2 2-1,1-6 2,4-1 4,1-3-1,-1-1 3,4 0-4,-1 0 3,1 0-7,1-4 2,-5-5 1,1-1-1,-4-1 0,-3-3 1,-4 1-1,-1-5 4,-4 0-2,-3-3 1,-2 0 0,-1-2-3,0 0 1,0 2-2,-1 1-1,-8 2 0,-3 5 0,0 2 1,4 4 0,0 6 4,2-3 18,0 3 0,4 1-13,1 0-10,-1 0-5,2 0-2,0 0 2,0 8 4,2 0-1,10 0 2,4 1 6,1-2-4,2 0 6,0-1-7,1 1 2,-1 4-3,0 3-1,-1 2 1,-1 3 0,-5 3-2,-3 0 2,-2 1 0,-3 2-1,-1-1 1,-1 2 0,1-5 0,2-3 0,-1-1 0,2-6-3,4 0 6,1-4-3,2-3 1,2-4 1,4 0 6,3-4 1,4-12-3,0-4-2,-4-1 0,-2-3-2,-7 0 1,-1-3-3,-2 0 2,-1 2-2,0-1-5,-1 6 3,0 6-4,-3 5 6,-2 7-1,3 2 0,0 0-7,3 7-9,1 11 14,4 3 1,1 1 2,0 0 0,4-4 2,3 0 3,-2-1-2,-2-5 1,-8 1-3,-4-2-1,-2-1 1,-4 4 1,-1-1 2,-21 2-1,-7-1-3,-5 1-6,1-4-39,-1-2-43,2-5-116</inkml:trace>
  <inkml:trace contextRef="#ctx0" brushRef="#br0" timeOffset="114473.0174">11293 3306 22,'0'0'106,"0"0"-28,0 0 11,0 0-28,0 0 25,0 0-37,0 0-21,0-11-19,0 11-3,0 0-6,0 7-9,0 14 3,0 10 6,-8 7 5,-1 2 12,-3 3 1,0-1 2,0 0-4,1-2-11,0-2 3,0-8-2,5-3-3,-1-5-3,2-3 3,2-4-2,2-4-1,1-5 0,0-5-7,0-1-22,0 0-27,0 0 6,0-9-32,0-11-247</inkml:trace>
  <inkml:trace contextRef="#ctx0" brushRef="#br0" timeOffset="114858.5059">11313 3235 104,'0'0'80,"0"0"-67,0 0 29,0 0 107,0 0-46,0 0-94,19 9-9,-8 15 0,4 12 3,-5 2 7,3 4 4,-5-1 18,3-2-8,-5 1-11,1-1 7,-3-2-7,2-3-1,-1-5-4,1-3 3,-3-4-7,0-1-3,3-3 3,-5-2-4,-1-3 2,0-5-2,0-6-16,0 0-53,0-2-16,-1 0-35,-14-2-175</inkml:trace>
  <inkml:trace contextRef="#ctx0" brushRef="#br0" timeOffset="115090.3086">11250 3548 337,'0'0'78,"0"0"-66,0 0 4,0 0 13,0 0-16,87-1-9,-62 1-1,2 0-3,-2 0-7,-4 0-109,-3 3-133</inkml:trace>
  <inkml:trace contextRef="#ctx0" brushRef="#br0" timeOffset="115328.4151">11762 3716 195,'0'0'9,"0"0"-8,0 0-1,0 0 14,0 0 0,0 0-2,-30 82-12,9-64-6,2-2-98</inkml:trace>
  <inkml:trace contextRef="#ctx0" brushRef="#br0" timeOffset="115807.6326">12306 3304 184,'0'0'153,"0"0"-57,0 0-16,0 0-10,0 0-44,0 0-26,0 29-23,5 7 20,-2 5 6,0 1-1,3-3 0,-3 0 7,-1-3-7,-1-1 0,-1-2-2,0-1 4,0-2-2,0-3-2,0-6-1,0-4-32,0-6-80,0-8-94</inkml:trace>
  <inkml:trace contextRef="#ctx0" brushRef="#br0" timeOffset="116415.1823">12335 3286 155,'0'0'81,"0"0"-5,0 0 19,0 0-37,62-87-21,-45 77-17,-1 4-6,-1 6-6,2 0-8,-4 4-2,2 17 2,-1 4 0,-5 7 0,-2 2 0,-7-2 3,0 3-6,-13-3-8,-13-4-14,-4-2-7,1-6 18,0-7-10,7-1 14,5-8 10,8-1 3,6-3 8,3 0 27,0 0-9,0 0 4,0 0-10,0 0-20,11 0-3,7 0-11,3 0 7,6 5-1,-1 10 1,0 4 2,-4 4 1,-5 2 1,-6-2-3,-3-2 1,-5 0 2,-3-2 0,0-4 0,0-3 0,0-2 2,-6-1 10,-12 0 26,-3 0 3,-4-2-30,-5 0-6,1-4 5,1 0-10,3-3-8,1 0-41,3 0-29,3 0-68,6-2-127</inkml:trace>
  <inkml:trace contextRef="#ctx0" brushRef="#br0" timeOffset="119044.0952">12975 3694 73,'0'0'22,"0"0"11,0 0 14,0 0-15,0 0 11,0 0 8,-1-1-7,1 1-10,0 0 1,0 0-7,-2 0 3,1 0-12,-1 0-11,2-2-1,0 2-2,0-1-1,0-1 2,0-1-4,0 2 1,0-1 8,0 2 14,0 0 4,0 0-13,0 0-16,0 0-8,0 2-9,0 10 16,0 3 1,0 0 5,0 0-2,0 1 0,-6 1 1,0 1-4,-7 1 0,-2 2-45,0-1-77,3-5-113</inkml:trace>
  <inkml:trace contextRef="#ctx0" brushRef="#br0" timeOffset="119676.2295">13974 3214 212,'0'0'68,"0"0"15,0 0-11,0 0 5,0 0-49,-95-44-14,68 44 12,-3 5-25,-3 13 7,1 4 2,0 9 0,2 6 2,1 8-8,2 4 3,3 1 6,10 1-2,6-4-2,8-2-4,0-8-3,16-6 0,9-2 1,4-9 1,6-5-3,6-8 5,5-7-2,2 0 0,-1-9-4,-2-6-48,-9 0-91,-13 3-165</inkml:trace>
  <inkml:trace contextRef="#ctx0" brushRef="#br0" timeOffset="121195.6802">15146 3401 129,'0'0'102,"0"0"-33,0 0-16,0 0 4,0 0-19,0 0-13,-42-8-22,36 8-3,-3 0-2,-2 6-2,-2 9 1,3 7-4,1 0 2,-2 5 5,8 0 11,2-1 17,1 1-16,0-5-2,4 0 3,11-6 9,2-4-14,4-4 3,2-8 1,0 0 7,2 0-5,-2-11-8,-4-4 3,-4-2-7,-6 2 3,0-1-1,-6-1-1,-3 2 1,0-2-4,0 1 0,-5-2-2,-5 2-6,-1 2-1,2 2 1,1 3 8,0 1 0,2 2 1,3 2 1,0-1-2,3 2 3,0-2-3,0 0-2,0 0-9,9-1-15,3 2-1,3 4 8,-2 0 12,4 0-1,1 0 3,1 9 2,0 2 3,-1 5-3,-1 0 2,-2 3 0,-1-1 0,-4 0 1,-1-2-1,-2 0 1,-4 0 0,0-1 0,-2-5 0,-1-2 1,2-2-1,-2-3 0,1-2 1,-1-1 1,2 0 4,-2 0 7,1-1 10,4-17 2,-1-6-25,7-2-36,1 1-8,1 3 4,4 6-44,-4 4 71,-1 4 13,-3 5 0,-5 1-6,5 2 2,0 0 1,2 0 0,3 10 0,2 5 3,-2 1 0,0 2 5,-3-3-1,-3 4-4,1-4 0,0 2 3,1-3-3,0-2 0,2 1-52,1-8-174</inkml:trace>
  <inkml:trace contextRef="#ctx0" brushRef="#br0" timeOffset="122013.2393">16594 3374 203,'0'0'105,"0"0"-9,0 0 2,0 0-27,0 0-10,0 0-21,-79-32-19,66 32-15,-2 15-6,-2 9-11,0 8 7,2-1 4,3 0 0,6-3 0,3-2-2,3-2-3,0-5 4,0-2 1,4-5 3,10-3 0,-2-5 0,7-4 0,4 0-3,3-4-10,3-11-11,-4-3-8,-3-2-2,-4-2-13,-3-1-11,-3 2 22,-3 2 22,-3 1 11,-5 5 10,-1 6 38,0 2 28,0 3-9,0 2-23,0 0-44,0 5-4,0 13-12,0 7 14,5-3 2,0 1-2,2-4 2,3-2 4,-1-2-3,3-3-1,8-4 0,2-3 4,6-3-4,4-2 7,-1 0-7,-5 0-70,-6 0-61,-6 0-91</inkml:trace>
  <inkml:trace contextRef="#ctx0" brushRef="#br0" timeOffset="123855.6469">17836 3552 208,'0'0'170,"0"0"-82,0 0 5,0 0-25,0 0-24,0 0-13,0 4-19,0-4-8,0 0-4,1 0 0,2 0-1,3 0 1,9 0 0,4 0 0,4-9 0,2-5-5,2-1-8,-3-2 2,-4-1 1,-3 0-8,-8-1 6,-3 0 5,-2 2 3,-4-1 1,0 4 3,0 3 0,0 3 1,0 3 0,0 2-1,0 1 3,0 2-3,0 0-2,7 0-11,2 10-16,5 6 21,1 4 4,-1 2 3,-2-1 1,-3 0 1,-3-2-1,-2-6 0,-4 2 0,0-3-1,-7 3 1,-10-3 1,-4-3 3,2-2 4,7-3-7,3-3 3,3 1-2,2-2 0,4 0 4,0 0 2,0 0 8,0 0-8,0 0-4,0 0-4,1 0-4,13 0 4,6 0 0,5-7 0,4-2 0,4-2 0,0-3 3,2-1-3,-3-3 0,-2 0-3,-6 1-7,-3-1 7,-7 3 2,-3-1 1,-1 2 0,-3 1 3,-2 2-3,-3 2 4,-2 3 0,1 1 8,-1 2 2,0 2 0,2 1 2,-2 0-15,0 0-1,1 1-16,1 12 2,2 2 14,2 1 0,-1-1 0,2-1 1,1-2 1,1-2-2,4-2 1,0-3-1,5-1 3,0-3-2,3 1-1,-1-1-2,-3-1-4,4 0-1,-1 0-11,1-3 4,1-7 1,-2-1 3,-3 2 3,-3 2 7,-2-1 2,-2 5-1,-1-3 2,1 3 1,-2 3-4,0 0 0,0 0-5,-2 6 0,-1 6 0,-2 1 5,-2 1 0,-1-3 0,0 1 0,0-2 1,0-3 0,0-3 6,0-2-1,0-1 5,0-1-1,0 0 3,0 0 5,0-7-4,0-5-14,0-5-25,0-1-6,3 0-17,10 3-7,1 0 26,1 1 18,0 2 7,0 2 1,1 3 3,-2 4 3,2 3 1,3 0-4,-1 0 0,2 10 0,-2 0 0,-2 1 0,-4 4 6,0-4-4,-3 3 1,-3 2 0,2-5 0,-4 4 0,2-2-3,0-3-3,1-2-79,5-7-97</inkml:trace>
  <inkml:trace contextRef="#ctx0" brushRef="#br0" timeOffset="124203.2431">18343 3134 365,'0'0'88,"0"0"-68,0 0-15,0 0 3,0 0-7,0 0-1,6-27-57,-2 27-142,-2 0-19</inkml:trace>
  <inkml:trace contextRef="#ctx0" brushRef="#br0" timeOffset="125937.8828">19426 3299 181,'0'0'112,"0"0"3,0 0-27,0 0-22,0 0-31,0 0-10,-24-56-10,15 53-2,-5-2-5,-5 5-3,-3 0-5,-2 0-4,-1 5 2,1 6-2,0 8 0,5 0-1,5 4-2,4 1-1,4 0 3,4-1 2,2-4 3,0-2 3,0 0-2,7-4 2,6-3-1,2-4 2,6-3-4,4-3-2,2 0-5,-2 0-11,-1 0-24,0-6-15,-3-2 15,-6-8-7,-1 4 14,-6 0 22,-2 2 13,-3 4 12,0 1 55,-3 2 9,0 3-14,0 0-37,0 0-23,0 2-2,0 12-21,2 12 9,1 7 12,1 8 2,-3 0 15,-1 4 14,0-2 1,0-2-6,-5-3-4,-4-6-9,-2-4-10,-4-2 2,2-4-3,-8-3 6,4-3-2,0-4 0,3-3-6,1-5-9,4-4-18,3 0-4,0 0 27,2-12-27,2-3 19,2-1 12,0-4 3,0-1 3,13-2-4,8-1 7,8-1-9,4-1 0,5 2 0,2 2 0,-1-1 0,-1 4-2,3-2 2,-2-2 0,3 3 0,3-6 0,-2 0 0,5-3 0,-3-2 0,-1-3 1,-5-1 0,-8-1 0,-4 0-1,-9-1 6,-5-1-1,-2-3 3,-2 1 16,-5 2-15,-2 2-5,-2 6 3,0 1-5,0 5 3,-5 2-3,-3 5-2,0 5 5,-1 3 0,-1 5-3,1 1 1,0 1-3,-3 2-3,0 0-3,-3 20-3,-2 11-1,2 13 8,5 7-1,6 7 3,4 1-3,0-3 3,0-7 0,3-9 1,10-5 1,3-5-1,4-5 0,1-2 2,3-5-3,4-5 5,2-3 0,1-5 2,-1-3-3,0-2 2,-3 0-3,-2-3 2,-5-11-1,-1-5 2,-3-4-1,-2-7-5,-4-1-7,-1-3-14,-8 0-2,-1 8 20,0 4 2,-1 7 1,-11 7-3,2 4 3,-1 4-1,1 0-1,1 12-7,3 15-9,1 6 8,4 4 10,1-2 3,0-3 1,0-7-1,9-5 0,6-2 2,6-6 9,4-3-5,2-3 8,2-6-6,1 0-5,-5 0-6,-3 0-14,-4 0-36,-6 0-66,-6 0-145</inkml:trace>
  <inkml:trace contextRef="#ctx0" brushRef="#br0" timeOffset="128143.4193">21421 3256 139,'0'0'115,"0"0"-7,0 0-20,0 0 4,0 0-46,0 0-6,-26-65-17,19 58-3,0-1-7,-2 2 0,-1 2-7,-3 3-5,0 1-1,-3 0-1,-1 0 0,1 0-2,1 8 0,-2 10-1,5 3-1,-1 3-4,4 1 4,3-3-1,3 1 4,3-5 2,0 0-1,0-3 1,0-2-1,4 0 1,7-6-1,2 1-1,4-4-2,4-1-9,1-3 5,1 0-7,0 0-1,-2 0-1,-4-9 16,0-7 1,-3-2 1,-1-3-1,-2-2 0,-4 5 1,-1 1-1,-5 5 4,1 5-2,-2 2 8,0 4 7,0 1 7,0 0-10,0 0-14,0 0 0,0 0-11,2 14-12,1 5 14,0 8 7,-2 1-2,1 1 3,-1 2 2,1 1-1,-1 0 0,-1 1 0,3 2-1,-1-2 2,-1 1 0,1-2 1,-2-3-2,0-2 1,0-2 0,1-2-1,-1-2 1,3-3-1,-3-3 0,1-6 1,1-4 0,-1-3 1,2 0 1,-1-2-2,-1 0 2,1 0-1,-1 0 6,4 0 8,1-7 1,4-9-15,1 0 4,-1-5-3,5-3-2,3-5-1,0-4 0,3-3 0,-5-4-15,-1 1-6,-1-1 7,-1 3 11,-4 0 3,0 4 0,0 2-1,1 3 1,-2 5 0,-2 3 0,-2 3 0,-2 5 2,-1 3 6,-1 5 14,0 2 0,0 2-16,0 0-1,0 0-5,0 0-5,3 0-10,-2 2 5,3 8 3,0 4 7,-1-4 3,2-3-3,-2 0-3,-2-6 3,1 2 4,-2-3-4,0 0 0,0 0-1,0 2 1,0-2 0,0 0 0,1 0 0,-1 0 1,0 0-1,0 0 0,0 0 0,0 0 4,0 0-4,0 0 1,0 0-1,0 0-2,0 0-3,0 0-10,0 0-10,0 0-28,0 1-52,0-1-120</inkml:trace>
  <inkml:trace contextRef="#ctx0" brushRef="#br0" timeOffset="131304.5895">21762 3240 64,'0'0'71,"0"0"22,0 0-1,0 0-18,0 0-12,0 0-12,3-5-7,-3 5-9,0 0-9,0 0-5,0 0-11,0 0-9,0 0-2,0 1-8,0 12-6,3 5 15,2 3 0,0 3 1,1-2 0,1-2 1,0-2 0,2-3-1,-1-3 4,4-1-4,-3-4 0,3-2 3,2-4-1,6-1 3,-1 0-4,7 0-1,0-7-6,-3-3-10,-4-1-5,-2-1 12,-4-1 4,-4-1-4,-2-4 6,1-2 3,-2-1 0,-1 1 0,-2 2 3,-2 2-3,-1 4 0,0 3 1,0 6 7,0 3 2,0 0 8,0 0-6,0 0-12,0 9-19,0 10 5,0 6 8,0 3 3,0-3 1,0-1 4,0-6-2,7-2 0,-1-6-2,2 1 2,1-4 5,3-4-3,3-1 2,5-2 2,4 0 0,3-5 1,-1-5-4,1-1-3,-5-2 1,-1 1 3,-5-4-2,-1 0 2,-3-1-1,-4 0 2,-3 0-3,-3 2 4,-2 2-4,0 5 2,0 2-1,0 1 16,0 5-13,0-2-4,0 2-2,0 0-1,0-1-1,0 1 1,0 0-3,0 0 3,0-1 0,0 1 1,0 0 1,0 0 2,0 0 1,0 0 4,0-2 0,0 2 0,0-3-1,0-1-3,0 1-4,0-1 2,0 1-2,0 1 1,0-1 0,0 0-1,0 0 1,0 3-1,0-4 2,0 4-1,0-1-1,0 1 0,0-2 0,-2-2 1,-2 0-1,1-4 2,0-1-2,0 1 0,1-5 0,2-4 1,0-2-1,0-2 0,0 0 2,0 3-2,0 0 0,0 1 0,0 0 0,2 2 1,-2 5 1,2 2 15,-1 6-6,-1 1 0,0 1-9,0 0-2,0 3-9,3 22-11,-1 9 17,1 13 2,-1 4 1,0-2 0,-2 0 0,0-6 0,0-6 0,0-5 1,0-3-1,0-5 0,0-5 0,0-5 3,0-5-5,1-1 4,1-5-2,-2-3 1,1 0 2,-1 0 1,3 0 6,3-11 1,2-7-11,2-1-2,-1-1-6,2 2 4,0 6 1,0 0 0,3 5 0,0 0-5,0 3 1,-1 2 4,-2 2 1,-2 0 1,1 0-5,0 3 2,1 9 1,-1 2 2,-2 1-4,-4 1 4,-4 1-1,0 0-4,0-2 0,-9-2 5,-7-1-6,-1-1 3,-2-2-29,-2-5 8,5 0-3,4-4-6,2 0 9,3 0 12,3-8-16,2 1 8,1 0 9,1 4 8,0 0 3,0 2 0,0-2-3,0 3-2,7 0-8,4 0 7,2 0 2,2 0-1,3 0 5,3 0 1,0 0 1,3 0 1,1 0 1,2 0 2,0 0 13,-3 0-10,0 0-4,-2 0 0,-2 0 1,-1 0 0,-1-2 9,0-7-2,-2-3 4,-4-1 4,0-3 6,-6 0-5,-2 1-7,-1 0-4,-1 3-1,-1 2-1,-1 2 6,0 5 5,0 0 2,0 3-4,0 0-7,0 0-10,0 0-11,0 15-14,0 6 21,0 2 3,0-2 1,5-3 0,2-2 1,2-4-1,3-1 1,4-2 2,3-6-2,4 0 5,3-3-1,2 0-3,3 0 5,-1-11-7,-3 0 1,-3-5-1,-3-3 2,-3-4 3,-3-6 0,-2-4 5,-4-6 4,0-7 10,-3-6-8,-3 3-7,0 2-1,-3 9 11,0 10 9,0 8 0,0 6 9,-4 9-17,2 3 1,1 2-13,1 0-8,-3 7-14,1 25-19,-1 18 26,0 13 5,3 2 2,0-5 3,0-9-3,0-9-1,3-7 1,8-10 0,3-4 1,0-5 0,2-5-1,2-3-3,5-5-22,2-3-14,2 0-3,-2 0-20,-4 0-44,-2-4-17,-7-3-105</inkml:trace>
  <inkml:trace contextRef="#ctx0" brushRef="#br0" timeOffset="131651.6643">22891 3210 342,'0'0'165,"0"0"-150,0 0 28,0 0-5,0 0-24,0 0-9,114-5-3,-70 1 4,-3 0-5,-5 4 2,-2 0-3,-4 0 0,-4 0-2,-3 0-6,-4 0-48,-6 0-43,-9-4-103,-4 1-58</inkml:trace>
  <inkml:trace contextRef="#ctx0" brushRef="#br0" timeOffset="131936.7465">22807 3039 353,'0'0'87,"0"0"-25,0 0-22,0 0 0,0 0-11,0 0-27,-9-21-2,9 21-100,0 0-170,2 10 76</inkml:trace>
  <inkml:trace contextRef="#ctx0" brushRef="#br0" timeOffset="132290.961">23732 3294 338,'0'0'223,"0"0"-141,0 0 7,0 0-36,0 0-30,0 0-19,0 0-4,0 0-3,0 0-42,0 0-48,0 0-146</inkml:trace>
  <inkml:trace contextRef="#ctx0" brushRef="#br0" timeOffset="133678.777">23132 3196 4,'0'0'19,"0"0"6,0 0-1,0 0-3,0 0 8,0 0 13,85 1-9,-74-1-14,2 4 9,4-1-12,5 0 6,2-3 22,4 0-8,-1 0-22,1 0 1,1 0-5,-2 0 8,-1-3-15,0-4 2,3 4-4,0-1-1,-2 1 8,-3 0-1,-7 0-5,-3 1 0,-4 1 0,-5 1 4,-4 0-1,1 0 8,-2 0-5,0 0-2,0 0-1,0 0-5,0 0-7,0-2-35,0 1-67,0-1-64</inkml:trace>
  <inkml:trace contextRef="#ctx0" brushRef="#br0" timeOffset="138769.4933">23699 3183 6,'0'0'18,"0"0"-6,0 0-12,0 0 5,0 0 3,0 0 7,0 0-7,55 57 2,-48-47 1,0-4-4,-4 0 0,-2 0-3,1-4 3,-2 0 3,0-2-1,0 0 7,0 0 28,0 0 19,0 0 32,0 0-4,-5 0-64,-5 0-21,-2-4 1,1-2-1,-2 2-4,2 0-2,2 1-1,2-1 0,4 3 1,2-1 0,1-1-1,0 3-4,0 0 0,0 0-17,0 0-13,0 0-30,0 0 19,0 6 46,7 1 1,0 1 0,-1-2 2,1 0-3,-1-1-6,-3-2-32,-1-3-54,0 0-58</inkml:trace>
  <inkml:trace contextRef="#ctx0" brushRef="#br0" timeOffset="140226.1947">24572 3490 232,'0'0'62,"0"0"28,0 0 20,0 0-25,0 0-21,0 0-19,0 7-17,0-7-6,0 0-8,1 0-5,2 0-2,5 0-3,7-6-4,4-5-1,5-2-3,0-2-1,-2-1-1,-2-3 3,-4 0-4,-4-4-1,1-1-1,-4 0-3,-1 0-2,-4 2 6,-1 5 1,-1 6 7,1 2-1,-3 6 1,1 2 0,-1-1 5,2 2-5,2 0-8,7 2-12,6 12 12,3 6 7,4 3-3,-3-2 3,1 2 0,-4-4 1,0-4 1,-5 2 0,-2-5-2,-2-3 2,-6 0-2,-2-5-1,-1 1-1,0-2-5,0 1 1,-4-1 7,-8 0 18,-2-1-7,2-2-6,1 0-5,0 0 0,3 0-15,0 0-30,3 0-64,2 0-84,3-3-34</inkml:trace>
  <inkml:trace contextRef="#ctx0" brushRef="#br0" timeOffset="140974.5922">25088 3254 277,'0'0'94,"0"0"-42,0 0 0,0 0-33,0 0-19,0 0-25,-2 41 21,4-15 1,5-2 3,1-2 3,1-1-3,1-3 1,1-2-1,1-2 2,3-7-2,0-1 1,1-3-1,-1-1 0,1-2 11,-2 0-10,2 0 9,-2-4-1,-1-6-2,-1-3-2,-2-1 7,-2-3-8,-2 2 10,-3 1 19,0 4-5,-3 1-11,1 2 14,-1 0-10,0 4-8,0 3-8,0 0-3,0 0-2,0 0-5,0 0-15,2 13-4,1 3 20,4 4 4,1-4 2,-1 1-1,2-4 3,4-2-4,0-1 0,3-2-30,0-2-47,4-3-64,0-2-20</inkml:trace>
  <inkml:trace contextRef="#ctx0" brushRef="#br0" timeOffset="141930.3058">25707 3279 117,'0'0'87,"0"0"-18,0 0 13,0 0 0,0 0-71,0 0-11,-67 25-1,52-1 1,2-1 7,2-2 0,5-1 8,5-2-11,1-2-3,0-4 0,0 0 4,12-4-4,6-2 9,1-3-9,2-2 9,3-1 5,-2 0-11,0 0 0,0-7 0,3-5 4,-1-6-5,1-5 6,-2-2 3,-1-10 15,-1 0-12,-3-6 0,-1-3-15,-3-1 3,-1-2-1,-2 5 0,-5 3 5,-5 4 16,1 8 0,-2 6-2,0 6-6,0 9 5,0 3 1,0 3 2,0 0-16,0 0-7,0 13-14,0 20-8,-3 17 22,0 9 1,3-1-1,0-4 0,0-5 0,0-9 0,0-5-2,0-5 2,0-6 0,3-6 0,-2-3 1,1-3 0,-2-1-1,0-3 1,0-1 1,0-1-2,0-1 1,0 0-1,0-3 0,0-1 0,0-1 0,0 0 4,0 0 2,0 0 2,0 0-2,0-3 0,0-12-6,0-1-3,6-6-9,4-1-11,4-1 2,2 3-8,2 1 10,-2 5 7,-1 3 10,-1 0-1,-4 3 0,2 3 1,-1 2 0,1 0 1,1 4 1,2 0-9,3 0 3,1 5 3,1 10 0,-4 0-4,-3 0 7,-1 0 0,-3-1-1,-1 0-2,-4 0 0,-1 0 0,3-1 3,-2-1 2,4 2-1,1-4-2,3 1-33,1-2-43,7-4-45,1-4-35,6-1-57</inkml:trace>
  <inkml:trace contextRef="#ctx0" brushRef="#br0" timeOffset="143734.7562">27274 3401 41,'0'0'62,"0"0"-34,0 0 42,0 0-5,0 0 63,0 0-46,106 12-47,-80-19-20,1 0-1,-1-4-8,-7 1 6,-1-5 15,-6-2 10,1-4-17,-2-4-3,-2-1-10,1-4-3,-2-4-3,-1-6 0,1-5 1,-1 0 1,0 1-3,-3 10 0,-1 8 2,-2 7-2,-1 5 3,0 2-3,0 3 8,0 5 14,0 2-5,0 2-4,0 0-13,0 3-5,0 19-15,0 15 12,0 11 6,0 7 2,0-2 0,3-4 2,10-7-2,2-9 0,3-5 0,5-2 1,4-7 0,5-2-1,7-3 5,3-9-3,0-5-2,-1 0 0,-6-8-11,-4-15-6,-1-7 6,-6-4-5,-6-3-9,-4-4 19,-5-1-4,-2 0 5,-4 2 5,-3 2 3,0 5-3,0 3 2,0 5 0,0 4 12,0 8-3,0 4 13,0 6 2,0 2 4,0 1-21,0 0-9,-3 13-19,-2 18 0,-4 13 16,-1 7 2,1 5 1,1 0 1,2-7-1,2-8 0,3-11 0,-1-4 0,2-5 2,0-6 0,0-3-2,0-3 1,0-4-1,0-4 0,0-1-6,0 0-9,0 0 13,0 0 2,0 0 3,0-8-3,3-3-2,1-2 2,1-3-8,2-1-7,-1 2 2,2 5 6,-4 4-3,-1 4 8,-3 2 1,0 0-6,0 11-28,-2 7 21,-8 0 14,4-1 6,-1-2 9,2-7-2,4-2-2,-1-4-4,2-2-3,0 0 3,0 0 1,0 0 1,0 0-1,0 0 0,0 0 2,0 0 2,0-6-5,0-9-7,0-5-5,6-2-17,3-5-19,6 1-7,-1 3-5,-1 5-1,3 5 45,0 4-3,0 3-46,-3 2 32,2 4 17,-4 0 8,2 3-3,0 10 3,5 2 0,-1 6-1,0-3 2,0 1 2,-2 1 4,-2-5 4,5 2 3,-3-3 1,3-3 2,0-1 13,0-6-17,1-3-2,1-1 1,1 0-11,-1 0-4,-3 0-74,-4-7-69</inkml:trace>
  <inkml:trace contextRef="#ctx0" brushRef="#br0" timeOffset="144599.0434">28785 3086 130,'0'0'84,"0"0"-49,0 0-1,0 0 4,-94-24-8,78 24-24,-1 14-4,-1 9 10,-1 5 6,4 0 12,2 0 5,4-3-7,6-2-12,3-3-7,0-3-2,0-3 0,6-2-6,8-4 15,2-3 0,3-3-15,1-2-1,0 0-2,1 0-16,1-12 4,-4-2-1,2-2 12,-4-1-22,-4 5 25,-4 2 2,-7 4 20,-1 3 72,0 1-33,0 2-31,0 0-30,0 0-1,0 0-11,0 5-2,3 5 9,0 2 5,5-2 0,0 1 0,3-4 0,1-2 0,7 0 2,3-4 3,2-1-5,-1 0 5,-2 0-3,-2-9-1,-2-1 1,-1-7 5,-1-4-2,1-3-5,-2-10 0,-4-7 0,-1-1 3,-4-2-3,-2 3 0,-2 3 5,-1 6-2,0 3 8,0 4 2,0 7 6,0 4-9,0 7 5,0 3 10,-1 3-21,-1 1-4,-1 1-6,-3 26-16,-4 14 14,-1 15 6,1 5 2,3 1 0,7-3-1,0-9 0,0-10 1,4-8 0,8-10 3,4-2-2,7-8-1,2-6 0,2-3-2,1-3-21,-1 0-31,-3-4-122,-3-13-268</inkml:trace>
  <inkml:trace contextRef="#ctx0" brushRef="#br0" timeOffset="144937.5847">28849 3078 166,'0'0'94,"0"0"-91,0 0 11,111-22-6,-61 16 2,1 3-5,-5 0 1,-7 0-6,-6 3 0,-8 0 2,-2 0-2,-6 0 0,-1 0-2,-6 0-37,-3-3-56,-5-1-48</inkml:trace>
  <inkml:trace contextRef="#ctx0" brushRef="#br0" timeOffset="145728.2912">27478 2987 62,'0'0'66,"0"0"14,0 0-13,0 0-23,0 0-6,0 0-7,3-4-11,10 3-1,6 1 3,4-1-5,7 1-5,6 0 2,6 0 10,-2 0-14,-1 0-5,-3 0-1,-6 0-4,-4 0 0,-3 0-26,-10 0-48,-1 1-78,-8 0-51</inkml:trace>
  <inkml:trace contextRef="#ctx0" brushRef="#br0" timeOffset="172617.0423">8913 4970 160,'0'0'57,"0"0"12,0 0 16,0 0 0,0 0-30,0 0-19,0-5-13,0 9-23,0 14-10,-6 11 10,-7 10 6,-4 6 7,-3 3 17,-1 2-8,4-7-12,3-2-8,9-2-2,-3-3 5,3-4-4,1-7-1,-1-4-8,4-4-23,-1-6-14,2-5-46,0-6-95,0 0-72</inkml:trace>
  <inkml:trace contextRef="#ctx0" brushRef="#br0" timeOffset="173002.4827">8953 4921 204,'0'0'72,"0"0"-53,0 0 3,0 0 3,0 0-16,0 0 11,76 57 42,-60-16 4,-5 4-25,-2-3-1,1-1-18,-1-5-11,3-2 3,0-3-6,0-3-2,-3-2-3,4 0 1,-4-3-2,-3-2-2,0-1 1,-5-2 6,-1-4-5,0-1 0,0-4-2,0-2-18,0-3-65,-4-4-94,-2 0-58</inkml:trace>
  <inkml:trace contextRef="#ctx0" brushRef="#br0" timeOffset="173249.5322">8878 5266 235,'0'0'121,"0"0"-99,0 0-17,0 0 4,0 0 3,0 0-6,97-17 4,-63 16-9,-5 1 1,-4 0-2,-7 0-47,-3 3-79,0 5-30</inkml:trace>
  <inkml:trace contextRef="#ctx0" brushRef="#br0" timeOffset="173619.3628">9387 5040 153,'0'0'132,"0"0"0,0 0-17,0 0-25,0 0-50,0 0-40,0-3-4,0 24-9,0 9 13,0 4 1,0 4 2,3 0-3,1 0 2,1-5-2,-2-4 4,3-3-2,0-3-2,0 0 0,-3-4 0,0-1-21,0-3-20,-3-5-95,3-7-90</inkml:trace>
  <inkml:trace contextRef="#ctx0" brushRef="#br0" timeOffset="174220.9804">9451 5096 112,'0'0'76,"0"0"23,0 0-10,-3-85-18,3 64-7,6-2-34,12 5-16,-3 5-6,1 4 5,2 5 0,1 4-10,1 0-3,1 5-3,1 14 1,-4 4 2,-3 6 0,-4 0 0,-10 3 1,-1-1-1,-12-1-8,-9-1-11,-4-4-2,5-5-11,3-5-13,6-6 29,5-6 15,4-3 1,2 0 1,0 0 8,0 0 7,0 0-16,0 0-2,8 0-5,9 0 5,3 3 0,3 6-3,2 6 1,-1 2 3,-2-1-1,-1 2 1,-4 0-2,-6-1 3,-3-1 2,-2 0 19,-4-3 0,-2 0-10,0 0 6,0-1 6,-13 1-3,-9-1 16,-6 0-12,-3-1-13,-1-5-11,2-6-1,2 0-11,3 0-16,2-3-41,5-6-84,8-3-163</inkml:trace>
  <inkml:trace contextRef="#ctx0" brushRef="#br0" timeOffset="174684.5516">10203 5088 314,'0'0'35,"0"0"26,0 0 30,0 0 1,0 0-58,-54-80-6,36 77-14,-2 3 12,-6 0-18,-5 0-7,2 17-1,-1 7 0,5 5-1,6 5-5,5 5 3,4 2 3,6 3 0,1-2 1,3-5-1,0-3 0,3-5 0,13-3 1,5-5 0,4-4 1,5-4 1,3-3-1,-2-5-2,5 0-2,1-5-29,-1 0-68,-3 0-88,-8-3-136</inkml:trace>
  <inkml:trace contextRef="#ctx0" brushRef="#br0" timeOffset="175007.5138">10580 5143 337,'0'0'156,"0"0"-91,0 0-22,0 0-21,0 0-16,0 0-6,47-10 0,-16 7 1,0 3-1,-1-3-2,-3 3-51,-5 0-23,-7 0-68,-7 0-82</inkml:trace>
  <inkml:trace contextRef="#ctx0" brushRef="#br0" timeOffset="175223.5445">10641 5285 76,'0'0'19,"0"0"16,0 0 76,0 0-19,0 0-35,105 0-38,-72-9-13,-2-1-6,-1 2-32,-3-1-106,-12 3-46</inkml:trace>
  <inkml:trace contextRef="#ctx0" brushRef="#br0" timeOffset="176094.5943">11389 4928 150,'0'0'121,"0"0"-17,0 0-5,0 0-12,0 0-39,0 0-43,-2-2-5,22 2-1,8 0 1,8-2 3,4-2 1,1-3-2,-1 1-1,-3 2-1,-6 3-5,-5 1-57,-7 0-66,-8 0-126</inkml:trace>
  <inkml:trace contextRef="#ctx0" brushRef="#br0" timeOffset="176395.0845">11549 4894 93,'0'0'94,"0"0"-83,0 0-4,0 0 0,0 0 54,-21 89 9,21-59 36,0 3-49,0 0-16,0-1-18,0-4-11,3-3-4,3 0-4,-2-4 1,1 0-3,1-1-1,-2 1 1,-1 0-2,0-2 3,-3-1-3,0 1-13,0-3-60,0-1-52,-4-3-51,-5-3 17</inkml:trace>
  <inkml:trace contextRef="#ctx0" brushRef="#br0" timeOffset="176626.8859">11437 5425 282,'0'0'125,"0"0"-51,0 0-29,0 0-26,0 0-8,0 0 13,74-1-1,-36-5-10,1-2-6,-2 1-2,-2 0-3,-3 3 2,-8 3-4,0 1 0,-2 0-19,-3 0-58,-4 0-97,-1 0-58</inkml:trace>
  <inkml:trace contextRef="#ctx0" brushRef="#br0" timeOffset="180235.7304">15769 5062 179,'0'0'98,"0"0"-37,0 0 11,0 0-14,0 0-15,0 0-8,-80-85-1,66 73-6,1 3-9,1 1-3,-2-1-4,-2 4 2,0 4-4,-7 1-4,1 0-6,-2 1 0,3 16-5,-1 4 0,3 5 3,5 2 0,5 3-4,3-3 4,6 1 1,0-2-2,0-4 2,9-1 1,5-6 0,6-2 1,4-7 2,3-3-2,4-4 0,5 0 2,-3-7 2,0-8-3,-6-1-2,-9 0 0,-2-3 0,-5 1 1,-5-1-1,1 1 2,-3 0-5,-1 4 4,-3 4-1,0 5 4,0 2-2,0 3 2,0 0-4,0 0-7,0 8-11,2 8 7,1 4 5,3 1 5,2-5 1,3 1 1,3-5 0,2-5 1,-1 0 0,3-6 0,0-1-1,6 0 4,3-5 2,5-11-7,1-2-3,-1-3-8,-1 0-2,-6 3 5,-1 1 1,-3 3 7,-6 6-4,-3 1 1,0 6 2,-3 1-1,1 0-2,2 0-9,-1 11 9,-2 3-1,-2 1 2,-4 0 3,-2 1 1,-1-3 1,0-1 5,0-4-4,0-1 4,0-3-1,0-2-5,0-2 5,0 0 0,0 0 5,0 0 0,2-4 8,2-10-19,2-2-21,5-2 3,-2 1-3,3 1 19,2 0-5,5 3 6,0 4-4,-2 1 1,-1 5 4,1 3-2,-1 0-6,1 0 4,-2 12-3,2 4 0,-4-2 6,-1 3-1,2-2 1,-4-1 1,2 1 0,-3-4 1,0 2-4,1-4-61,-1-5-169</inkml:trace>
  <inkml:trace contextRef="#ctx0" brushRef="#br0" timeOffset="180868.2676">16906 5020 410,'0'0'106,"0"0"-52,0 0 15,0 0-39,-83-27-19,68 27 3,0 0-13,-2 0-1,-2 16-2,4 4-1,0 3 1,5 0 2,4-1 0,4-1 0,2-1 0,0-4 0,0-1-2,12-4 2,0-2 0,8-6-1,0-3-11,2 0 5,3 0-8,-1-1 7,-4-12 3,0-2 5,-4-5 3,-4-2 0,-4-5 1,-3-6 1,0-6-1,0-8-2,-1-1-2,-1-2 0,-3-2 5,0 3 11,0 4-8,-1 6 14,-9 12 13,3 9 3,1 8-5,5 5-2,1 5-22,0 0-9,0 13-13,0 22-11,7 15 22,4 9 2,-1 1 0,5-3 1,0-7-1,3-7-1,1-6 1,2-8 1,3-5-1,0-7-26,-2-6-34,2-8-29,-3-3-185</inkml:trace>
  <inkml:trace contextRef="#ctx0" brushRef="#br0" timeOffset="181871.0076">19172 4617 76,'0'0'110,"0"0"-7,0 0 18,0 0-10,0 0-30,0 0-25,0-33-20,0 33-12,0 0-13,0 0-11,0 0 0,-2 11-6,-1 15-7,-2 16 12,1 10 2,2 5-1,2 0 2,0-4-4,8-5 3,12-6-2,3-6 2,1-5 0,3-5 1,3-5-1,1-4-1,2-8 0,5-4 1,0-5 2,2 0 3,-4-10-5,-5-6 4,-4-2-3,-6-6 1,-5-5 2,1-4-4,-5-7 2,-2-5 0,-1-5-2,-3-5-1,-1 5 0,-4 2 1,-1 11 2,0 10-2,0 8 0,-6 6 1,0 6-2,1 2-1,1 4-17,4 1-38,0 0-123,0 9-238</inkml:trace>
  <inkml:trace contextRef="#ctx0" brushRef="#br0" timeOffset="182356.5322">20150 4787 244,'0'0'189,"0"0"-134,0 0 9,0 0-20,0 0-30,0 0-6,41 5-3,-11-5 1,8-5 1,0-1-4,-2 1-1,-4 4-2,-6 1-20,-6 0-57,-8 0-35,-8 6-122</inkml:trace>
  <inkml:trace contextRef="#ctx0" brushRef="#br0" timeOffset="182588.3357">20200 4960 125,'0'0'24,"0"0"50,0 0 37,0 0-39,93 2-23,-59-5-21,2-4-6,-4 2-19,-7 2 1,-3 0-4,-7 3-12,-2 0-81,-5 0-66,-2 0-53</inkml:trace>
  <inkml:trace contextRef="#ctx0" brushRef="#br0" timeOffset="183713.0574">21207 4815 338,'0'0'120,"0"0"-83,0 0 8,0 0-24,0 0-17,0 0-4,0 0 4,32 28-3,-7-22 5,5-3 8,0-1 3,0 0 1,-3-2-6,-5 0-4,-3 0-2,-4 0 3,0-4-4,-6-4 0,-1-3-2,-2 1 2,-5-2 2,-1-5-5,0 1-2,0-4-1,-12 2-5,-6 3 1,0 2-5,-6 3 2,-4 7 1,-3 3 2,-5 0-1,-3 2 1,-2 13 3,2 6 1,1 7-2,8 3-3,4 4 1,5 2 5,7 1 8,10-2 1,4-3 19,0-6-16,13-3-1,14-6 0,9-2 5,12-8-2,7-1 0,6-7-8,4 0 9,1-7-15,-3-8-9,-8-1-56,-12-2-100,-14-2-168</inkml:trace>
  <inkml:trace contextRef="#ctx0" brushRef="#br0" timeOffset="185824.7541">21858 4516 207,'0'0'197,"0"0"-138,0 0 2,0 0-9,0 0-28,0 0-6,6-6-4,-2 0-11,4-1-3,1-1 1,1-4 0,2-2-1,2-1 0,-1-4 0,0 0-6,-2 3-2,-3 1 5,-5 3 3,-2 1 2,-1 4 3,0 3 5,0-1 8,0 3 4,0 2 4,0 0-21,0 0-5,0 18-22,0 8 9,0 2 12,0 0 1,0-4 0,3-2 0,9-4 0,0-1 0,4-5 2,2-3 1,4-5-3,5-4-24,2 0-77,-4-2-137</inkml:trace>
  <inkml:trace contextRef="#ctx0" brushRef="#br0" timeOffset="186040.9402">22028 4180 413,'0'0'87,"0"0"-60,0 0-19,0 0-5,0 0-3,0 0-37,-4-8-158</inkml:trace>
  <inkml:trace contextRef="#ctx0" brushRef="#br0" timeOffset="187090.4726">22684 4153 238,'0'0'159,"0"0"-80,0 0-3,0 0-21,0 0-55,0 0-6,0 19-18,-1 3 24,-8 7 0,-3 2 10,-4 1 2,-4-1 14,-4-1-3,-1-3-2,-2-4-8,2-5-1,1-4-4,2-3-2,2-6-2,2-2-1,2-3 1,1 0-4,-3-1-1,3-15-1,0-1-3,3-3 2,2-6-9,4 3-12,5-3-7,1 2 24,1 4 5,15 2-2,1 3-6,2 2 10,2 3-1,-1 4 1,3 5 0,4 1-2,0 3-3,0 16-2,0 9 0,-2 5-2,-1 3 7,-3-3 2,-5-1 0,1-7 0,-4-2 1,2-2 2,-1-4 0,0-2-3,1-4-25,3-1-96,2-6-102</inkml:trace>
  <inkml:trace contextRef="#ctx0" brushRef="#br0" timeOffset="189596.7061">23333 4289 141,'0'0'133,"0"0"-47,0 0 10,0 0-47,0 0-46,0 0-3,-5 6-8,-4 18 0,-2 10 1,-2 10 1,-1 4 6,-2 7 3,2 0 3,-2-1 5,3-4-9,1-5-1,-2-4 3,5-7-3,2-3 4,1-6-4,2-6-1,2-2 0,-1-3-1,0-7-61,1-2-84,-1-5-64</inkml:trace>
  <inkml:trace contextRef="#ctx0" brushRef="#br0" timeOffset="190013.441">23372 4332 136,'0'0'144,"0"0"-115,0 0-27,0 0 51,0 0 55,0 0-81,0-4-27,5 16-12,2 18 4,2 12 8,-1 8 9,1 4 10,-2-1 15,2-5-7,-2-3-16,1-5-4,0-2-1,-3-5-3,1-2-2,-3-6 2,-1-4 0,-1-3 2,-1-4 1,0-2-6,0-3 0,0-5-65,0-4-83,-6 0-49</inkml:trace>
  <inkml:trace contextRef="#ctx0" brushRef="#br0" timeOffset="190229.61">23308 4683 139,'0'0'91,"0"0"-91,0 0 0,0 0 2,0 0 5,97-2 12,-62-2-11,0-2-3,0 2-5,-7-1-43,-10 2-141</inkml:trace>
  <inkml:trace contextRef="#ctx0" brushRef="#br0" timeOffset="190652.8831">24108 4392 277,'0'0'101,"0"0"2,0 0-8,0 0-9,0 0-21,0 0-54,-10-18-11,1 47-16,-4 10 10,-6 8 6,-2 1 5,0-4-5,-1-4-2,1-4 2,3-4 3,2-3 1,2-4-4,3-5 0,0-2-4,3-6-38,1-3-46,-2-4-52,2-5-114</inkml:trace>
  <inkml:trace contextRef="#ctx0" brushRef="#br0" timeOffset="191016.183">23845 4378 188,'0'0'144,"0"0"-66,0 0-45,0 0-33,0 0-3,0 0-3,59 43 6,-34-10 5,0 2 5,0 1 3,-3-1-3,-2-2-7,0-3 3,-2-1-4,1-4 1,-4 2 0,1-1 0,-2-2-2,1-2 0,-5-1-1,-2-3-18,2-1-41,-6-3-82,1-6-67</inkml:trace>
  <inkml:trace contextRef="#ctx0" brushRef="#br0" timeOffset="191414.6544">24462 4415 292,'0'0'136,"0"0"-70,0 0-53,0 0-13,0 0-18,0 77 18,0-36 2,0 0 2,0-4 3,0-4 2,0-3-7,0-5 1,0 0 0,3-4 0,1 2-3,2-4-16,0-1-11,-2-1-44,1-8-109</inkml:trace>
  <inkml:trace contextRef="#ctx0" brushRef="#br0" timeOffset="192033.9889">24503 4308 243,'0'0'40,"0"0"16,0 0-8,0 0 43,0 0-8,18-82-26,-8 75-33,4 3-18,5 1-6,4 3-2,2 0 2,2 1-1,-5 15-2,-5 3-2,-4 2-1,-10 6 6,-3 4-3,0-2-2,-18 3 2,-8-3-7,-3-5 3,-2-2-2,7-5 2,5-3 2,6-4 5,6-3-3,4 0 1,3-2-14,0 0-6,0 0-49,5 1 62,11-1 9,6 3 6,-1 3-6,5 1-2,1 1 2,1 2 0,0 2 0,-3 0 0,-5-2 0,-2 0 0,-8-2 0,-1 1 0,-7-4 0,-2 1 3,0-2-2,0 0 10,-11 1 19,-5 1 1,-8 3-1,-4-1-10,-5-1-20,-3-3-3,2-3-36,1-2-42,1-2-70,4-2-111</inkml:trace>
  <inkml:trace contextRef="#ctx0" brushRef="#br0" timeOffset="192588.4683">25451 4307 269,'0'0'116,"0"0"-8,0 0-1,0 0-38,0 0-31,0 0-19,0-11-19,0 22-11,-9 19 0,-9 12 9,-8 6 2,-2-1 0,0-6 1,-1-2 3,3-6-1,2-2-1,1-2-2,2-2 3,2 0-3,4-3-44,-1 2-73,2-5-79,-1-6 23</inkml:trace>
  <inkml:trace contextRef="#ctx0" brushRef="#br0" timeOffset="192942.6571">25161 4293 432,'0'0'86,"0"0"-55,0 0-26,0 0-5,0 0-8,0 0-11,38 70 19,-13-27 9,3 2-4,3-1-1,2-3 3,2-5-4,-1-2 2,-3-2-4,-2 0 0,-6-3-1,-3 2 0,-7-3 1,-5 0-1,-1-3 0,-4-3-31,-1-1-28,-1-5-59,-1-7-70</inkml:trace>
  <inkml:trace contextRef="#ctx0" brushRef="#br0" timeOffset="193466.3489">26234 4274 275,'0'0'26,"0"0"64,0 0-29,0 0-15,-100-84-9,71 79-3,-2 5-13,-2 0-14,-4 21-5,-2 15 2,0 11 0,4 7 7,2 5 3,1 0-4,6 1 13,5-2-13,7-2 0,10-6 2,4-5-5,9-9 7,15-6-6,4-8 5,11-4-10,4-8 8,11-9-2,5-1-9,4-1-1,-2-12-45,-11 2-86,-19 0-105</inkml:trace>
  <inkml:trace contextRef="#ctx0" brushRef="#br0" timeOffset="199697.67">3707 6783 105,'0'0'150,"0"0"-75,0 0-46,0 0 51,0 0-18,0 0-24,0-5-11,0 5-11,0 0-16,0 8-8,-4 10 6,-1 6-1,2 5 1,3-1 2,0 1-2,0-1 2,0 0 1,3-5 0,8-3-1,-1-2 5,2-4 5,1-4-3,-1 0 3,-1-6-3,5-3-5,-1-1 6,0 0 1,3-15-6,-3-3-3,-3 0 0,-2 2-3,-4 1 3,-3-2 3,-3-1-2,0-3-1,0 3-6,0 1-22,0 4 20,-1 2 7,-4 4 0,2 3 1,-1 3 2,1 1-1,3 0-1,0 0-1,0 1-32,0 12 17,0 2 10,0 1 3,7-1-1,7-3 4,-4-1 0,2-3 0,0 0 0,0 0 0,0-2 1,0 0-1,4-1 0,-1-4 1,3-1 0,-3 0 0,3 0 2,-3 0 0,0-8-3,-5 0 1,-1-2 1,-3-1 1,-3-7 3,-3-3 1,0-5-7,0-3 0,0 0 0,0 1 1,-3-2-1,-2 4 0,-2 4 0,3 1 0,-1 5 0,1 3 0,1 4 4,-2 3 10,2 3 1,3 1 6,-4 2 13,4 0-17,0 0-17,0 0-12,0 0-11,4 10 16,7 1 6,2 1 1,2-1 3,2-5-1,-3-3 0,3-2 1,5-1 0,5 0-1,3-11 3,6-6-3,0-6 1,-2 1-3,-6-1 1,-7-1 1,-3 2 3,-6-1-4,-3-1-1,-2 0 6,-1 0-4,-6 1 2,0 2-4,0 5 4,0 1-4,0 5 5,-3 6-2,0 2 8,3 2 19,-4 0-30,4 0-1,0 21-21,0 11 13,0 10 7,0 8 2,4-1-1,2 2 2,-3-4 3,3 0 0,0-3 2,0-2-2,0-5-1,-3-2 3,-3-7-6,0-5 0,0-1 1,0-9 5,0-4-6,0-3 2,0-5-2,0 1 1,0-2 2,0 0-2,0 0-1,0 0 2,0 0-1,0 0 5,0 0-1,0 0-2,0 0-3,0 0 6,0 0-5,0 0 1,1 0 1,1 0 0,-2-5 2,0-7-4,3-7-1,3-4-15,3-1-9,0-1 11,0 0-1,0 3-19,4 1 2,2 3-18,0 6-8,0 3 5,0 4 19,-5 5 10,1 0 19,2 5-9,-1 11 5,4 7 0,1 1 6,2 0 2,1 0 5,2-3 2,-1-5 3,1-2 1,-2-2 2,2-2-1,0-3-3,0-4-4,1-3 0,0 0 5,-5 0-7,-2-3 3,2-8-1,-8 1 0,-2-7 1,-2-1-1,-6-6 1,3-1-6,-3-3-10,0 6-5,0 0-12,-5 5 22,-2 4 5,1 5 2,1 3 16,2 4 26,-1 1-31,3 0 7,-1 0-20,1 1-20,1 16 2,0 2 17,0 6 1,8-2 0,3 1 3,1 1 2,1-6-1,1-4-3,2-4 5,-1-5 1,4-2 1,1-4-3,2 0 1,2 0 4,3-7-5,-5-4-1,-2-1-2,-4 3-2,-7-4 0,0-4 0,-2-2 0,-4-2-4,-3-2-3,0 2-3,0 3 1,-7 4 9,-8 3 0,3 4 7,-4 1 21,-2 3 25,7 0-21,-1 0-32,5 2 3,6 1 4,-1 0-7,2 0-7,0 0-10,0 0-44,9 5 57,4 5 4,2-3 2,5-3-1,-1-2 2,6-2 1,1 0 6,1 0-4,-2 0 1,2-5-3,-3 1-2,-8 3 0,-3 1-2,-5 0-1,-2 0-2,2 0 0,0 8 1,0 3-2,-1 5 3,1-3-1,-1 0 2,1 1 1,-4-4-1,1 1-1,3-4 1,0 1 0,7-2 0,6-3 8,-2-3 1,7 0 0,1-6 1,-2-9-3,-1-3-1,-11-2-6,-1 1-4,-9-2-25,-3 1 0,0 2 10,0 4-2,0 6 21,0 3 15,-6 4 30,0 1 0,0 0 3,2 7-48,-2 10-9,4 4 6,2 1 1,0 1 1,5-2 1,12-3 0,3-3 1,4-1 6,-2-4-7,5-2 3,-6-2 0,0-2-3,-2 1 0,-2 2-20,3-1-42,3 0-60,1-1 28,0-5-311</inkml:trace>
  <inkml:trace contextRef="#ctx0" brushRef="#br0" timeOffset="200668.9598">7320 6470 138,'0'0'205,"0"0"-167,0 0-27,0 0-11,0 0 8,0 0 72,0 0-25,-1 96-13,-11-71-15,-4 3-6,-5 0 7,-9 0-7,-4 3-3,-1-4-11,4-3 1,4-3-6,5-7-2,4-4 1,-3-5-1,5-4-6,-1-1-12,1-6 6,1-16-2,4-10-43,1-2-33,7 1 30,3 2 3,0 9 40,8 2 12,8 5 5,3 5 7,2 7-4,3 3 5,7 4-6,4 17 6,-1 5 9,2 4 14,4 0-11,-6 0-4,2-1 5,-6-1-7,-5 2-9,-5 0-4,1-1 6,-5-3-5,-4-4-2,3-5 6,-5-3-6,1-4-7,2-4-93,-2-6-69,-2 0-97</inkml:trace>
  <inkml:trace contextRef="#ctx0" brushRef="#br0" timeOffset="201571.2875">8110 6728 111,'0'0'201,"0"0"-129,0 0-4,0 0-9,0 0-36,0 0-18,33-46-5,-14 34 0,3-3 1,-5 2-1,1 0-2,-8 3 0,-4 2 1,-2 4 0,-4 1-7,2 1 2,-2 2-3,0 0-10,0 0 5,0 0 5,0 0-4,0 3-3,1 11 9,1 4 3,1 2 4,0 2 5,0 2 17,5-3 5,-1 0-4,3-4-15,-1-3 2,2-4-5,5-4 2,-2-3-2,5-3 5,5 0-2,1-12 3,-1-5-2,-3 1-6,1-2-2,-7 1 3,2 1 1,-2 0-4,-1 0 3,0 2-4,-2 5 2,-2 2-2,1 2 1,2 5 10,1 0-2,3 0-5,2 0 1,0 10 4,-4-2 4,0 3 0,-3 1-10,-5 0 7,-3 2-3,-2-1-4,-2 2 3,0 4 1,-16 0 3,-8 5 1,-7-3-11,-1-3-55,-2-6-92,3-11-244</inkml:trace>
  <inkml:trace contextRef="#ctx0" brushRef="#br0" timeOffset="201802.6803">8319 6446 479,'0'0'45,"0"0"-29,0 0-10,0 0-3,0 0 2,0 0-5,-12-18-43,7 18-144</inkml:trace>
  <inkml:trace contextRef="#ctx0" brushRef="#br0" timeOffset="204281.2433">9816 6689 138,'0'0'298,"0"0"-268,0 0-23,0 0 25,0 0 2,0 0-15,0 0-8,19 0 0,-9 0-6,3-7-1,7-7 9,2-2-8,2-4 2,1-5-3,-4-2-2,-3-2-2,-3 4-7,-4 1-19,-4 6 13,-3 2-1,-2 5 6,-2 7 8,0 1 1,0 2 4,0 1 6,0 0-11,1 0-7,5 4-11,5 13 13,4 7 4,1 1 1,2 3-2,-1-2 5,-4 0-3,-3-4 1,-2-1-1,-5-3 0,-3 0 1,0 0 3,0-2-4,-6-1 6,-9-1 3,-4-5 0,-1-3-8,-1-2-1,-1-4-11,1 0-24,3 0-65,3-4-58,6-10-86</inkml:trace>
  <inkml:trace contextRef="#ctx0" brushRef="#br0" timeOffset="205712.2113">10416 6464 74,'0'0'100,"0"0"-62,0 0 16,0 0-18,0 0-14,0 0 5,-70 43-7,67-14 12,2 1 7,1-1-9,0-1-9,0-4-3,10-1-14,6-4 10,0-5-4,1-3-3,-2-5 3,0-5-5,-1-1 3,2 0-3,-1 0 2,1-6-2,-2-7-5,-5-1-3,4-4 2,-7 1-7,-3-2-15,-3-1 1,0 1 1,-3-3 6,-7 4 5,-2 4 10,1 1 0,4 3 5,1 2 5,2 0 6,2 1-3,2 1-11,0-1-2,2 1-2,12 0-11,7 2 10,3 4 0,3 0 3,0 0-6,-2 8-1,-6 9 3,-2 1 1,-2 3 1,-5-2 2,-1 1 0,-1-2 6,-8-3-6,0 0 4,0 0 11,0-3 1,0-3-7,0-2-4,0-5-4,0-2 8,0 0-6,0 0 4,0 0 6,0 0 0,0-5-13,0-9-4,7-4-27,5-2 4,4-1-6,3 0 9,1 3-5,1 1 3,0 5 7,-2 3 17,-2 4 2,-1 3 6,1 2-2,1 0 2,-1 0 1,-1 9 2,-2 1 13,-3 4-5,-5 0-5,-2-1 9,-2 0 3,-2-2-5,0-2-5,0-3-7,0-1 1,0-2-6,0-2 1,0-1-2,0 0 4,0 0 2,0 0 10,0 0 2,3-6-5,1-9-14,2-4-4,6-1 0,3-2-8,2 1-8,2 1-13,-1 3-2,1 5 18,-4 3 8,-3 1 9,0 7-3,1 1-2,-2 0 3,5 3-4,-2 11 3,-2 2 0,1 2 3,-5 2 0,-1 1 6,3-3 4,-2-1 5,-1-4-2,1-2 3,4-4-8,-2-2-2,6-5 9,4 0-5,4 0-1,3-2-1,1-11-1,0-1-4,-5 1-3,2-4 0,-4 1-5,-6-1 0,-3-1 4,-6 0-17,-6-2 7,0 2 0,0 0 5,0 3 6,-6 5 2,0 2 7,-1 3 38,2 5-6,-1 0 4,0 0-30,0 14-15,0 10-11,3 3 11,3 3 2,0-2 6,6-4-5,9-2-3,1-4 4,2-4 0,3-4-4,1-7 7,1-3-5,4 0-2,-2-3-52,-4-10-132,-9-1-265</inkml:trace>
  <inkml:trace contextRef="#ctx0" brushRef="#br0" timeOffset="207886.2236">12729 6405 156,'0'0'69,"0"0"-9,0 0 24,0 0 6,0 0-55,0 0 40,-51-33-35,45 33-27,0 0-10,-1 0-3,-2 6-5,-3 10 1,3 7-3,3 3 2,3 2 5,3 3 5,0-3 0,1-1 3,11-3-1,5-4 3,-1-5-6,2-6 2,0-5-5,3-1-1,-2-3 0,-1 0 0,-3 0 0,-3-7-2,-4-4-5,-3 1 2,-3-3 3,-2 0-1,0-2 3,0-1-8,-9-3-4,-3 3 2,-2 1-2,1 2 0,3 0 9,-2 3 2,9 1-2,0 1 2,3 0-5,0 1 2,0 1-1,0 0 0,13-1-4,2-3 0,4 0-4,1 1 0,-1 0 8,-1 3 1,-4 6 2,-1 0 2,-1 0-8,-1 13 4,-1 7 4,-1 3 0,0 1 6,-3 1 4,3-1 6,-3-3-2,0 0 2,0-3-9,1-1-7,0-2 3,1-4 3,1-2 1,-1-3-6,2-2 5,-1 0-1,3-3 2,4-1 2,-2 0-3,2 0 1,2-11-1,-2-4 0,-1-3-6,-4-3-6,-2 1-20,-8 1-1,1-1 15,-2 4-6,0 0 8,0 2 9,0 3 1,-8 4 0,1 1 1,2 0 0,2 2-1,3 3 0,0 1 2,0 0-2,0 0-4,0 0-8,0 0 2,14 3 8,2 6 1,1 1 0,3 1 0,0 1-1,8-1 2,1-2 4,5-4-1,3-4 1,0-1 1,4 0 1,-2 0-5,-1-4 0,-8-4 2,-7 0-2,-7 2 0,-6-3 3,-5 0 1,2-3 17,-5-2-6,-2 3-7,0 0-3,0 1-5,0 2 2,-9 1-3,0 2 2,-3 3 4,-1 2 3,0 0-6,-1 0-3,3 8 0,2 7-7,-1 6 3,8 0 1,1 3 3,1 0 11,0-1 3,0-4-6,9-2-3,1-2 0,5-6 2,3-1-1,1-4 6,2-4-6,5 0 6,4 0-6,-1-6-1,-2-5-5,-5 0 3,-6-3-1,-3 0 0,-1-2-1,-3-2-1,-3-3 0,0-2-2,-6 0-3,0 1 5,0 1 0,0 3 0,-11 1 0,2 5-1,3 2 1,0 2 4,1 2-4,2 3 2,1 2 2,2 1 1,0 0-5,0 0-2,0 0-7,6 1 3,9 8 6,4 3 0,1-1 0,-1 2 0,-1 2 0,1 0 0,-5 2-1,-1 1-1,-1 2 0,-2-1 4,-4 2-2,-1-1 1,-2 1 8,0-2-7,2 0-1,2-7-1,-3-2 4,4-2-2,-1-4 1,3-1-1,4-1 4,7-2 6,9 0 0,3-11-9,1-7-3,0 0-39,-7 0-94,-9-1-212</inkml:trace>
  <inkml:trace contextRef="#ctx0" brushRef="#br0" timeOffset="209490.3124">14354 6375 124,'0'0'67,"0"0"-23,0 0 38,0 0 1,0 0-17,0 0-10,0 0 4,14-42-13,-27 39-17,-1 3-16,-5 0-5,-3 0-5,2 0 0,-5 4-4,7 10 0,-1 2-2,1 4 0,1 3 0,4 1-3,7 0 5,-2 0-1,7-5 1,1-2-1,0-2 1,0-4 0,1-4 4,10-3-1,1-4-2,6 0 2,4 0-1,2-8-2,5-8-5,-1-2-18,2 0-16,-5 2 17,-6 1 10,-7 1 3,-4 3 1,-2 6 8,-5 0 0,-1 4 1,2 1 3,-1 0 1,2 0-5,3 0-13,2 10 9,2 4 4,1-2-3,-1-2 3,5 1 0,-2-2 0,4-3 1,-1-1 1,5-4-2,3-1 5,1 0-3,1 0 2,2-12-3,2-2-1,1-2 4,-1-6-3,0 0 0,-5-3 4,-3-6-5,-5-2 5,-4-3-2,-5-3-3,-7-3 0,-1 3 0,0 3 4,-9 4-2,-7 2 11,-1 1 11,-3 4-4,-1 0 6,3 9-10,2 4-9,5 5-6,3 3 1,4 4 2,1 0-4,0 20-15,-3 17 2,2 13 11,2 5 2,2-1 0,0-3 0,0-4 0,14-6 2,2-9-2,6-3 0,1-7 1,2-5-2,1-5 3,3-4-1,4-5 1,0-3-1,1 0 0,-2 0 1,-5-9-2,-4-5-2,0-4 2,-4-3 0,2-5-1,-3-5 0,1-7-9,-2-4-14,-5-5 4,-3 1-14,-3-3 15,-6 3 13,0 4 6,0 4 2,-12 8 20,0 9 12,-2 7 3,1 7-9,0 7 8,-2 0-36,-2 12-1,-1 21-7,-1 12 6,2 10 2,6 0 2,6-1-1,5-3 6,0-4-4,19-3-1,3-7 5,3-5-4,-1-6-2,1-7 0,0-6 2,-1-2-3,2-6-1,0-5-8,0 0-35,-7 0-71,-8 0-187</inkml:trace>
  <inkml:trace contextRef="#ctx0" brushRef="#br0" timeOffset="211341.2901">16509 5971 101,'0'0'142,"0"0"-39,0 0-10,0 0-34,0 0-59,0 0-5,0 0 5,0 79 8,0-40 11,0 3 14,0-3 14,0-1-19,0-5-15,0-3-11,0-4 1,0-2 1,0-3-1,0-3-1,0-2-2,0-5-45,0-4-29,0-4-68,0-3-88</inkml:trace>
  <inkml:trace contextRef="#ctx0" brushRef="#br0" timeOffset="211673.3457">16519 5887 148,'0'0'115,"0"0"-20,0 0-14,0 0-26,0 0-34,0 0-21,68-9 0,-42 27 6,-3 2 11,0 2-6,-8 3-7,-4-3-1,-6 2 0,-5-3 4,0-1-3,0-1 21,-12-1 3,-7 0-2,-1-2-12,1-3-7,-2-2-3,0-2-4,3-2-21,-1 2-32,2 0-16,4 0-78,4-1-64</inkml:trace>
  <inkml:trace contextRef="#ctx0" brushRef="#br0" timeOffset="212158.768">16866 5960 19,'0'0'162,"0"0"-43,0 0 11,0 0-16,0 0-50,0 0-63,0 11-1,0 26-6,-2 8 6,-3 5 22,2-4-4,0-5-5,3-5-4,0-4-4,0-6-2,0-1-2,0-4 2,0-5-3,0-2-3,4-5-70,5-7-69,-2-2-194</inkml:trace>
  <inkml:trace contextRef="#ctx0" brushRef="#br0" timeOffset="212591.1037">16935 6205 170,'0'0'68,"0"0"-8,0 0-11,0 0-13,0 0-19,0 0-3,95-41-6,-71 37-7,-3-1 0,-2-3-1,-3 1 4,-5-4-2,-3 0 3,-4-3 1,-2-1 2,-2-3-1,0 1-1,0 3 2,0 1 16,0 4 34,-2 4 5,-1 4-25,3 0 6,0 1-15,0 0-22,0 0-7,0 9-8,0 13 0,0 5 8,0 4 0,0-3 1,0 1-1,0-1 3,2-2-3,-2-2 2,0-1 0,0-4-2,0-1 0,0-1-10,0-5-90,6-6-62,7-6-135</inkml:trace>
  <inkml:trace contextRef="#ctx0" brushRef="#br0" timeOffset="213161.3038">17491 5958 307,'0'0'143,"0"0"-68,0 0-51,0 0-24,0 0 0,-5 78 27,-2-39 15,-3-3-25,4-1-13,0-4 3,1-5 2,1-3-7,0-4 0,1-2 1,-1-5 0,1-2-1,0-5 4,2-2-6,1-3 0,0 0 0,0 0 0,0-4 2,0-13-2,0-9-36,6-5 13,3-5-3,3-8-6,-2 0-5,3-2 19,0-1 9,-1 6 6,-1 9 3,-2 9 5,-4 11 31,-2 7 19,-1 5 3,-2 0-30,5 0-28,6 18-6,2 14 6,4 8 0,-2 4 22,-1 0-2,-2-5-7,-1-4 2,-1-7-7,-2-4-8,-1-1 1,0-5 1,-2-2 0,-2-2 0,0-3-2,-1-1 0,-1-1-26,-1-3-62,0-1-55,0-3-96</inkml:trace>
  <inkml:trace contextRef="#ctx0" brushRef="#br0" timeOffset="213367.8576">17483 6163 197,'0'0'11,"0"0"-3,0 0 37,84-3-7,-57 0-22,1 0-11,-4 1-5,-5 1-41,-8 1-93</inkml:trace>
  <inkml:trace contextRef="#ctx0" brushRef="#br0" timeOffset="213886.9592">18007 5992 99,'0'0'178,"0"0"-81,0 0 5,0 0 8,-89-63-51,62 54-51,0 2 4,5 4 4,5 1-9,4 2-7,4 0 0,4 0-2,4 9-6,1 14-7,0 8 15,0 7 4,14 3 0,5-1 3,3-2-4,2-3 1,2-7-1,0-3-1,-2-4 2,-3-5-3,-8 1-1,-3-6 0,-3-1 0,-6-3-1,-1-1 1,0-1 1,0-1 4,-1 1 4,-14-1 1,-2 2-4,-7-1-6,-2-1-23,-4 1-21,-3-2-39,2 0-32,1-3-77,6 0-51</inkml:trace>
  <inkml:trace contextRef="#ctx0" brushRef="#br0" timeOffset="214301.5554">18179 5985 225,'0'0'176,"0"0"-62,0 0-35,0 0-78,0 0-1,0 0 0,0 94 5,0-54 8,0-5-6,2-4 4,1-3 0,-2-4-4,3-2-3,-1-2-1,0-4 1,0 0 0,2-5-4,-1-1-28,2-6-96,3-4-121</inkml:trace>
  <inkml:trace contextRef="#ctx0" brushRef="#br0" timeOffset="214564.1931">18276 5952 332,'0'0'128,"0"0"-64,0 0-30,0 0 0,0 0-20,88-74-10,-54 62-3,-2 2-1,-4 4-1,-4 4-17,-8 2-26,-4 0-19,-6 3-39,-6 9-51,0 5-14</inkml:trace>
  <inkml:trace contextRef="#ctx0" brushRef="#br0" timeOffset="214764.7438">18294 6133 141,'0'0'69,"0"0"-3,0 0 36,0 0-45,92-14-29,-59 5-13,1 2-10,-7 4-3,-6 3-2,-10 0-45,-11 1-90,0 13-28</inkml:trace>
  <inkml:trace contextRef="#ctx0" brushRef="#br0" timeOffset="214982.8435">18270 6345 201,'0'0'37,"0"0"81,0 0-16,0 0-40,0 0 1,104-11-28,-74 4-15,1 1-14,-5 1-1,-2 1-5,-3 1-1,-6 1-23,-2 2-94,-4-3-109</inkml:trace>
  <inkml:trace contextRef="#ctx0" brushRef="#br0" timeOffset="228042.3635">19480 6209 107,'0'0'151,"0"0"-147,0 0 1,0 0-5,0 0 18,0 0 14,0 0-15,7 30 19,1-28 3,2-2-13,7 0 15,3 0-17,6-2 1,1-8-12,-2-3-7,-1-1-5,-6-1 3,-3 1 3,-5-4 5,-1-1-1,-3-4-3,0-4-3,-1-3-1,-2-3 1,1-6-5,3 0-2,-1 0 2,0 1 2,-3 5 0,-1 4-2,-2 3 12,0 2 1,0 2 10,0-1-2,0 5 6,0 5-11,0 5 3,0 5 7,0 1-17,0 2-3,0 0-5,-2 0-1,2 0-4,-1 18-10,-2 14 4,-3 13 10,-4 9-1,1 8 1,0 6 1,2 1-1,2-1 4,0-4 0,1-5 2,2-6-3,-4-3 1,2-4 4,-1 1-5,-2 0 10,4-1-10,0-2-1,3-5 0,-2-9-2,2-4 2,0-7-1,0-2-1,0-4 1,3-2-1,2-3 0,-2-7 1,-3-1 5,6 0-1,3-1 3,6-16 6,4-4-13,2-3-1,-6-2-3,-5 1-9,-5-4 0,-4-1-9,-1-2-3,0 0 4,-16-2-2,-1 4 7,-3 3 5,0 6 5,4 3 4,1 6 1,6 4 0,3 1 1,1 2 11,4 3 5,1 1-2,0 1-7,0 0-7,0-1-1,0-4 0,20-1-3,6-2 3,7 0 0,5-3 0,3-3-1,3 0-1,5-4 2,2-2 0,1 2 2,-6 1-2,-10 3 0,-13 7 0,-11 3 0,-6 2 1,-4 2-1,-2 0 2,0 0 0,0 0 3,0 0-1,0 0 5,0 0 3,0 0-12,-2 0-1,-8 11-13,-8 8 7,-6 7 5,5 1 0,1-3 2,6-2 0,4-2 0,4-2-1,4-4 1,0-2-4,0-3-6,9-2 5,3-4 1,6-1 4,0-2 0,1 0 1,2 0-1,-3-8 0,-2-2-3,-2-2 5,-1-2-2,-5-2 0,-2-4 0,-3-1 1,-2-3-1,-1 3 0,0 1 0,0 4 0,0 2 1,0 4 0,0 2-1,0 3 1,0 2 0,-1 3 2,1 0-3,0 0-3,0 13-10,0 8 8,0 1 5,0-1 0,11-3 0,0-4 0,0-1 0,3-3 0,0-5 0,5-2 5,5-3-4,2 0 0,-1 0 3,-1 0-4,-7 0 0,0 0 0,4 0 0,-2-3-3,5-4 3,0-1 0,-2-1-1,-2 1-1,-4-2 2,-7 2-7,-4 1-8,-5 0-7,0-1-66,0 5-60,-11 0-106</inkml:trace>
  <inkml:trace contextRef="#ctx0" brushRef="#br0" timeOffset="228860.1305">20718 6038 28,'0'0'83,"0"0"13,0 0 20,0 0-70,0 0-45,0 0 7,-63 23-1,46-5 11,-3 1 9,4 4-3,0-2 1,3 1-3,6-1 2,2-1-14,4-4 4,1 1 17,0-5-21,0-2-4,4 0-3,10-3 2,1-3 1,1-1 4,5-3-5,3 0 2,4 0-3,-2-3-1,-1-4 0,-3-4-1,-1 1 3,-4-2-4,-3-3 8,0-3-9,-2-5 7,0-2-6,-1-6-1,-4 0 4,0-5-2,-1-3-1,-1 0-1,-1 0 0,2 2 16,-4 4 3,-1 6-10,2 3-3,-3 4 2,0 2-1,0 4 6,0 0 8,0 5-10,0 4 6,0 3-1,0 2-9,0 0-7,0 14-10,0 23-11,0 14 21,0 9 0,0 2-2,0-6 3,8-7-4,1-7 6,5-8-4,3-6 2,5-7-1,5-4 2,0-7 0,0-2-2,3-8 5,0 0-5,0 0-10,-1-8-55,0-10-135,-6-3-272</inkml:trace>
  <inkml:trace contextRef="#ctx0" brushRef="#br0" timeOffset="229223.4675">20718 5887 311,'0'0'123,"0"0"-48,0 0-18,0 0-26,0 0-19,0 0-6,67 3 0,-23-3 5,5 0-7,3 0-1,-1 0 1,1 0-4,-9 0-1,-10 0-14,-9 3-57,-8 3-64,-8-1-86</inkml:trace>
  <inkml:trace contextRef="#ctx0" brushRef="#br0" timeOffset="230294.7008">21349 6017 337,'0'0'79,"0"0"-33,0 0-22,0 0-24,0 0 0,0 0 17,-68 73 20,60-50-2,3 1-3,4-4-15,1-4 1,0-1-11,0-4-1,11-2-5,5 0 7,7-5-2,0-2-2,4-2-3,-3 0-1,-4 0-17,-4 0-14,-4-3-3,-3-8 6,0-1 4,-3-1-10,-2-3-1,-2 3 24,-2 0 11,0 0 1,0 5 4,-6-2 7,-5 3 15,-1 1-2,0 1-21,2 2 0,4 2-4,3-1 1,1 2-1,2 0-14,0 0 7,0 0 7,0 0 0,0 8 2,8 0-1,2-3 6,2 2-1,4-3-1,1-2 2,4-2 6,-1 0-7,0 0-2,1-6-4,-4-6 6,-1-2-5,-5-3 3,-1-2 0,-7-4 3,-3-1-7,0-3 1,0 4 0,-6 2 0,-3 3 3,-2 8 8,2 0 34,1 6-26,3 3-5,5-1-10,0 2-2,0 0-3,0 0-4,0 0 2,3 0-13,13 6 10,3 5 5,3 2 1,-1-1-1,-3 2 3,1 3-4,0-1 2,-2 2-2,-3 2-1,-1-1 2,-4-1 0,-3 0 0,-1 0-2,-3 0 4,-1-1-4,2-2 4,2-1-2,0-4 2,4 1 0,7-5 0,8-2 4,8-4-6,4 0-3,0 0-80,-8-3-121,-8-7-119</inkml:trace>
  <inkml:trace contextRef="#ctx0" brushRef="#br0" timeOffset="232091.0776">23413 6027 79,'0'0'144,"0"0"-35,0 0-21,0 0-32,0 0-12,0 0 8,0 0-21,-12-60-13,6 54-7,0 1 5,-2 1-8,1 2 10,-4 1-6,-7 1-12,-2 0-4,-3 0 3,-2 0 0,-1 7 0,4 1 0,7 2 0,2 3-4,1 3-4,4 3 2,-3 1 2,3 3 4,3-4 2,1 1-2,2-3 1,2-4-2,0-1-2,0-3-2,13-1 6,0-4 1,2-1-1,6-3 0,1 0-1,4-2-8,-1-11-23,-1-2 8,-1-1 11,-4-1 5,-2 0 2,-5 1 1,-2 1 4,-5 3 1,-3 1 2,-2 4 2,0 4 13,0 1 1,0 1 1,0 1-6,0 0-13,0 0-11,0 0-10,3 10 12,4 1 9,2-1 0,3-1 2,0-3 0,4-3-2,2-3 7,3 0-2,3 0-3,-1 0-2,-3 0-2,0-4-10,-4-3 5,3-1-3,2-1 7,-6 3 1,2 1 2,-8 4-3,-3 1 5,-2 0-3,-1 0 1,6 0-7,-2 9 3,3 4 3,-1 2 1,-2 0 0,-4 1 0,-3-3-2,0 0 4,0 0-1,0-3 3,0-1 2,0-3-4,0-2 0,0-2 5,0-2-3,0 0-4,0 0 14,0 0 9,0-6 11,4-12-21,8-7-13,6-4-28,0 0 5,0 7 3,0 4 3,-5 6 17,4 3-1,-5 2-4,0 4 3,-1 3 1,-1 0 0,4 0-4,4 11-1,3 6 3,0 4-1,-3-1 2,-2-1 2,-4-2 0,0-1 0,-1-3 0,-5-2 0,0-2 0,-2 0-3,1-3-10,2-3-172,3-3-85</inkml:trace>
  <inkml:trace contextRef="#ctx0" brushRef="#br0" timeOffset="232700.7038">24457 5961 155,'0'0'86,"0"0"-56,0 0 5,-103-13 41,81 13-8,1 8-42,1 10-8,3 3-1,1 4-10,3 0 14,6 1-4,4-2 17,3-3-15,0-3-10,0-3 0,10-3-5,6-1 3,0-5 3,4-3-2,3-3-1,1 0-3,3 0 2,-2-6-1,-3-6-1,-1-6 0,-6-5 3,1-4-6,-2-7-1,-2-5 2,1-7-2,-4-1 0,-1-2 0,-5-1 0,-1 2 1,-2 0-1,0 7 2,-2 5 22,-7 9 26,1 10-4,2 8-5,3 6-3,2 3-38,1 24-6,0 25-24,0 14 29,0 8 0,9-2 1,4-6 0,6-4 1,2-8-1,2-11 2,5-5-2,8-11-9,9-9-69,7-13-57,0-2-281</inkml:trace>
  <inkml:trace contextRef="#ctx0" brushRef="#br0" timeOffset="234790.1352">7485 7567 134,'0'0'172,"0"0"-61,0 0-21,0 0-15,0 0-58,0 0-14,0 0 3,-38 71 9,13-34 18,3 2-10,-1-1-8,-2 0-3,1-2-6,0-1-2,2-1-3,4-2 0,0-2 4,3-3-5,2-3 0,1-1-2,1-5-24,1-3-44,1-6-46,1-9-149</inkml:trace>
  <inkml:trace contextRef="#ctx0" brushRef="#br0" timeOffset="235130.2893">7195 7531 336,'0'0'112,"0"0"-112,0 0-1,0 0-4,0 0 5,81 95 47,-48-53 2,-3 0-18,-2-3-17,0-4 3,-7-5-9,3-3-5,-6-5 3,1-2-2,-2-3-2,-1-4-2,-4 1-7,0-2-80,-5-1-114,-5-3-41</inkml:trace>
  <inkml:trace contextRef="#ctx0" brushRef="#br0" timeOffset="236146.5805">8502 7888 300,'0'0'94,"0"0"-94,0 0 0,0 0 9,0 0 7,0 0 1,48 10 6,-33-10 11,3-1 1,3-13-8,1-1-14,-1-5-9,-6 1 3,0-1-4,-6 2-3,-3 4 1,-3 3-1,-2 3-3,-1 4 3,0 2 2,0 2-2,0 0-2,0 0-1,0 0 2,0 3-13,0 14-1,0 5 10,0 4 5,0-2 2,0 0-2,7-3 0,1-3 1,3-4-1,0-3 4,1-7-4,-1-3 4,7-1-2,0 0 5,3-15-7,2-3-20,-2-2-40,-4 2 41,-3 0-21,-6 0 1,1 2 25,-3 1 4,0 3 10,-5 6 2,2 3 24,-1 3 27,4 0-33,1 0-20,8 9 0,-1 3 2,0 1 11,0 1-2,-3-2 10,0-2 16,-3 1-21,-4-2-7,-1 0-6,-3 0 1,0 0 1,0 0 6,-9 0-11,-10 0-5,-2-4-57,-3-4-150</inkml:trace>
  <inkml:trace contextRef="#ctx0" brushRef="#br0" timeOffset="236394.0606">8738 7585 195,'0'0'275,"0"0"-245,0 0-6,0 0-10,0 0 7,0 0-21,-10-16-7,10 16-85,0-2-212</inkml:trace>
  <inkml:trace contextRef="#ctx0" brushRef="#br0" timeOffset="237234.8874">10633 7442 203,'0'0'179,"0"0"-73,0 0-46,0 0-46,0 0-14,0 0 0,0 86 27,0-40 0,3 0 10,2-2-26,-2-5 5,0-3-11,0-5 0,-3-3-2,2-3-2,1-4 0,-3-3 0,3-3-1,-1-4-47,1-5-67,1-6-108,5 0-68</inkml:trace>
  <inkml:trace contextRef="#ctx0" brushRef="#br0" timeOffset="237650.0927">10603 7415 173,'0'0'85,"0"0"-5,0 0-42,-2-80 0,4 65 18,10 1-4,1 3-26,2 4-11,2 4-2,2 3-7,-1 0-6,10 16-1,-1 6 1,1 7 4,-2 2 0,-6 0 0,-6-3-4,-2-1 1,-6-1 1,-6-1-1,0 0 1,-15 0 6,-12-1 2,-4-3-2,-5-3-6,5-3-2,2-6-34,9-4-32,9-3-61,5-2-47,4 0-52</inkml:trace>
  <inkml:trace contextRef="#ctx0" brushRef="#br0" timeOffset="239353.7033">11222 7618 207,'0'0'100,"0"0"-51,0 0 14,0 0 19,0 0-35,-84-21-36,67 21-9,1 3 5,0 12-3,1 4 3,0 4 2,3 2-5,4-1 1,2-2 2,6-3-7,0 0 4,0-6-3,4-1 10,12-1-9,1-5 3,4-2-3,-2-4-2,1 0-2,-1 0-3,0-4 3,-2-8-2,0-5 3,-1-4-1,0-1-9,-1-3-6,0 3-3,-5 4 9,-2 6 9,-5 4 2,-3 5 4,0 2 12,0-1 9,0 2 24,0 0-26,0 0-23,0 2-13,5 13 2,1 3 11,4-1 1,-1-1 2,4-2-2,-1-2-1,0-4 0,0-1 0,0-4 1,1-2 5,-1-1-6,1 0-2,2 0 2,2-3-6,-2-9-6,1-3 2,-1 0-9,-2-1 11,-4-1-10,-1 1 4,-4 0 13,-2 2 1,-2 4 0,0 1 0,0 3 6,0 3 20,0 2-3,0-1-2,0 2-2,0 0-19,0 9-18,-3 11 11,3 2 7,0 4 1,0-2 0,0-3 3,0-1-2,6-2 2,3-6-2,1-2 2,2-5 1,3-4-1,6-1 5,-3 0-4,1-6-2,-2-6-3,-3 0-2,2 0-2,-5-1-9,0-2-1,-4 0 7,-2 1 7,2 1 2,-7 0-1,2 1-1,-2 2 0,0 2 9,0 1-4,0 2 8,0 4 16,0-1-18,0 2-6,0 0-5,0 5-17,3 10 12,3 3 5,1 0 1,-1-2-1,3-2 0,2-2 1,-1-3-1,3-3 1,4-3-1,4-1 2,2-2 0,3 0 4,-2 0-5,0-8 0,-2-2 0,-3-4 5,-2-1-5,-2-3 7,0-3 8,-1-6 3,0-4-6,-3-5-13,0-3 4,-6-3 2,-5-1-4,0-2 6,0 1-5,-12 0 4,-3 4-1,-3 2-3,3 6-3,-1 11 4,7 8-1,1 8 16,4 5-4,1 0-15,-4 16-6,1 22-11,-2 17 12,5 5 5,3 0 0,0-3 0,0-4-5,9-7 5,6-3 0,0-7 0,4-6-1,-4-6 1,1-5 0,0-5 3,0-7-1,-1-2-2,4-5 4,5 0-2,-1 0 2,2-13-2,0-3 0,-4-3-2,-1-4-5,-1-2-3,-4-1-8,0 6 0,-6 5 0,-3 8 11,-6 4 5,0 3 0,0 0 0,0 0-5,0 4-2,0 12 3,-2 2 3,2 0 0,0-2-1,0-1 3,7-3-4,4-3 6,3 0-1,0-3-1,3-4 1,2-2-2,0 0-5,-3 0-75,-3-6-150</inkml:trace>
  <inkml:trace contextRef="#ctx0" brushRef="#br0" timeOffset="239576.3781">12284 7376 455,'0'0'104,"0"0"-29,0 0-27,0 0-24,0 0-16,0 0-8,-18-27-6,18 27-44,0 0-74,0 0-179</inkml:trace>
  <inkml:trace contextRef="#ctx0" brushRef="#br0" timeOffset="240155.8723">12709 7555 206,'0'0'147,"0"0"-132,0 0 54,0 0-32,0 0-25,0 0-3,35 3 12,-6-3 53,9 0-44,-1-9-22,2 0-8,-5 3-3,-7 2-91,-9 4-105,-13 0-103</inkml:trace>
  <inkml:trace contextRef="#ctx0" brushRef="#br0" timeOffset="240594.7086">13532 7147 251,'0'0'188,"0"0"-75,0 0-29,0 0-60,0 0-21,-60 81-3,30-31 15,4-2 1,3-4-6,3-5-6,7-3-2,-2-4-2,0 0 5,-3-3-4,-4 2-2,-2-3 0,-3-1-14,8-3-68,4-8-47,6-6-111</inkml:trace>
  <inkml:trace contextRef="#ctx0" brushRef="#br0" timeOffset="240958.0255">13248 7161 372,'0'0'119,"0"0"-43,0 0-76,0 0-19,0 0 19,0 0 18,61 114 23,-35-75-11,0 1 2,1-4-15,3-4-4,1 0-10,1-3 1,-1-3-1,-3-3 0,-5-2-3,-2 2 2,-5-4 0,-4-1-2,-1 1 2,-3-6 1,0-1-3,-1-4-2,1-4-45,5-4-83,-1 0-131</inkml:trace>
  <inkml:trace contextRef="#ctx0" brushRef="#br0" timeOffset="243417.0281">14488 7447 148,'0'0'116,"0"0"-44,0 0-21,0 0 22,0 0-39,0 0-30,-54-14 13,42 23-1,2 12-9,1 6 11,-3 3 6,4 1-7,2-5 6,5-3-15,1-3 0,0-6-2,0 0 9,10-5-2,8-1-11,3-7 8,3-1-3,4 0 3,1 0-10,-4-5 0,-1-5-3,-9 2 0,-4-3-1,-3 0-7,-5-4-10,-3-1-12,0-2 1,0-2 3,-6 2-2,-4 3 12,-1 3 13,-1 3 6,-1 1 2,2 4 1,1 1-2,3-1 10,4 4-9,0-1 8,3 1-1,0 0-9,0 0 0,0 0-11,1 0 4,8 0 4,6 0 0,3 0 6,3 0-2,0-1-1,-2-1-1,2-1 1,1 0 0,4-3 1,5-1 2,3-2-3,-2-2 16,-4-3-6,-10-2-1,-3 0 5,-5-6 19,-4-2-16,-2-1-7,-3-2 1,-1 1-4,0 2 5,0 3 8,0 6-3,0 6 2,-1 4 3,-1 3-2,2 2 0,0 0-18,0 0-2,0 10-8,-2 20-4,2 10 10,0 12 2,0 2 0,0 3 11,0 2-1,0-2 4,0-3-5,2-1 13,5-5-8,-2-3-4,-2-7-6,0-5 0,-2-6-3,1-6 1,-2-1 1,0-7-2,0-2 0,0-5 0,0-3-1,0-3 7,0 0-3,0 0 13,0 0-8,0 0-1,0 0-3,0 0 3,0 0-6,0 0-2,0 0 0,0 0 3,0 0 2,0 0 3,0-5-5,0-6-3,0-3 0,0-3-10,0-1-7,4 0-5,1-1-3,2-2 0,-3-4-18,1-3 12,1-4-9,0-2-14,3 2-41,0 0 14,-2 4 31,1 2 24,-1 3 24,-1 4 2,-1 2 29,-2 4 14,1 1 11,1 3-18,1-1-17,4 3 11,-2 1-20,1 3-3,2 3-3,1 0-4,5 0-4,-4 12 2,-2 5 2,-3-2 1,-5 1 0,-3 1-1,0-2 4,0 0-1,-11-1 7,-4-1 1,-1-2-7,-1-1 5,1-2-7,2-2-2,-1-4-23,3 2-18,2-4-22,-2 0 14,4 0 24,2 0 21,3 0 4,3 0 2,0 0 7,0 0-7,0 0-2,0 0-7,9 0 3,9 3 4,0 0 0,6 0 1,-2 0-1,1 0 1,-1-1 1,4 0 2,-1-2-1,5 0 2,2 0-3,4 0 1,2-6-1,-2-6-1,-8 0 2,-3-2-1,-9-1-1,-6 2 2,-4-2 13,-5-2 17,-1-1-25,0 0-8,0 1 1,-4 3-1,-6 3 0,3 2 0,0 3 8,4 3 5,0 2-1,3 1 9,0 0-21,0 0-4,0 10-20,0 8 22,7 3 0,3 1 1,1-1 1,0-3 1,0-2 1,0-4-2,4-1 4,3-7-1,4-4 2,2 0 4,-1 0-7,-3-7 3,1-7-3,-7 0 5,0-2-2,-8-1 0,-3-4-2,-1-3-3,-2-1-10,0-1-16,0 0 8,-8 3 16,-2 4 2,3 6 0,1 4 1,1 6 6,5 3 6,0 0-11,0 0 18,0 0-20,0 0-1,0 9-9,17 3 10,2 1 2,5-1 0,1-1 3,-2-1 0,0 3 6,-5 0 13,-6 2-11,-3 2-6,-2-1 7,-2 1-4,1-2-2,0 0-4,2 0-2,2-1 1,0-3-2,4-1-1,2-6 5,3-3 2,6-1-7,9 0-15,1-10-57,1-6-149</inkml:trace>
  <inkml:trace contextRef="#ctx0" brushRef="#br0" timeOffset="244635.6682">16224 7426 154,'0'0'100,"0"0"2,0 0 21,0 0-57,0 0-22,0 0 11,0 0-19,-30-25-20,16 25-9,-3 0-4,-2 5-3,1 10-4,-1 1 2,1 3-1,4-3 0,5 2 3,2-1-1,6-2 2,1-2-1,0 0 0,0-2-5,8 0 0,3 0-6,-1-5-6,5-2-18,-1-3-3,3-1 14,0 0-4,2-1-17,-1-11-22,-1-3 5,-4-1 32,-4-1 20,-3-1 6,-3 1 4,-3 2 6,0 2 12,0 1 13,0 4 31,0 3-1,-5 4-7,1 1-4,-1 0-6,2 0-44,2 11-10,1 5 8,0 3 2,0-3 4,4 0-4,5-2 6,4-3-2,0-5-2,0-2-1,5-3 10,-1-1-4,3 0-2,4 0-3,0-7 4,0-7-6,0 1 2,-2-2 0,-5 0 1,-4-5 1,-4-1 0,0-4-1,0-5-2,-5-4 0,1-4-1,-4-2 1,-1-3 2,0 1-2,0 1 22,0 6-5,-4 5 1,-4 10 4,4 7-8,0 7 1,2 4 9,2 2-16,-1 0-9,1 26-11,-2 21-8,1 16 19,1 6 0,0 0 2,0-5 2,0-14-3,14-6 0,4-11 0,5-7 1,2-8 2,3-6-1,2-8-1,0-4-2,3 0-14,0-7-43,-5-10-92,-8-4-225</inkml:trace>
  <inkml:trace contextRef="#ctx0" brushRef="#br0" timeOffset="245005.5152">16241 7269 368,'0'0'69,"0"0"-67,0 0 15,0 0 27,115 0-13,-68 0-1,1 0-17,1-3-10,-7 3 6,-1 0-7,-4-2 0,-5 2 2,-2-1-2,-3-2-1,-7 2-1,-4-1 0,-5 1-35,-8-1-24,-3 2-72,0 0-98</inkml:trace>
  <inkml:trace contextRef="#ctx0" brushRef="#br0" timeOffset="246092.1927">16930 7364 43,'0'0'205,"0"0"-149,0 0-20,0 0-19,0 0 0,-97 24 13,81-4-2,4-1-2,2 1 24,5-1-23,3 1 5,2 0-9,0-1-10,0-3-3,2 1-6,7-3 2,4-2-1,1-2 1,0-2-5,2-2 5,0-5-6,-1-1-3,1 0-3,-4 0 6,0-1 0,-4-12 0,1-1 0,-5-4 0,-1-4 0,-3 0-10,0-4-36,0 4 5,-1-1-5,-5 7 17,-2 3 15,3 8 14,1 3 24,2 2 33,1 0-24,-2 0-33,2 0-7,-1 7 2,2 3 1,0-4 1,0-1 3,7 2 1,4-3 3,1-1-1,4-1 0,-2-2 5,4 0 2,-3 0 3,-2 0-6,-1 0 3,-3-5-4,4-4 2,-1-4 0,2-2 1,-1-6 1,-1 0-9,-5-2 1,-3 0 3,-4 0-3,0 1 3,-4 1-5,-6 2 1,1 0 6,0 4 16,3 5-16,2 2-4,0 5 10,2 0 2,2 3-3,-2 0-12,2 0 0,0 0-5,0 0-5,0 6 4,12 5 6,5-1 1,4 1 0,2-1-1,4 0 0,-1 0 5,1 1-3,-4 2-2,-3 4 0,-7 1 1,-2 1 3,-3 2-1,-1-3 1,-3 0-1,2-1-3,-3-1 2,3 0 4,-2-3-5,2-1 0,2-3-1,3-1 3,3-4 1,1-2 4,6-2 2,4 0-5,4 0-5,0-5-9,3-2-25,-2-4-107,-5 1-217</inkml:trace>
  <inkml:trace contextRef="#ctx0" brushRef="#br0" timeOffset="246392.815">17842 7517 324,'0'0'376,"0"0"-318,0 0-11,0 0 7,0 0-20,0 0-22,0 2-8,0-2-4,0-2-3,0 1-29,0-2-32,0-1-36,0-4-167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3T08:41:32.8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4311 1016 55,'0'0'87,"0"0"-28,0 0 21,0 0 9,0 0-24,0 0-20,0 0 4,2-22-8,-2 22-10,0 0-7,0 0-6,0 0-6,0 0-9,0 0-2,0 0 2,0 0-1,0 0-1,0 0 1,0 0 0,0-2 2,0 1 4,-2-2 0,-8 0-8,0 2-3,-4-4-3,3 2 3,-3-2-3,-7 2-5,4 3 4,-8 0-1,1 0 7,-4 9-7,-2 5 2,-1 1-1,-2 6 5,0 4 2,5 6-10,-2 2 9,7 6-2,1 2-3,7-1 6,6 1-2,8-3 0,1-4 2,0-1 2,19-3 3,2-4 8,6-4-7,4-5 2,5-3-3,4-6 1,2-8-6,0 0-3,-1 0-23,0-8-74,-5-5-156</inkml:trace>
  <inkml:trace contextRef="#ctx0" brushRef="#br0" timeOffset="5629.1147">4619 1220 32,'0'0'55,"0"0"2,0 0-2,0 0-7,0 0-6,0 0-4,0 0-1,0-5-3,0 5-3,0 0-17,-2 0-2,2 0 0,0-1-1,-1-1 0,-1-1-5,-1 1-1,0 1 6,0 1-4,-4-1-6,2-1 4,-1 2-5,-1 0-4,-3 0-2,-1 0 4,5 0-2,0 2-2,-3 0 3,5 5 0,-4 0 2,2-1-2,0 3 2,-1-1-3,2 3 2,1 3-4,-2 0 2,4 1-1,-1-1 3,3-1-1,0-1-4,0 2 2,0-1 1,0-1 2,6 0-5,5-1 3,-1-2 2,-1 0 2,3-2 1,0-2-1,0 1 2,4-3-2,-2-2 0,2-1 0,2 0-1,1 0-1,0-3-2,-2-4-7,-3-2-16,-1 0 9,-4-3 7,-4 0 8,-4-2 3,-1 1 0,0-1 10,-1-1-4,-10-1 1,-2 0-3,2 0-2,2 2-1,2 4 0,1-1-1,3 5 4,-3 2-2,3 1 1,0 3 0,0 0 1,1 0 9,1 0-13,-1 0-1,1 0-2,-1 0 1,2 0-6,0 0-22,0 1-33,0 9 36,6 1-7,5-3 27,8-4 7,-2 0 2,4-3 0,1-1 1,-4 0 2,3 0 0,-2 0-3,1-9 2,-3-1-1,0-1 0,-1-3 3,-2-1-3,-4-1-1,-1-4 1,-6 2 3,-3 0 1,0 1 15,0 2 18,-6 4-20,-4 0 0,1 3-14,0 2 40,-3 3-19,0 2-15,3-2-12,1 3-2,0 0 2,3 0-5,2 0 1,2 0-4,1 5 1,0 2 0,0-1-5,0-1-18,0 4-37,7-5 58,5 0 9,3-2 3,6-2 2,-3 0 0,4 0-4,-1 0 1,-3 0-2,0 1-2,-6 5 1,1 2-2,-4 2 1,-1 2-2,-4 4 1,5 3 2,-3 1 1,-3 2 0,3 0 6,2 1 1,-1-1-1,0 0-3,1-2 3,-2-2-2,1-2-3,2-2 0,0-2 0,6-3 2,0-1 4,6-4 0,1-3 0,-1-1 0,0 0-7,1 0-21,-7 0-98,-4-4-52</inkml:trace>
  <inkml:trace contextRef="#ctx0" brushRef="#br0" timeOffset="7148.6383">5284 1163 44,'0'0'29,"0"0"-27,0 0 4,0 0 16,0 0-6,0 0 14,-37 67 8,32-41 8,4-1 13,1 2-23,0-2 0,0-1-13,3-2 0,7-4-1,1-1-13,-1-3-5,3-3-4,1-1 5,1-3 1,-3-4-2,0-2 2,6-1 8,-5 0-1,2-3 1,0-7-7,-2-4-1,-5-2-4,-2-1 1,-6-4 3,0 0-6,0-1-23,-15-4 10,-3 2 6,4 1-6,-6 1 8,3 4 5,4 2 0,1 3 2,0 4 1,6 3 0,0 5-2,6-1-1,0 2 2,0 0-2,0 0-9,0 0-14,0 6 7,11 9 15,2-1 1,-1-1 1,1-1 1,4-3-2,-1-3 1,-1-2 2,3-4 0,0 0 1,4 0 3,0-11-2,-2-5 0,2-1-3,-1-6 0,-1-2 4,-7-6-4,2 1 1,-2-4 1,-4-1 1,-4 0-5,-4 3 5,-1 1 37,0 4-17,-3-3-1,-7 5 6,2 1-15,3 2-9,-3 12-3,2 1 1,3 5 0,-3 0-4,3 3-1,-1 1 0,-1 0-8,-2 16-8,-1 13 10,-2 8-4,7 12 2,1-2 4,2 5-1,0-2 0,2-4 6,13 1 6,-5-5-4,6-3 2,1-3-2,1-4-1,-3-3 3,-2-5 0,2-3-4,0-5 3,0-1-2,0-3 2,-2-2 0,5-5-2,2-2 1,2-3 12,5 0-6,0-3 5,1-13-2,2-2-9,-2-6 4,-2-2-6,-4-4 0,0-8 3,-5-1-3,-2-4 0,-2-3 0,-3 1 0,-5-3 1,1-3-1,-6-1 0,0 3 5,0 1-3,0 6 1,-3 5 7,-5 9 6,0 9-10,0 9 3,4 6 4,-1 4-2,2 0-11,-7 12-1,-1 27-13,-4 19 5,-1 10 8,4 6-4,3-4 5,8-6 3,1-6-2,0-9 6,7-5-7,8-9 6,1-7-6,2-6 4,0-3-4,0-7 3,0-2-1,-1-1-2,0-3-8,-3-1-14,4-1-17,-6 0-27,1-3-56,-7-1-96</inkml:trace>
  <inkml:trace contextRef="#ctx0" brushRef="#br0" timeOffset="9438.92">6439 1165 29,'0'0'108,"0"0"-26,0 0-26,0 0 1,0 0-10,0 0 4,-11-31-14,3 29 10,2-1-14,-2 3 7,-3 0-19,0 0-21,-1 0 0,-6 2-5,6 9 4,-3 2 0,0 3-1,6 1-2,-1 1-1,5 0 0,2 0-3,2-1 1,1 0 0,0-2-8,0-1 8,1 1 4,7-2 3,2-5 0,-1 0-2,3-3 1,1-2 1,1-3-1,-1 0-1,2 0 2,-2 0-5,-2-8-3,0-1 2,-1-3 4,-4-1 2,-2-4 0,-1-1 0,-1-5-2,-1 2 2,-1-1 2,0 1-2,0 3-2,0 4 2,0 3 3,0 5-1,0 4 8,0 0 6,0 2-7,0 0-9,0 0-10,0 12-9,0 7 12,5 6 6,-2 0 1,4-2 0,4-2-1,-2-3 1,2-2 0,0-2 0,0-2 0,0-3 0,3-3 1,-1-5-1,4-1 0,0 0 0,-3 0 0,5-5-4,-4-8-29,-3-2 5,-1-2 9,-5-5 1,-3 1 15,-3-1 3,0-1 1,0 2 5,-11 0 14,-2 4 6,5 2 6,-1 5 2,2 1-2,2 3-8,0 3 5,2 2-19,3-3-4,-2 4-3,2 0-3,0 0-2,0 0-4,0 0-12,0 0-9,0 0 4,0 2 17,5 2 6,3 1-1,3-1 1,1-2 4,7-1-1,0-1-2,1 2-1,1 3 0,-6 0-1,4 3 1,-3 2-1,-2-1-3,0 2 3,-4 3 0,-1 1 0,-3 1-3,0 1 2,-6 2 2,4-2-1,2-2 1,-3-1 0,3-4 0,-1-1 1,-1-3-1,3 0 2,-4-3-2,2-3 4,1 0-3,3 0-1,6 0 4,-2-10-4,4-6-13,-4-3 0,3-4 4,-5-2-37,4-2 24,-5 1 3,-1 5 6,-4 7 10,-1 7 3,-1 4 2,-3 3 28,0 0-20,0 0-10,0 9-18,0 8 13,0 2 5,0 1 2,3-2 1,2 0 6,1 0 0,1-2-5,6-1 3,-2-1 13,5-5 8,-1-3-16,5-3 7,-1-3-1,5 0-1,4 0 10,1-9-23,-1-7 3,-1-4-2,-9-1 1,1-3-3,-8-2 1,-1 4-1,-4 2 1,-3 6-3,-3 7 17,0 4 27,0 1-6,0 2-20,0 0-16,0 0-3,0 11-16,0 13 3,0 9 12,0 5 1,3 2 0,-3 0 6,0 0 0,0 2 9,-3-1-4,-5 1-1,-6-1-3,-1 0-6,-5-1 6,-3-1-5,1-4 3,0-5 0,0-3-4,8-7 1,3-10 2,3-6-3,8-4 12,-3 0 22,3-17 16,0-9-51,0-2-2,11-4-6,12 0-5,6 2 6,2-2-14,3 1-8,1 1-5,-2 1-14,-5 5-2,0 1-21,-7 5-71,-4 2-11,-4-1-102</inkml:trace>
  <inkml:trace contextRef="#ctx0" brushRef="#br0" timeOffset="11450.6657">8660 991 74,'0'0'117,"0"0"-21,0 0 24,0 0-18,0 0-5,0 0-44,0 0-24,-6-23-16,5 23-13,-2 0 0,-3 2-5,-6 13 5,0 6-3,-3 4 3,3 6-3,2 0 1,-2-1-1,10 0-1,1-2 0,1-4-3,0-5 7,6-1 0,9-4 1,-3-5 3,2-5-1,-1-2-2,3-2 2,0 0 1,4-8 4,-2-7-5,1-3-3,-3-3 0,-4-3 0,-4 0-1,-5-2-2,0-2 0,-3 4 1,0-2-2,0 5 1,-6 1 3,-5 6 0,-2-1 0,4 2 0,-2 7 0,5 0 0,1 5 0,2 1 4,3 0-4,0 0-3,0 0-7,0 0-3,0 10 4,3-1 7,5 0 2,0 0-2,4-2 2,1-3 0,1-3 3,2-1-3,-1 0 0,3-1-1,-1-13 1,2-1 1,-4-6-1,1 0 4,-5-6-2,-3-6 0,-3-5 3,-2-1-2,0 0-1,-3 4 8,0 7-5,0 2 2,0 7 6,0 4 1,-3 4 8,1 4-14,1 4-4,1 1 2,-2 2-5,2 0-1,0 0-7,0 6-7,0 17 1,0 7 12,0 9 1,0 9 0,0 6-1,0 5-1,5 1 2,1-4 0,0-2 2,0 2-2,1-2 1,-2 0 0,-1-3 13,-1-3-7,2-1-2,-2-5 3,4-1 4,-1-5-6,-1-3-2,-1-3-2,2-4 1,-1-3-3,0-4 1,1 2 0,2-1 1,-2-1-2,2-2 1,-3-5 2,-2-6-1,-1-3-2,-2-3 1,0 1 0,1-1 3,-1 0-1,0 0 3,0 0 2,0 0-1,0 0 3,0 0 18,0 0-9,0 0-8,0-1-9,0-8 0,0-2-4,0-4 2,2-3 0,-1-2-3,1-3-8,-2-3-1,0-1-10,0 0 4,-5-1-16,-6 2 15,-3 2 1,3-1-1,-3 3 7,0 1 7,1 2-5,2 5-1,4 3 3,2 4 5,1 0 3,4 3-1,0 1-1,0 2 1,0-4-7,16 0 1,7 1 4,5-2 3,0 0 0,-2-2 0,5 0 2,-2 0-2,-4 0 0,-4 2 0,-5 1-7,-1 4-63,-6 0-54,-1 1-40,-3 0-1</inkml:trace>
  <inkml:trace contextRef="#ctx0" brushRef="#br0" timeOffset="13486.9948">10442 729 14,'0'0'95,"0"0"-17,0 0 20,0 0-6,0 0-20,0 0-20,-2-6 0,2 6-17,0 0-9,0 0-4,0 0-10,0 0-12,0 0-2,0 0-7,14 0 2,13 0 7,7-2 1,7-2 3,3 1-4,0 0 1,-3-2-2,-2 2 1,0 2 0,1-1 0,-6 1-1,-3 0 1,-8 1 0,-5 0-5,-4 0-1,-6 0-4,0 0-2,-5 4-20,-2 2 15,-1 2 10,0 5-11,-9 5 15,-13 3-1,-8 6 4,-3 3 5,-3 5-4,-1 0 0,-2-2-1,-1-2-6,6-3-9,-1-5-4,4 1-2,1-1 0,0-2-4,5 1-6,2-3 8,4-1 15,7-2 8,0-2 0,6-5-6,5 0 0,-1-3 3,2 0-6,0-1-10,0-1 19,9 4 0,10-5 3,7 0 5,7-2-3,7-1 9,2 0 17,4 0-11,2-6-6,-2-2-9,-1 1 3,1 1 2,2 0 2,-5 0-9,-4 3 1,-8 2-3,-7-1-1,-3 2-3,-9 0-33,-6 0-35,-5 0-52,-1 0-40</inkml:trace>
  <inkml:trace contextRef="#ctx0" brushRef="#br0" timeOffset="14141.6097">11113 929 48,'0'0'191,"0"0"-123,0 0-37,0 0-10,0 0-15,0 0-5,64-11 2,-37 11-1,3 0-1,-3 0 1,-3 2-1,-2 1-1,-3 2-37,-4-1-98,3 0-56</inkml:trace>
  <inkml:trace contextRef="#ctx0" brushRef="#br0" timeOffset="14658.1732">12007 625 63,'0'0'117,"0"0"-55,0 0-10,0 0-16,0 0-36,0 0 0,-29 57 4,4-18 77,-2 2-44,-3 3 0,1-2-15,0 0-13,4-4 0,2-4-4,3-1-5,-3-1 1,2 1 2,0-4-3,1-2 3,3-4-2,2-4 2,3-2-3,2-6-21,4-3-7,1-2-55,4-6-62,1 0-57</inkml:trace>
  <inkml:trace contextRef="#ctx0" brushRef="#br0" timeOffset="15043.6012">11628 675 143,'0'0'128,"0"0"-87,0 0-15,0 0-26,0 0-8,0 0 4,32 27 4,-16-9 2,0 3-2,0 0 6,4 1-2,-4 0 0,-1-1-4,-1-2 4,-4-1-1,-1 0-3,-2-3-25,-5-2-77,-1-5-79</inkml:trace>
  <inkml:trace contextRef="#ctx0" brushRef="#br0" timeOffset="16393.993">13278 678 188,'0'0'108,"0"0"5,0 0-15,0 0-38,0 0-60,0 0-12,0 30-5,3 2 15,-2 4 2,-1 0 5,0 0-2,0 0 0,0-6 3,0-1-4,0-8-1,0-1 3,0-2-4,0-2-8,0-3-46,-4 0-55,-1-7-63</inkml:trace>
  <inkml:trace contextRef="#ctx0" brushRef="#br0" timeOffset="16864.1364">13165 660 122,'0'0'69,"0"0"-53,0 0 31,0 0 31,96-38-28,-67 38-32,2 0-12,2 3 3,1 14-5,0 4-3,1 4 0,-2 3 1,-2 3 4,-4 3 0,-8 3 5,-7-4-2,-7 0 6,-5-6-4,0-2 1,-2 0 2,-13-1 4,-6 0-3,-5-3-4,-6 0-9,-4 0 12,-3-4-7,-1-2 0,3-3-7,4-5-2,3-2-14,5-5-9,3 0-4,4 0-27,0-7-45,4-4-26,3 5-45</inkml:trace>
  <inkml:trace contextRef="#ctx0" brushRef="#br0" timeOffset="17388.6344">13797 706 106,'0'0'167,"0"0"-98,0 0-59,0 0-10,0 0 0,0 80 29,0-41 5,0-3 10,0 0-27,0-2-7,0-8 2,0 2-10,0-5 4,0-1-4,0-2-2,0-4-6,0 1-41,0-7-50,-1-2 21,-1-8-128</inkml:trace>
  <inkml:trace contextRef="#ctx0" brushRef="#br0" timeOffset="17697.9998">13851 655 153,'0'0'92,"0"0"-49,0 0-3,0 0-3,0 0-20,95-55-4,-75 50-7,-1 3-5,0 2-1,-4 0 0,0 0-2,-4 0-10,-1 7-33,-1-3 6,-5 5-21,-2 0-4,-2 2-9,0 1-9</inkml:trace>
  <inkml:trace contextRef="#ctx0" brushRef="#br0" timeOffset="17928.7841">13846 851 44,'0'0'87,"0"0"-14,0 0-28,91 0-18,-67 0-14,0 2-3,-3 2-10,-5 5 0,-4 3-11,-6 2-52,-6 1-49</inkml:trace>
  <inkml:trace contextRef="#ctx0" brushRef="#br0" timeOffset="18182.7171">13766 1155 59,'0'0'98,"0"0"6,0 0-42,92-11-20,-59 4-15,0-1-16,-2 4-6,-4 0-5,-2 0 0,-5 4-8,-2 0-53,-6 0-66,-2 0 20</inkml:trace>
  <inkml:trace contextRef="#ctx0" brushRef="#br0" timeOffset="18768.6853">14409 639 39,'0'0'55,"0"0"29,0 0 7,0 0-34,0 0-45,-85-13-7,61 21-3,6 10 5,-1 8 13,2 7 25,-1 11-10,2 3 29,5 5-22,2-4-20,8-6-12,1-7-4,0-5-1,9-5-4,10-4 1,2-4 3,8-5 0,5-6 2,9-6 0,2 0-7,-1 0-5,-3 0-73,-7-9-37,-5 1-21,-7-2-47</inkml:trace>
  <inkml:trace contextRef="#ctx0" brushRef="#br0" timeOffset="19348.0723">14807 691 67,'0'0'44,"0"0"17,0 0 8,0 0-23,0 0 17,0 0-62,-63 4-2,47 14 2,2 9 6,0 7 44,2 5-14,4 3-4,4 0-25,1-3 1,3-5-4,0-6 3,10-5-3,8-8-3,3-1 4,1-7-4,5-2 10,1-5 3,5 0-4,2 0 6,-3-15-8,-2-2 0,-4-1-3,-8-2-1,-5-4 7,-6-1 16,-3-5-1,-4-8-15,0 0-7,-10-2-5,-6 1 0,-2 10-6,0 6-16,1 8-3,0 8-3,-2 4-44,2 3-21,-4 0 6,2 10-90</inkml:trace>
  <inkml:trace contextRef="#ctx0" brushRef="#br0" timeOffset="21676.3371">15268 679 111,'0'0'111,"0"0"-15,0 0 5,0 0-51,0 0 17,0 0-16,0 0-23,-6-18-4,6 18-7,0 0-17,0 0-6,0 11-15,-4 12 15,2 8 5,1 4 1,-1-1 1,2 1 0,0-2 0,0-6 1,0 0 0,0-4-1,0-4-1,0-1-10,0-3-50,0-2-30,0-5-72,0-1-58</inkml:trace>
  <inkml:trace contextRef="#ctx0" brushRef="#br0" timeOffset="22277.6348">15283 652 85,'0'0'89,"0"0"-15,0 0 25,0 0-33,0 0-47,0 0-11,49-41 0,-40 41-8,0 0-3,4 14-2,1 6 5,-1 1-1,-1 6 2,-2-1-1,-3-1 0,-1-1 1,-3-3 0,0-3 2,-3-6-1,0-2-2,0-5 0,0-2 0,0-3 2,0 0 3,1 0 2,1 0 4,-1-5 9,2-18-5,0-5-15,4-3-4,1 1 4,1 3-4,0 1 0,1 5 4,-2 6 0,-1 3 1,1 6 2,-2 3-3,0 0-1,1 3-1,6 0-2,3 0-1,4 14 1,-2 8 2,-1 5-3,-8 3 1,-5 7 1,-4 2 3,0-2 0,0 0 7,-1-6 3,-2-5-7,0-4 1,3-2-3,0-5-1,0-3-28,0-4-112,0-8-60</inkml:trace>
  <inkml:trace contextRef="#ctx0" brushRef="#br0" timeOffset="23543.3769">15915 651 62,'0'0'120,"0"0"-33,0 0 20,0 0-9,0 0-16,0 0-28,0-14-25,0 14-29,0 0-1,0 15-20,0 11 13,0 9 8,0 4 2,0 3-2,0 1 3,0-5-1,0-2-1,0-7 0,0-5 2,0-3-1,0-4-1,0-6-1,0-1-4,0-4-30,0-5-60,0-1-74,7 0-37</inkml:trace>
  <inkml:trace contextRef="#ctx0" brushRef="#br0" timeOffset="23906.0611">15915 613 39,'0'0'70,"0"0"5,0 0-12,48-77-3,-34 65 43,-1 1-58,2 3-24,0 3-16,1 2-4,2 3-1,2 0-3,-1 12-3,-1 11-9,-3 4 13,-5 1 4,-7 0-1,-3-3 1,0-2 0,-4-2 1,-14-2 0,0 1 2,-6-3-5,0-4-7,2-1-19,1-3-52,0-2-52,5-4-22</inkml:trace>
  <inkml:trace contextRef="#ctx0" brushRef="#br0" timeOffset="24498.9299">16467 640 151,'0'0'61,"0"0"-32,0 0 5,0 0 19,0 0 54,0 0-107,-75-3 0,59 29-11,-1 7 11,3 6 10,1 6 24,5 2-27,4 0-1,2-3-4,2-9 8,0-3-1,9-9-6,9-4 4,0-4-4,3-6-2,3-1 5,1-7 6,2-1 1,3 0 9,0-8-3,-2-8-7,-2-5 8,-4-2 2,-4-3 3,-2-6 1,-4-6-18,-3-4 3,-9-3-6,0-1-4,0 6 3,-12 5-4,-1 5 0,-5 6-4,1 6-8,1 8-19,2 8-21,-2 2-55,3 2-22,-4 11-111</inkml:trace>
  <inkml:trace contextRef="#ctx0" brushRef="#br0" timeOffset="25030.745">17002 672 298,'0'0'125,"0"0"-69,0 0-17,0 0 9,0 0-27,-21-82-15,6 78-5,-1 3-1,-1 1-2,-1 0 0,3 0 1,-1 13-1,1 2-3,3 1 0,6 7 1,6-2-2,0 6 1,2 4 5,17 0 5,5 7-3,1-4-2,1 1 3,-4-4-2,-3-5-1,-5-2 0,-5-6 0,-1 1 0,-3-4 1,-3-2 0,-2-1-1,0 0 1,0-1 2,-15-2 4,-8 3 1,-10-3 0,-4-2 1,-2-3-5,4-4-4,5 0-29,4 0-28,6-1-48,0-9-89</inkml:trace>
  <inkml:trace contextRef="#ctx0" brushRef="#br0" timeOffset="25569.9113">17206 643 39,'0'0'218,"0"0"-183,0 0-7,0 0 47,0 0-25,97 0-20,-64-1-13,0-2-13,0 0 0,-5 1-2,-9 1-2,-8 1-1,-7 0-18,-2 0-79,-2 0-82,0 0-24</inkml:trace>
  <inkml:trace contextRef="#ctx0" brushRef="#br0" timeOffset="25795.3787">17381 633 50,'0'0'111,"0"0"-28,0 0-39,0 0-24,0 0 67,0 0-9,-26 99-62,22-61 26,4 1-19,0-3-3,0 0-8,0-3-4,0-3 0,6-1-4,-5 0-2,-1-4 3,0 0 3,0-2-8,-5 0-74,-8-5-67,0-5-97</inkml:trace>
  <inkml:trace contextRef="#ctx0" brushRef="#br0" timeOffset="26001.9124">17246 1132 184,'0'0'131,"0"0"-90,0 0 44,0 0-37,0 0-31,91-25 16,-53 25-19,-4 0 3,-2 0-8,-4 0-6,-4 0-3,-2 0-1,-4 0-4,0 0-76,-5 0-146</inkml:trace>
  <inkml:trace contextRef="#ctx0" brushRef="#br0" timeOffset="26687.8901">17908 577 30,'0'0'163,"0"0"-69,0 0 16,0 0-16,0 0-16,0 0-58,-6 0-20,6 0-6,0 0-5,13 0 11,5 0 5,7 0 3,5 0-4,1 0 6,-2 0-10,-3 0-5,-5 0-41,-4 0-76,-10 0-69</inkml:trace>
  <inkml:trace contextRef="#ctx0" brushRef="#br0" timeOffset="26934.9994">18054 590 73,'0'0'6,"0"0"94,0 0 7,-8 91-18,7-59-14,-1-1-27,2 4-4,0-2-16,0 1-17,0-2-4,0-5-3,0-1 1,0-5-1,0-3 1,0-1-5,0-4-30,0-3-91,0-4-90</inkml:trace>
  <inkml:trace contextRef="#ctx0" brushRef="#br0" timeOffset="27351.6953">18405 543 236,'0'0'79,"0"0"-57,0 0 16,0 0 13,0 0-35,108-30-13,-73 30-1,-4-1-2,-4 0 0,-5 1-1,-7 0-25,-5 0-93,-5 0-68</inkml:trace>
  <inkml:trace contextRef="#ctx0" brushRef="#br0" timeOffset="27574.3655">18543 577 34,'0'0'53,"0"0"21,0 0-4,-22 101 54,20-68-70,2-3-21,0-1-2,0-1-16,0-2-10,0 1 2,0-4-4,0-4 3,0 2-6,0-3-18,-12 0-12,0-4-156</inkml:trace>
  <inkml:trace contextRef="#ctx0" brushRef="#br0" timeOffset="27768.3915">18437 1013 117,'0'0'103,"0"0"-23,0 0 11,0 0-34,0 0-16,0 0-21,109-5-9,-73-1-9,2 1-2,-2-3-4,-3 4-47,-3-1-92,-5 1-88</inkml:trace>
  <inkml:trace contextRef="#ctx0" brushRef="#br0" timeOffset="28254.1114">19107 618 188,'0'0'145,"0"0"-84,0 0-13,0 0 8,0 0-5,0 0-20,-67-49-31,43 55-1,1 19-5,0 6 0,3 8 1,5 4 3,6 2 2,2-1 5,7 0 6,0-3 0,0-11-6,9-6-1,6-9 6,4-3-3,2-6-2,4-4 11,7-2 8,-1-3-13,1-14-7,-6-3 1,-3-2 4,-8-6 4,-1-7 12,-6-5-16,-2-5-3,-4 2-1,-2 2-5,0 1 0,0 4-3,-8 5-16,-3 9-20,-3 9-28,-1 9-29,-6 4-111,-3 0-34</inkml:trace>
  <inkml:trace contextRef="#ctx0" brushRef="#br0" timeOffset="28777.6665">19308 600 138,'0'0'136,"0"0"-36,0 0-25,0 0-56,0 0-19,0 0-19,6 47 19,-1-7 1,-5 0 17,0 4 17,0-2 8,0-5-29,1-6-6,1-5-2,2-7-4,-3-4 1,-1-3 4,0-4-7,0-2-35,0-3-47,0-3-98,0 0-59</inkml:trace>
  <inkml:trace contextRef="#ctx0" brushRef="#br0" timeOffset="29235.2489">19379 595 131,'0'0'155,"0"0"-96,0 0 5,0 0-15,0 0-49,0 0-12,26 23 9,-10 4 3,0 5 2,1 0-1,-2 6 9,3-1-3,-1 1 3,2 0 3,0-5-1,1-3 18,1-4 3,-3-5-22,-3-2-3,-2-6-3,-1-3 4,-2-6-2,-3 0-1,-4-3 8,-2-1 24,3 0 3,2 0 19,2-11-12,4-10-31,1-6-11,-4-4 0,2-5-1,-3-6-3,-2-5-2,-1 2-7,-5 4-5,0 8-7,0 9 6,0 7 1,0 5-6,0 4-1,-3 4-24,-2 3-59,-1 1-67,-2 0-154</inkml:trace>
  <inkml:trace contextRef="#ctx0" brushRef="#br0" timeOffset="31684.3461">4168 1699 29,'0'0'57,"0"0"-19,0 0 5,0 0-13,0 0 6,0 0-5,60 0-2,-42 0-4,2 0-15,-3 0-5,5 0-2,-2 0-3,7 0 2,1 0 0,-1 0 0,3 0 0,-2-2-1,8-1 0,1 0 0,6 3-1,1-2 0,2 2 0,2 0 2,-2 0-2,2 0 1,-2 0-1,-3 0 0,0 0 1,-4 0-1,-3 0 1,-3 0-2,-6 0 1,-2 0-5,0 0-1,1 0 0,1 0-7,-2 0 9,5 0-5,-3 0 3,1 0 2,6 0 2,5 0 2,3 0 0,0-4 0,1 0 0,0-1-1,-4 2 1,0-2 0,-1 4-1,-9-1 1,-2 2 0,-2-1-6,-1 1-13,1-2 2,2 1 9,3-1 6,1 1-2,2-1 3,3-1 1,1 1-1,-1 0 1,-1 2 0,-4 0-1,0 0-1,1 0 2,-4-2 2,5 2-2,0 0 0,-2 0 0,4-1 0,0 1 0,-1-2 1,2 2-1,0 0 0,-3 0 0,0 0 0,-2 0 0,3 0 0,3-1 0,2-2 0,0 0 0,4-2 0,-4 1 1,0 2-1,-5-1 0,-2 2 0,-3 1 0,0-2 0,-1 2 0,0-1 0,4-3 0,-1 3 1,9-1 0,2-1 2,1 2 5,3 0-4,1-2 4,0 3-3,-2-2-2,-1 2 1,-3 0-1,-2 0-3,-1 0 4,0 0-4,-1 0 0,1 0 1,1 0 0,-3 0-1,-5 0 0,-3 0 0,-1 0 0,-2 0 0,2 2 0,0 1 0,-2-2 2,-2-1-2,1 1 0,-2-1 0,5 0 0,1 0 0,3 0 2,4 0-1,-4 0-1,2 0 11,-3 0-6,0 0-4,-1 0 0,-2 0-1,-1 0 0,4 0 0,1 0 0,3 0 0,2 0 3,1 0-3,2 0 4,3 0 0,0 0-2,3 0-1,2 0 3,4 0-1,0 2 2,1-1 0,0 1 0,-1 1-4,1-1 0,0-1-1,1 2 1,2 0-1,3 0 0,0-2 1,5 2 0,-7-1-1,-5 0 0,-8 1 0,-11-2 0,-9 1 0,-12-1 0,-8 2-55,-3-1-92,0-2 101</inkml:trace>
  <inkml:trace contextRef="#ctx0" brushRef="#br0" timeOffset="33796.1476">9767 1611 14,'0'0'17,"0"0"-6,0 0-4,81 0-2,-63 0-3,4 0-1,0 0 2,1-2-3,-1 1 1,2 0 0,-2-1 0,2 1-1,0-1 0,5-1 0,1 0 0,4 0 6,0-2 14,2 3-12,-2-3-4,0 2 4,-2 0-1,1-2-3,-2 2-1,0 2-2,2-2 4,0 3 2,-3-3 0,4 1 0,-5 1 2,0-2-1,4 3-3,-3-3 1,3 1 1,-2 1 3,1-2-5,-4 0 5,0 1-6,2-1 1,0 3 4,4-1-8,1 1 2,2-2 2,6 1-3,2-1 16,4 1 19,5-1-11,0 0-19,1-2-4,-2 3 1,-3 1-2,-3-2 0,1 2-1,-6 0 0,-3 0-1,0-2 2,-1 1-2,-2 0 0,1-1 1,-2 2-1,-7 0 0,0-1 0,-4-1 0,3 2 0,0-1 0,-3-1 0,9 1 0,-3-1 0,1 1 2,7-3-2,-2 3 0,3-2 1,2 2 3,2-4-2,-1 2-1,1 2 1,-3-1 0,2 1-2,-5-3 3,2 3-3,-3-1 0,-2 1 0,0 1 0,2-3 2,0 2-1,3-1 0,-5-1 1,-1 2 4,-5 1-1,2-2-4,-2 0 3,2 1-2,-3-2 3,3 1-2,0 0 1,-2 0-2,4 1 0,-1-2-1,6 1-1,2 0 1,4 1-1,5-1 1,1 1-3,3-1 2,2 1 0,1 1 1,-1 0-1,1 0 1,0 0-1,2 0 0,1 0 0,0 0 0,3 0 1,-5 0-1,2 0 2,-3 0-1,-1 0-1,-5 0 1,0 0 0,-5 0 3,-4 0-3,-1 0 0,-3 0 0,-4 0-1,-3 0 4,-7 0-2,-5-2 0,-4 0-2,-7-1 2,3 1-2,-6-1-22,-3 0-57,0-2-101</inkml:trace>
  <inkml:trace contextRef="#ctx0" brushRef="#br0" timeOffset="35694.2476">14352 1424 11,'0'0'43,"0"0"-18,0 0-9,86 0 1,-60 0-1,-2 0-7,4 0 2,2 0-3,5 0 6,3 0-3,1 0-3,3-4 0,1 1-4,5 0 0,4 0-1,3 2 19,3-3 9,2 1-18,-5 0-5,2 0-2,-2 0 2,0 0-5,-1 0 3,-3 2-5,-1-1 2,-2 2-3,0-1 0,1-1 0,-4 1 2,0 1 1,1-2-2,-1-1-1,2 2 0,5-2 0,4 2 0,5 1 19,0 0-8,-1 0-7,-3 0-3,-4 0 1,2 0-2,-1 0 1,1 0 1,1 0-1,-6 0-1,-2 0 2,-3 0-2,-9 0 1,-4 0-2,-3 0 2,-1 0 0,-1 0-1,1 0 0,-1 0 0,2 0 0,-1 0 0,2 0 0,1 0 2,0 0-2,5 0 1,0 0-2,0 0 2,4 0-1,1 0 0,3 0 3,-1 0-3,5 0 3,3 0-3,4 0 1,2 0 3,-2 0 0,0 0-1,-2 0 3,-3 0 1,-1 0 2,-4 0 2,-1-2-6,0-1 0,0-1-2,-2 2-3,0-1 3,0 0 1,3 0 4,-3 0 0,2 1 5,4-1 2,0 1-7,3 1 5,1-2-7,0 0-3,3 2-2,2-1 1,8 1-1,3 1 1,2-2 19,0 0-9,-2 1 7,-3 1-11,-4 0-2,-7-2-1,-4 2-3,-2 0-2,-5 0 2,-4-3-2,-3 2 3,-6-2-1,-6 0 1,-3-2 3,-6 2-1,-2 0 4,-3-1 6,-2 1 3,1-3-6,0 1-5,-3-1-5,0 4-2,2-1 0,-1-1-1,-1 0 1,0 1-5,-2 1 3,-1-1 1,-1 2-3,-2-2-15,0-4-45,-6 0-123</inkml:trace>
  <inkml:trace contextRef="#ctx0" brushRef="#br0" timeOffset="39363.88">2785 2672 150,'0'0'113,"0"0"-72,0 0 21,0 0 25,0 0-27,0 0-17,0 0 9,0-51-4,-1 43-33,-4 1-4,1-1-3,-1 1-3,-1-2-1,-4 1-4,4 0 0,-3-3 0,-2 4 0,-5 0-2,-3 1 2,-4 2 2,2-2-2,-1 2-2,4 1 1,-1 3-2,2 0 3,-2 0-4,-2 2 1,6 9-5,-3 1-3,6 3 8,-1 1-4,10 4-2,0 4-4,3 2-2,0 2 9,3 3-7,18 0-1,2-1 13,6-2 1,-1-3 1,6-3 1,-2-1-2,-4-2 1,3 0-1,-5-2 0,-2 1-1,1-2 0,-6 2-1,-2-2 2,-4 1 0,-2-3 0,-7 0 1,-2-1-1,-2 1 0,0-2 0,-11 2 0,-8-1 1,-2-3 14,-6-1 0,2-6-9,-5-3 0,3 0-1,-3 0-2,-1-3-3,7-7 0,-1-4-1,7 2-11,3-2-7,3 6-4,6 0-28,3 2-22,3 1-60,0 1-111</inkml:trace>
  <inkml:trace contextRef="#ctx0" brushRef="#br0" timeOffset="40776.5578">3009 2898 85,'0'0'91,"0"0"-23,0 0 26,0 0-13,0 0-33,0 0-15,-15-12-7,15 12-6,-6 0-20,0 6-5,-2 9-12,0 4 12,6 1-2,2-1 1,0-1-1,0 1 6,3-4 1,6 0 0,0-2 1,5-2-1,-1-2 1,-1-4 0,1-4 1,-1 1-2,6-2-3,3 0-1,0 0 2,1-8-10,-4-4 4,-2-2 4,-5-2 4,1-1-16,-5 1 16,-4 1 0,-3 1 0,2 4 4,-2 0-2,0 5 4,0-1 19,0 2-2,0 4 1,0 0 5,0 0-26,0 0-3,0 0-30,0 13 6,0 3 22,4 2 2,2-1 0,-1-2 1,5-2 0,-1-2-2,2-2 2,-3-3-1,0 0 3,1-3-2,3-1-1,0-2 0,0 0 2,6 0-2,1 0-7,2-8-7,1-3 8,-1-2 6,-1-2 0,-6-1 0,0-3 3,-5 0-2,0-2 1,-3-4 2,-2 0-2,-1 0-2,-3-1 2,0 3 2,0 0 8,0 5 14,0 3 8,-4 4-3,1 3-2,0 2-15,1 2-6,2 2 0,-1 2-1,-1 0-7,2 0 0,0 0-8,0 10-9,0 15-2,0 9 16,0 7 3,0 3 0,3-1 0,0 2 1,0-3 0,2 2 3,-2-5 3,3-4 7,1-1-2,-4-5-6,3-2-2,-4-1-1,1-2-1,0-3 2,0-3-3,-2-5 1,2-1-1,-3-4 4,0-2-5,0-2-20,0-4-55,0 0-82,0-10-87</inkml:trace>
  <inkml:trace contextRef="#ctx0" brushRef="#br0" timeOffset="41438.5023">3461 2916 25,'0'0'118,"0"0"-105,0 0-7,0 0 43,0 0 9,0 0-44,54-50-8,-38 44 5,-4 0 4,4 5 1,-2 1-4,-2 0-12,6 0-4,-3 6 3,1 7-4,3 4 5,-5-2 4,-2-1-2,-2-2-1,-4-1-1,-4 0-3,-2-1 3,-2 6 18,-20-2 57,-1-1-9,-4-1-54,2-5-7,3 0 0,4-2-4,0-3-1,3-2-7,5 0-14,-1 0 0,1-7-35,4-1-18,6 2-25,0 2-17</inkml:trace>
  <inkml:trace contextRef="#ctx0" brushRef="#br0" timeOffset="42040.6653">3864 2778 4,'0'0'176,"0"0"-85,0 0-4,0 0 11,0 0-43,0 0-6,0-11-24,0 11-20,0 0-5,0 6-21,4 17-1,-1 8 21,2 4 1,-2 1 0,-2 0 7,2-1 2,-1-4 5,1 0-5,1-6-4,2-3 0,-2-1-3,1-1 1,-5 0-1,0-1 0,0-2 2,0-3-4,0-2-27,0-2-60,3-2-65,-3-7-56</inkml:trace>
  <inkml:trace contextRef="#ctx0" brushRef="#br0" timeOffset="42484.5436">3925 2918 197,'0'0'88,"0"0"-64,0 0-7,0 0 34,0 0-9,0 0-12,65-59-3,-54 59-24,1 0-3,6 4-1,-3 7 1,3 1 0,-6 2 0,-1-1 0,-6 2-2,-5 1 2,0 1 0,0 0 0,-3-3 4,-7-3-3,-1 1 4,-1-4-4,-1 0 6,1-4 11,-1-3 5,-1 1-5,2-2-10,-3 0-2,0 0-4,2-4-2,2-7-14,4 1-29,4 2-34,3 0-40,0 3-88</inkml:trace>
  <inkml:trace contextRef="#ctx0" brushRef="#br0" timeOffset="43821.9518">4413 2838 51,'0'0'63,"0"0"-10,0 0 9,0 0-5,0 0-34,0 0-6,-54 4 8,47 12-10,1 3 3,1 2-8,2 3 4,-3-2 11,6-1-10,0-1-5,0-2-8,6-3 0,3-2-1,3-3 2,3-2 3,4-4-2,1-4 5,2 0 5,2 0-11,-3 0 4,-2-4-14,-1-6-4,-1-1-21,-6-6-35,0 0 25,-5-4-13,-3 0 9,-3 2 46,0-1 0,0 2 1,-3 3 23,-3 1 26,0 6 32,0 0-40,2 5-4,2 3-5,1 0 35,1 0-48,0 0-20,0 0-12,0 0-7,0 0 3,7 6 16,2 1 0,0 1 1,6 0-1,-2-4 1,2 0-1,3-1-2,1-3-12,0 0-11,-2 0-13,-3 0 34,-1-10 3,-5-2 1,-4 0 7,-1-2-3,-3 2 10,2-1 21,-1 2 6,-1 2-20,2 3 3,-2 4 5,0 2-8,0 0-21,5 0 0,6 5-18,4 11 15,3 5 1,-6 2 2,4 0-1,-7-3 0,-3-1 1,1-1 0,-5-3 1,-2 1-1,0 0 1,0-1 3,-10-5-2,1-2-2,-2-4-8,1-4-14,2 0 12,-1 0 2,2 0 8,0 0 1,2 0 2,5-1 8,0 1 9,0 0-6,0 0-14,0 0-1,0 0-11,0 0-6,15 0 11,1 0 7,5 0 3,3 0-3,-1-1 0,2-2-1,5-4-10,-2-2 4,3-2 4,-4 0 3,-3-3 0,0-3 5,-8-1 2,-1-3-5,-4-2 10,-4-6 7,1 0-19,-3-1 0,-5 3 3,0 6-3,0 6 2,-1 6-2,-9 6 18,-1 3-9,-2 0-9,-1 16-4,1 13 2,1 4-4,9 1 4,3-2-3,0-3 4,16-2 1,4-6 5,5-3-1,2-6 1,4-6-2,1-3 1,-1-3-4,3 0-14,2 0-99,-1-6-97,-4-4 23</inkml:trace>
  <inkml:trace contextRef="#ctx0" brushRef="#br0" timeOffset="49220.7809">6458 2409 114,'0'0'89,"0"0"-18,0 0 17,0 0 0,0 0-38,0 0-24,0 0-26,-10-5-1,7 25-4,0 13 5,0 7 7,0 7 2,1 0-6,2-4 0,0 0 1,0-4-4,5-5 3,4-2-1,6-4-1,-2-3 0,2-9 1,2-2 1,-3-3-1,3-4 0,-1-3-2,1-4 6,2 0-1,5 0-1,-3-10 0,6-5 1,-2-2-4,2-2 5,-2-4-4,-7 1 2,0-7 0,-4-1 10,-1-6-1,-1-5-4,-2-4 0,-2-2 0,-4 5-9,-1 5 2,-3 9 1,0 9-1,0 4 5,-4 6-7,2 6-1,1 3-9,-2 0-49,-2 3-75,-2 15-94,-1 4 56</inkml:trace>
  <inkml:trace contextRef="#ctx0" brushRef="#br0" timeOffset="50038.0802">7359 2778 179,'0'0'3,"0"0"-3,0 0-2,0 0 2,0 0 17,0 0 2,35 18-10,-28-15 13,3-3-1,1 0 4,3 0 3,2 0 6,-4-10-20,4-1-9,-5-3-4,-1-1-1,-3-3-9,-2 1 7,-2 2-3,-3 5 5,0 1 5,0 2 3,0 6 28,0 0 21,0 1-14,0 0-43,0 0-6,0 16-8,3 5 11,0 2 1,2-1 2,2-2 2,-1-2-2,3-2 2,0 0 0,3-6 0,-3-2 2,-2-5-1,2-3-1,0 0 4,6 0 7,3-9 12,1-9-17,4 1-2,-4 1-6,0 2 3,-5 4 2,-5 2-3,3 5-1,-5 1 9,1 2-3,-1 0-7,5 2-3,-3 10 2,2 0 1,-1 0 1,-1 2 3,-5-6-4,1 3 1,-2-2 0,-3 1-1,0 0 5,-3 1 3,-12-1-8,-4 1-42,-7-4-104,2-6-180</inkml:trace>
  <inkml:trace contextRef="#ctx0" brushRef="#br0" timeOffset="50260.6248">7537 2585 343,'0'0'143,"0"0"-71,0 0-64,0 0 14,0 0-13,0 0-9,3-23-30,1 23-102,-2 0-214</inkml:trace>
  <inkml:trace contextRef="#ctx0" brushRef="#br0" timeOffset="51611.116">9073 2648 164,'0'0'134,"0"0"-45,0 0 7,0 0 10,0 0-68,0 0 5,-25-75-27,19 66-8,-1 3 13,4-2-18,-5 4 2,1 2 1,-5 1-4,0 1-1,-3 0-1,-3 5-1,-1 13-7,4 3 8,2 5-6,2 3-2,5 0 2,4-2-1,2-4-2,0-2 1,0-5-1,0-1-1,5-3 0,3-5 4,2 0 1,0-4 3,4-3-3,7 0 4,1 0 1,-1-3 3,0-10-3,1-2 0,-2-3-2,-1-1-1,0-5 1,-4-2-1,-3 4 3,-4-1 1,-5 5-1,-2 9 3,-1 3 0,0 5 30,0 1-2,0 0-22,0 0-9,0 6-17,3 10 1,5 7 16,0-2 0,0-3 1,4-2-2,0-2 2,3-2-2,3-1-12,0-6-52,1-2-87,-4-3-114</inkml:trace>
  <inkml:trace contextRef="#ctx0" brushRef="#br0" timeOffset="53669.2913">10134 2505 139,'0'0'78,"0"0"-26,0 0 12,0 0 18,0 0-25,0 0-49,0 0-8,-16 8-12,10 20 12,2 4 1,2 1 10,1-2-8,1-3 3,0-4-2,3-5-2,10-2-2,0-3 5,5-7 0,-1-1 1,2-6 4,5 0 0,-3 0 4,1-3-10,0-9 1,0-4-4,-2-2-1,0-4 0,-5 0-13,-4-1-3,-3 0 10,1 4 6,-7 1 0,-1 1 1,-1 6 0,0 0 12,0 2-8,0 6 16,0 1 12,0 2-4,0 0-23,0 2-6,0 16-26,0 3 26,0 5-3,0-3 2,0-2 1,6-1 3,3-5-3,0-3 1,0-3-2,6-3 1,-2-1 0,5-2 0,0-3-1,3 0 0,1 0-17,-2-1-9,-1-9-13,-3-3 13,-2 1-16,-2-4 22,-2 5 21,1-1 2,-2-2 11,2 4 4,-3 0 7,1 5 7,-3 0-7,0 3 3,-2 2-27,4 0-6,-1 7 1,2 6 5,-1 2-4,-2 1 4,-3-2 1,-2 3 0,-1-4 2,0-2 1,0-1 0,0-4-2,0-4 4,0-1-4,0-1 3,0 0 1,2 0 6,1-4-12,1-10-12,2-1-21,0 2 14,0 2 8,2 1 1,0 2 3,3-2-9,1 3 9,4 0 4,-1 3-6,3 2 8,3 2-3,-2 0 4,4 0-3,-1 0 3,-4 8 0,0 0-2,-5 3 2,2-2 0,-3 0 0,-1-3 0,2-1 0,-2-2 0,2-3 3,0 0-2,-2 0 0,2 0 3,-5 0-3,-2-3 3,-5-5 6,1-1-2,-2 0 5,1-1 10,2-2 1,-2-4-21,1-2-1,-1 0-1,2-2-1,-1 1 2,1 4 0,-3 3 1,0 5 4,0 3 2,0 4 3,0 0-12,3 0-10,0 13-15,3 8 23,3 2 2,-2 2-1,1-1 1,1-4-2,1-1 1,2-5 1,3-4 1,2-1 3,0-4-1,0-2 2,1-3-1,0 0 3,-2 0-7,-1-3-11,0-7 1,-5-1 6,1-6 4,-5-2 2,0-7 1,-3-4 1,0-5 14,-2-3-11,-1-5-1,0-4 0,0-4 10,0 1 0,0-2-6,0 9 15,0 11 9,0 7 4,0 15 6,0 5-2,0 5-12,0 0-21,0 2-9,0 29-19,0 18 7,0 11 10,2 4 2,4-7 0,2-2 0,5-12 0,-2-5 0,3-8 0,-2-7 0,6-8 1,2-5 0,-1-2 0,1-6-1,-3-2-24,1 0-26,-5 0-44,-1-11-135,-6-1-201</inkml:trace>
  <inkml:trace contextRef="#ctx0" brushRef="#br0" timeOffset="54001.3471">11158 2422 104,'0'0'21,"0"0"49,88-3 10,-49 3-34,2-3-17,0 2-13,-2 0-6,-5-3-9,-3 3-1,-4-4 0,-5 4-14,-4-2-63,-7 0-59,-5 1-14</inkml:trace>
  <inkml:trace contextRef="#ctx0" brushRef="#br0" timeOffset="54302.0792">11019 2239 271,'0'0'34,"0"0"-34,0 0-13,0 0-72,0 0-8</inkml:trace>
  <inkml:trace contextRef="#ctx0" brushRef="#br0" timeOffset="56546.4146">11962 2446 109,'0'0'61,"0"0"11,0 0 18,0 0-24,0 0-32,0 0-17,-72-43-3,62 41-1,0 2-2,-4 0 3,-4 0-6,0 9-3,-3 3-3,1 3-2,3 2-3,5 1 3,0 0-1,6 2-2,2-1 1,2 1-4,2-3 1,0 0 5,0-3-1,0-2-3,12-2 4,3-3 0,0-3 3,4-4-2,1 0 9,4 0-9,1-7 5,-1-8-4,-3-5-2,3-1 0,-7-3 0,-6 1 5,-2 0-2,-3 4 0,-5 1 8,-1 4 4,2 5 13,-2 2-12,0 4-1,0 1 11,0 2-26,0 0-6,1 5-14,4 11 17,1 1 3,0 1 0,4-2 0,1 0 0,1-4 0,2-3 0,2-2 1,0-5-1,2-2-8,4 0-15,2 0 0,1-5-2,-5-5 2,2-4-2,-6 0 22,-3 0 3,-4-3 5,-2-1-3,-6 0-2,1-3 0,-2 1 2,0 1-1,0 1 2,0 4 0,-2 0 11,-5 7-7,1 1 5,-3 1 2,1 5-4,0-1 0,0 1-10,5 0 0,0 0-3,2 0 0,1 0-6,0 0 2,0 4 2,0 4-1,4-5 6,8-3 0,6 0 7,3 0-2,0 0 0,3 0-4,-2 0 0,-4 0-1,1 0-1,-2 3-3,-2 5 2,-1 2 1,-3 4-2,1 1-4,-3 1 6,-5 4 1,1-4 1,-4 1-1,1-3 3,1-1-3,0-1 2,1-3 0,1-2 0,1 1 0,0-3 3,1-2-3,4-3 3,0 0 3,3 0-1,1-3 0,-2-11-7,4-1-32,-2-3 28,2-2-20,-3 1-5,-4-1 13,-2 5-12,-5 2 23,-3 3 5,0 5 10,0 2 16,0 3 13,0 0-14,0 0-25,0 10-21,0 5 19,0 5 1,0-5 1,0 2-1,0-4 1,3-1 0,3-1 1,0-3 0,7 0 2,2-3 1,6-2 3,3-3 5,4 0-10,0 0-2,-2-6-1,-2-5-1,-3-1-18,-8-3 10,2-3 10,-7 1 1,-4-1 2,-1 2 6,-3 4 17,0 3 22,0 4 14,0 4-24,0 1-4,0 0-18,0 0-16,0 15-16,0 10 6,0 10 9,0 4 1,-4 2 0,-1 1 1,0 1 3,2 1-1,-5 0 7,2-2-2,-5-1-4,-2-2-2,-2-5 3,-3-4-3,0-4 1,5-8-2,2-9 3,8-5-1,2-4 4,-1 0 1,1-5 7,-1-14-11,2-4-4,0-5-4,8 1-9,11 0-5,1 3 3,2 1-7,2 2 13,2 2-22,3-1-10,5 1-26,2 2-24,3-1-64,0 1-57</inkml:trace>
  <inkml:trace contextRef="#ctx0" brushRef="#br0" timeOffset="61301.8523">14513 2266 182,'0'0'34,"0"0"37,0 0 34,0 0-63,0 0 5,0 0 1,0 0-16,-39-50-8,32 47 1,-3 0-17,-1 3 33,-3 0-40,0 0 1,-3 0-4,1 1 1,-1 10-1,-2 3 0,1 4-2,2 5-1,1 2 0,6 0-2,4 4 2,2-3-1,3-2 4,0-2-4,5-2 6,13-4 1,1-2 3,2-3-2,4-7 0,1-4 3,-1 0-2,-2 0-3,-3-14-8,-2-4-8,0-1 12,-4-4 4,-1-2 0,-5 1 3,-2-1-3,-3 4-1,-2 5 1,-1 6 12,2 3 28,-2 4-10,1 3-2,1 0-28,2 7-13,3 18-4,2 7 15,3 5 2,-4 4 0,-2 0 1,-6 1-1,0 1 1,0 2-1,0-1 0,-5-2 0,-4-5 3,-4-3-3,-1-6 0,-3-2 1,-4-3 2,1-8 1,2-5 2,3-7-1,1-3 3,1 0 2,-1-9-4,2-7 4,4-5-3,7-4 1,1 0-7,3-5-1,18 0-1,10-2-4,11 2-7,4 0-17,8 5-19,-4 2-29,-2 4-7,-3 2-3,-8 4-41,-5 2-29</inkml:trace>
  <inkml:trace contextRef="#ctx0" brushRef="#br0" timeOffset="62514.8099">15050 2314 42,'0'0'43,"0"0"21,0 0 5,0 0 9,0 0 3,-94-21-56,76 21-11,-1 9-6,1 5-5,2 2 2,2 5 2,5 0 1,0 2 21,5-2 2,2 0-22,2-3 1,0-1-10,0-5 2,14-2 4,-1-4 0,2-1 1,2-5 6,-1 0-6,2 0-7,1-11-8,-1-4-20,-2-2 10,0-2 3,-2-2-2,-2 0 4,-4 2-22,-1 5 9,-4 6 26,-3 5 2,0 2 43,0 1-8,0 0-37,0 5-10,0 12 1,0 1 9,6 0-2,2-2 1,2-3 1,2-1 1,2-5 3,3-3-2,4-4 2,0 0-3,5 0-1,0-5-20,3-8-34,-3-2 21,-3-4-30,-5-3 46,-3-2 17,-3-4 0,-3-3 4,-1-2-2,-2-8 13,-3-1 20,-3-3 2,0 1 9,0 8-13,0 4-5,0 10 12,-3 5-2,-3 9-21,1 1 4,2 6-1,3 1-20,-2 0-1,1 16-15,-2 16 9,1 13 7,2 8 0,0 0-2,0-1 2,2-4 0,8-4 0,5-4 0,2-5-1,2-8 0,3-4-2,-1-5 3,0-3 2,1-3-1,1-6 3,-4-5-2,5-1 1,-2 0 10,0-4-8,-5-8 3,-2-3 1,-1-3-2,-5-4-3,-3-3-2,-5-2-1,-1-1-1,0 3-4,0 3 1,0 7 3,-4 5-2,-1 5 1,1 5 1,-3 0 0,4 15-14,-1 11 6,0 2 7,4 2-3,0-3 3,8-3 2,9-4-2,4-5 2,1-4 1,2-6 0,5-3 3,-3-2-1,3 0-4,-4 0-36,-3-9-94,-5-3-97</inkml:trace>
  <inkml:trace contextRef="#ctx0" brushRef="#br0" timeOffset="62962.692">15081 2148 97,'0'0'120,"0"0"-71,0 0 8,114-21 29,-69 21-42,0 0-28,2 0 7,-2 0-14,1 0-7,-4 0 1,3 0 2,-8 0-4,-1 0-1,-8 0-7,-7 0-32,-6 0-40,-7 0-58,-5 0-40</inkml:trace>
  <inkml:trace contextRef="#ctx0" brushRef="#br0" timeOffset="64635.426">16753 2141 14,'0'0'99,"0"0"-25,0 0 10,0 0 29,0 0-49,0 0-26,-17-27 0,10 25-16,-1 2 9,-1 0-23,-1 0-8,1 0-6,0 15 4,-1 6-10,1 5 5,1 3 4,2-3-7,4 2 6,2-5 2,0 0 2,0-3 0,6-5 2,4-1-1,3-4 4,0-4-5,4-1 5,-1-4 1,2-1 3,0 0-3,1 0 0,1-8-4,-1-2 3,-1-4-2,-7 1 8,-4-7-3,-2 2-8,-5 0 9,0-5-6,-2 2-3,-11-2-3,-4 2-11,4 0-15,-2 7 10,7 5 4,1 3 11,2 3 3,5 1 1,0-1 0,0 1-7,0-2-9,8 1-20,11-3 8,2 2 21,3 0 1,3-1 5,-3 3 1,-2 2-1,-2 0-2,-1 9 0,-1 11-4,-3 4 0,-6-2 7,-3 4 0,-6-2 4,0-1 18,0-5-11,0-3-2,0-3 0,0-4 2,0 0 2,0-2-4,-2-2 3,1-3 1,1-1-3,0 0-1,0 0 4,0 0 8,0-12-1,0-11-20,0-5-16,10-2-35,8 1-25,1 5 23,-2 6 18,-2 8 12,-6 5 23,0 5 1,2 0-1,2 5-3,3 14 3,0 2 0,4 0 1,0 0 2,-1-1 1,0-2 2,1 0-4,-1-3 3,0-2-5,-1-2-15,-2-4-109</inkml:trace>
  <inkml:trace contextRef="#ctx0" brushRef="#br0" timeOffset="65568.8032">18125 2135 67,'0'0'109,"0"0"-23,0 0 18,0 0-18,0 0-17,-64-79-27,45 75-13,-5 4-4,0 0-14,-1 0-11,3 18 0,2 5-7,3 7 2,2 4-2,6-2 6,3 3-1,5-7 2,1-3 7,0-4-6,0-7 0,6-2 1,6-2-1,4-6 3,2-2-2,6-2 1,1 0-3,2-13-2,0-5-8,-4 2 2,-4-5 2,-4-2-9,1-1 3,-10 2 7,-1 6 5,-4 6 3,-1 4 13,0 4 19,0-1-9,0 3-24,0 0-2,3 17-22,4 7 13,4 5 9,0-6 2,3-1-1,2-4-1,3-3 0,1-3 4,5-4-4,2-7-10,1 1-44,0-2-36,-4 0-79,-6 0-111</inkml:trace>
  <inkml:trace contextRef="#ctx0" brushRef="#br0" timeOffset="67575.4734">19225 2273 230,'0'0'213,"0"0"-164,0 0-21,0 0-2,0 0-26,0 0 0,16 0-4,-1 0 4,3 0 2,3 0 10,-2 0-10,-1 0 2,0 0 1,-2-1-5,-3-5 7,0 0-5,-4-6 3,-2 1 2,1-4-5,-1-3 0,-1-1-2,-1-4-9,-1-1 9,-1 3-1,0 6 1,-1 1 0,-1 8 4,2 1 17,-3 2-13,0 2-2,1 1-6,4 0-8,2 0-8,4 1 11,2 12 1,-1 2 2,0 3 1,-1 3-1,-2 2 2,-2-1-1,0 0 0,-5-1 1,-2-1 0,0 0-1,0-2 0,0 1 1,-3-2 1,-7-2 1,-1-5-2,0 0 0,-2-5-2,0 2-9,-2-3 3,1-2 8,-2-2 0,4 0 2,-1 0-2,4 0 4,4-5 5,4-1 16,-1 3-3,2-3 1,0 5-23,0-1 0,3 2-7,9 0 3,8 0 0,0 0 2,2 0 2,6 0 2,3 0-1,2-1-1,5-6-5,1 0-12,3-5 8,3-6-37,-2 1-4,-4-5 6,-3-4-2,-8 1 1,-4-6 9,-6 1 15,-6-1 14,-6 5 7,-2 3 3,-2 7 6,-2 7 19,0 3 30,0 5-12,0-1-18,0 2-18,0 0-10,0 13-27,0 10 25,1 2 2,1 0 0,4 0 0,-2-2 0,4-3-1,-2-4 1,-1-4 0,2-1 1,-1-4-1,3 0 1,1-2-1,3 1 3,2-3 0,-1-3-2,2 0 1,-1 0-2,0 0 0,0-1 0,-1-8 9,2 0-7,1 1 6,-1-2-8,-4 4 6,-1-2 12,-2 5 2,-1 1-5,2 2-2,-1 0-13,-1 0-6,-1 3-2,1 7 2,-4 1 1,1 3-1,-5-1 5,1 0 1,-1-1 1,0-3 2,0-1 0,0-4-2,0-3 2,0-1-1,0 0 5,0 0 3,0 0 6,0-3 10,0-10-18,5-7-8,5 0-18,0-3-12,4 0 2,4 4 12,-2 0-7,1 6 8,-4 7 4,3 6 10,-2 0-5,2 0 1,-1 10-2,2 5 5,-5-1 2,1 3 0,-3-2 1,0-2 1,0-1 2,-3 2-1,-1-1 0,2-2 0,-1 1-3,-4-6-39,2-4-179</inkml:trace>
  <inkml:trace contextRef="#ctx0" brushRef="#br0" timeOffset="67889.8982">19978 1870 279,'0'0'97,"0"0"-71,0 0-9,0 0 6,0 0-23,0 0 0,-9-14-159,9 17-31</inkml:trace>
  <inkml:trace contextRef="#ctx0" brushRef="#br0" timeOffset="69600.0849">20818 2058 88,'0'0'104,"0"0"23,0 0-31,0 0-13,0 0-23,0 0-29,-27-34-4,15 32-20,-4 2-3,-2 0-2,-4 0-2,-1 10-2,1 9-3,4 2 4,2 0-4,5 0-3,5-2 6,3 2-3,3 0-1,0-3 4,0-1 2,6-3 0,6-4 2,6-1 0,3-4 2,-2-4-4,5 0-9,-3-1-3,-5 0 0,1 0-4,-4-5 15,-2-9 1,2-4 8,-2-3-4,2 0 1,-3 1 1,-2 5-3,-3 6 24,-5 7 20,1 2-1,-1 0-18,0 0-28,0 5-8,0 21-14,0 10 20,0 6 2,0 4 0,-4 0 0,-4-1 0,0-1 0,-2-3 1,0-4-2,-4-4 2,-1-4-1,0-4 1,-3-4 1,2-3 1,-3-3 0,1-2 1,3-8-4,0-5-10,3 0-9,-2 0 12,4-16-14,0-2-15,5-5 1,5-1 35,0-1 1,0-3 5,3 3 2,12 1-8,7 1-5,4 4 2,5 1 3,2 0-1,3 1 2,3 4-2,2-4-1,4 2-5,0 0 7,0 0 0,-2 0 5,-6 1-4,-3-1 0,-4 0 3,-5-3-3,-3-4 8,0-7 1,-1 1 19,-2-7-9,1-3-4,-1-1-9,-6-3 6,0 0-13,-5 1 0,-5 0 0,-3 2 4,0 3-4,0 2 0,-11 5 5,0 9-2,5 8 1,0 6 5,3 6-1,1-1-8,-2 1-6,0 0-1,-5 4-3,-8 21 9,1 11-5,-3 10 1,5 10 2,2 3 1,8-1 2,4 0-1,0-6-1,1-7 2,14-4 0,2-11 0,2-4 0,3-5 0,3-6 2,3-6-2,0-6 3,5-3 2,-2 0-2,-1-11-3,0-7-2,-6-7-7,-4-8 6,-5-5-6,-3 2-5,-6 2-16,-4 8 23,-2 7 7,0 6 7,0 5 23,-5 6 1,1 2-2,-2 0-29,-2 8-2,1 18-5,-1 5-1,4 6 6,4-1-2,0-4 4,6-4-1,7-7 1,7-6 1,0-3 3,5-6 0,3-6 2,-1 0-6,-1 0-36,-5 0-96,-9 0-147</inkml:trace>
  <inkml:trace contextRef="#ctx0" brushRef="#br0" timeOffset="73563.3512">22679 1975 130,'0'0'83,"0"0"0,0 0 6,0 0-37,0 0-22,0 0 16,-87-49-20,68 45-18,-1 4-6,4 0-2,0 0-2,2 0 1,1 14-9,1 6-1,3 4 6,0 0-2,4 2 5,4-3 2,1 0 2,0 1-2,0-6 1,3-3 3,7-4 0,1-5 0,1-2-1,2-4 6,5 0 1,3 0 0,0-7-10,0-7-4,-2 1 3,-2-3 1,-5-3 0,1 1 3,-5 2 0,-2 0 0,-2 1 0,-1 4 0,-3 3 10,1 0 9,-1 4-14,-1 3-2,2-1 0,-1 2 8,-1 0-14,2 2-13,1 12-7,1 9 17,0 5 3,0 1 0,-1 1 0,1 6 0,-2-1 1,-2 1 0,1-1-1,-1-5-1,0 3 1,0 0-1,0-3 3,-3 0-1,3-3 2,0-4-2,0-5 0,0-6 1,0-6 0,0-3 0,2-2 1,1-1-1,0 0 2,1 2 1,-1-2 2,-1 0 0,-1 0 1,-1 0 12,2 0 3,-1-2 1,4-6-10,2-3-10,1-2-4,2-4 0,6-4 0,4-5-2,2-4 2,2-4-4,-3-3-9,-3-2 7,-2-1-4,-4 1-2,0-2 3,2 6 1,-4 7-1,0 2 4,-1 9 5,-3 6 0,-2 1 0,-1 4 0,-2 1 0,-1-2 0,0 4 0,0 3 1,0 0-1,0 0 0,0 0-14,2 14-13,-1 7 24,2 3 2,4 0 2,-1-1-1,3-4 0,0-1 0,2-3 0,1-5 1,1-3 1,2-4-2,4-3 2,5 0 0,0 0 3,0-5-5,-3-8-4,-6-4 2,0 3 1,-2-3-4,2-1-6,-6 2 4,-4 3 7,-2 3 4,-2 0-3,-1 4 3,0 2-3,0 1 3,0 3-1,0 0-3,0 0 0,0 0-10,0 10-8,0 13 11,0 6 5,0 1 2,0 1 0,0-5 0,0-5-2,9 0 2,0-8 0,4-2 0,4-4 2,1-5 4,6-2-4,1 0 7,0-3-9,2-10-1,-4-4-7,-3-1 4,0-4-8,-4-6 12,-3-3 0,-4-4 4,1 1-3,-2 0-1,-2 1 1,-1 3 3,-1 3 0,-1 0 8,-1 6-5,-2 3-3,0 6 7,0 3 8,0 0-7,0 3 3,0 3 2,0 0-2,0 3-2,0-2-10,0 0 0,0 2-2,0-2 0,0 2-1,0 0 1,0 0 0,0 0 0,0-2 1,0 1 0,0-1 2,0-1 5,0-1-8,0 1 1,0-2 0,0-1 1,0 0-1,0-1 0,0 2 2,0-2 2,0 2-1,0 1 0,0-1-1,0 3 1,0 2-1,0 0 0,0 0-4,0 0-4,0 17-10,0 18-3,-3 11 17,0 7 0,-2-2 0,2-1-1,0-3 1,-2-2-1,2-2 2,0-5-1,0-5 0,1-8 0,0-5 1,-1-3-1,2-5-1,1-3 1,0-3 3,0-4-2,0-1-1,0-1-3,0 0 3,0 0 0,0-12 6,0-3-6,0-8-6,1-2 1,6-4-3,0-1 2,5 0-2,1 3 3,5 3-11,-1 6-4,0 6 9,-3 4-1,-4 6 11,-1 2-4,0 0 2,3 15-6,0 6-1,0 7 7,-2 0-2,-4 1 2,-2-1 1,-4-7 2,0-3 2,0-4-1,0-2-1,-5-3 4,-4 0 0,-4-2 3,-1-3 3,-2-1-3,-1-2-7,1-1-12,1 0-4,-1-1 2,5-6 3,3-1 6,0 2 0,5 1-15,0 4-10,3-2 1,0 1 21,0 2 4,0 0-23,0 0-41,7 0 45,5 0 11,-1 0 11,-1 0 1,0 0-2,-1 0 2,-1 0-1,-2 0 1,1 0 1,-4 0-1,0 0 5,-3 0 6,0 0 21,0 0 13,0 0-2,0 0-11,0 0-25,0-5-7,0 1 0,-6 1-13,-4 0-12,-1-3-16,-1 4-15,-2 1-3,0-2-2,2 3-3,2-1 17,2-1 21,5 1 13,2-1 13,1 2 0,0 0 2,0 0-2,0 0-14,9 0 13,4 0 1,2 3-3,-1 3 3,2 0 2,-1 0 1,3-1 3,-2-1-1,2-1 10,3 1 8,0-4-2,4 0 25,2 0-27,1 0-2,2 0-5,2-7 3,-4-3 5,-6-3-13,-4 3 2,-7-5 7,-1-2 20,-2-2 2,-2-2-3,-2-1 0,3-1-17,-4 3-12,0-1-5,-1 3 2,-2 7 4,0 3 11,0 3-8,0 3-6,0 1-4,0 1-7,0 3-11,0 18-6,-3 9 19,0 2 1,0 1 2,3 0 2,0-8 0,0 1 0,0-6 0,0-4 0,4-2 4,5-3-1,1-4-1,3-1 4,-1-3-2,4-3 5,-1 0 1,3 0-3,0-9 1,1-5 4,-2-2-8,-1-4 3,0-2-4,-2-6 4,0 0 1,0-5 23,0 0-20,-2 3-5,-3-1 0,-5 0 8,-1 1 14,-3-5-16,0 3-4,0 1 5,0 2-5,0 5-8,0 6 1,-1 6-1,-1 6 2,1 6 2,1 0-4,-2 0-3,1 8-3,-1 20-14,1 16 16,-1 6 3,2 4-2,0-6 3,0-3 3,0-6-3,8-6-2,2-2 2,5-10 2,-1-5-1,3-6 1,3-3-2,-2-6 0,2-1-24,-1 0-51,-5 0-72,-3-12-147</inkml:trace>
  <inkml:trace contextRef="#ctx0" brushRef="#br0" timeOffset="73926.405">24033 1963 143,'0'0'62,"0"0"15,0 0 29,117 0-47,-80-7-24,0 1-6,-4 3-21,-5-2-2,-8 3-6,-1 0 0,-5 0-1,-1 2-37,-4 0-101,-3 0-85</inkml:trace>
  <inkml:trace contextRef="#ctx0" brushRef="#br0" timeOffset="74265.2603">24035 1790 414,'0'0'99,"0"0"-40,0 0-1,0 0-23,0 0-23,0 0-12,0-21-35,0 21-119,0 1-209</inkml:trace>
  <inkml:trace contextRef="#ctx0" brushRef="#br0" timeOffset="74690.271">24578 2208 414,'0'0'152,"0"0"-88,0 0-36,0 0-27,0 0-1,0 0-3,0-16-47,0 16-103,0 0-213</inkml:trace>
  <inkml:trace contextRef="#ctx0" brushRef="#br0" timeOffset="85478.6181">25381 1674 91,'0'0'94,"0"0"-10,0 0 0,0 0 4,0 0-28,0 0-27,0 0-14,-2-4-12,2 4-7,0 0-8,3 0-4,15 0 12,9 0 7,7 1-5,9-1-2,5 0 3,-2 0 3,0 0-6,-8 0-29,-10 0-28,-8 0-36,-9 0-50,-8 0-24</inkml:trace>
  <inkml:trace contextRef="#ctx0" brushRef="#br0" timeOffset="85841.6747">25572 1772 35,'0'0'60,"0"0"20,-5 107-35,4-74-3,-1 0-16,1-3 3,-1 1-14,0-3 43,2 1-26,-1-1-20,-1 1-9,1-1 2,-2 1 0,0-3-4,1-2 4,0-6 1,-1-6-6,3 0-10,0-6-75,0-3-63,0-3-45</inkml:trace>
  <inkml:trace contextRef="#ctx0" brushRef="#br0" timeOffset="87382.9742">25754 2009 194,'0'0'45,"0"0"-26,0 0 8,0 0 2,0 0 17,0 0-21,89-28-9,-65 19-9,0-2-6,-2-2 3,2-2 5,-2-1-8,-5-3 0,-2 0 2,-5-4 4,-1 0 1,-5-5-3,1 1 2,-4 0 0,1 1 4,-2 5 2,0 3 9,0 6 3,0 5-10,0 2 7,0 2 16,0 3-4,0 0-15,0 0-19,0 2-5,0 20-19,0 15 17,-2 9 6,-5 8 1,-2-2 0,0-3 4,2-2-1,1-9 2,-2-4-2,5-5-2,0-4-1,0-5 2,2-4-2,-1 0 3,2-11 1,-1 1-1,1-2 3,0-4-3,0 0 9,0-7 5,0-14-17,0-3-39,4-4-17,7 3-13,4 3-10,-3 5 16,2 6 19,0 0 30,-2 5 1,0 0-11,0 4 15,0 2 3,-2 0-3,1 0-3,0 8 8,0 7-1,1 1 1,-2 2 4,1-1 0,2 0 0,-2-2 2,1 0-2,2-2 3,2-5 14,0-4-4,3-4 5,2 0-3,3 0-5,0-1-1,-5-13-9,-2 1-3,-8-4-19,-2-1-6,-3 0-13,-2 2 3,-2 2 4,0 2 34,0 3 4,0 3 43,-7 1-9,1 4-1,1 1 3,-1 0-2,2 0-38,-2 5-6,0 9-10,1 1 16,2 0 14,3 1-14,0-3 3,0 0 1,0 1-1,0-5 0,2 2 3,2-2 0,5-3 0,2 0-2,1-6 3,2 0-1,2 0 7,0 0-13,2-2-2,0-4 1,-2 0 0,-1-1-4,-3 1-6,-2 3 8,-2-2 1,-2 1 2,0 4 0,1-3 0,-2 3 0,-2 0 0,0 0 8,0 0 0,3 0-6,-2 0-2,3 0 3,-1 0-3,-1 1 1,0 4-1,-1-1 3,-1 3-3,0-2 0,0 3-2,-2 2 1,-1 2 1,0 0 0,0-1 2,0-1 3,0 1-3,0-1 1,0-2-1,0-5 2,0 0-4,0-3 1,0 0 7,0 0 5,0 0 8,0 0 18,0 0 21,0 0-2,0-3-21,0-8-33,0 1-3,0-5-1,0-3-3,2-2-1,8-4-5,2 3-12,2 0 2,-1 6-24,-3 4 22,-1 4 19,-1 1 1,-2 1-1,1 4 0,-2 1-1,-1 0-12,1 0 4,2 15 2,0 3 5,0-1 4,-3 1 0,2-3 2,0-2-1,-1 1 2,2-2-2,0 0 0,3-1-1,3-4-80,-1-4-177</inkml:trace>
  <inkml:trace contextRef="#ctx0" brushRef="#br0" timeOffset="87630.3852">26983 2179 248,'0'0'54,"0"0"-54,0 0 0,0 0 17,0 0 13,0 0-5,0 0-9,6 50-6,-6-42-3,0 3 7,0-5-14,-14 3-50,-5-3-203</inkml:trace>
  <inkml:trace contextRef="#ctx0" brushRef="#br0" timeOffset="90190.0512">27696 2153 45,'0'0'123,"0"0"-80,0 0 28,0 0-3,0 0-16,0 0 0,5 4-4,0-4-5,3 0-5,2-3-15,5-3-9,-1 1-11,2-3-1,1-4 2,-1-2 2,0-1-6,-2-5 4,-2 1-1,-2-2-3,-1-2-1,0 0-2,-1-5 2,-2-3-13,1-1 5,-3 0 2,-1 1-3,-1 3 9,-2 6-2,0 4 3,0 5 1,0 5 0,0 5 12,0 3-1,0 0-3,0 0-9,0 1-15,-5 20-13,-1 10 28,-1 7 0,3 1 0,1 0-1,0-3 1,3 0 4,0-3-4,0-3 0,0-3 1,10-5 1,3-2 5,1-3-6,2-5 1,1-6 0,2-5 5,5-1-2,4-3 2,0-10-6,0-8-1,2-5-7,-4-4-17,1-4-8,-3-2-27,-6-1 23,-8 0-21,-1 2 17,-7 5 39,-2 3 1,0 6 28,0 5 26,0 5-3,0 1 3,-2 6-17,-1 0-13,0 4 6,2 0-12,-1 1-18,-2 23-27,-1 11 19,-2 7 8,-1 3 0,5-1 0,-3-7 1,3-2-1,2-3 0,-1-4 0,2-3 0,0-6 1,0-1 0,0-6 1,0-4-1,-1-5 2,1-3-3,0 0 10,0 0-1,0 0 5,0-17-13,0-5-1,1-6-36,8 1-20,5 5-5,-1 2-9,-1 3-1,1 8 56,-2 0 11,-2 5 3,3 3 0,-3-1-4,1 2 3,4 0-9,-2 0 8,0 9-1,1 3 3,-2 1 1,3 2-1,0 2 1,1-2 1,1 2 0,2-1-1,-1-2 0,-1-3 4,4-4-3,0-6 2,2-1 0,2 0 0,-3 0-2,-3 0 4,-3-7 2,-2-8-1,-2-1 3,-2-6-5,0 4-4,-3-3 0,0 3-8,-3 1-10,-2 4 17,-1 1 1,0 4 4,-1 5-2,-7 3 15,1 0-3,1 0-2,0 0-12,-1 8 0,2 7-9,0 6 5,4 2 0,1 0 4,0 1-2,0-2 2,9-3 6,3-4-4,1 0 3,4-4 1,4-4 3,1-4 19,3-3-10,0 0-6,0 0-7,-1-1 1,-4-13-3,-3-1 3,-2-3 0,-3-6-1,-2-3-4,-1 0 1,-4-2-1,-5 3-1,0 3 0,0 5 0,-2 0 3,-6 4 19,0 0 23,-1 4-23,3 2-13,0 4 18,0 1-2,5 2-15,1 1-10,-2 0-3,2 0-13,0 10 2,0 3 12,0 0 0,0-3-1,2-1 3,9-1 3,3-4-1,7-1 0,4-3 4,3 0-2,-2 0 0,-2 0-1,-4 0-3,-3 0 0,1 0 0,-2 0 0,-2 0 0,-4 0-3,0 5 1,-5 4-1,-1 4-4,-2 3 3,-2 2 1,0 1-1,0 2 2,0-1 2,1-1 1,4 1-1,1-5 1,4-2 0,1-2 3,3-7 0,3-4 1,2 0 6,3 0-2,-3-12-4,-2-4-3,-4-5 4,-4-1-4,1-3 3,-4-2 0,-2 1-5,-2 5 0,-2 4 0,0 9 0,0 2 3,0 6 8,0 0-11,0 3-2,0 17-17,0 5 16,-2 4 2,2-1-1,0 1 2,0-5 1,13-4 0,7-6-1,7-5 1,6-6 7,3-3-8,1 0-45,-5-1-104,-7-14-202</inkml:trace>
  <inkml:trace contextRef="#ctx0" brushRef="#br0" timeOffset="90827.4444">27738 1834 106,'0'0'57,"0"0"-42,0 0 54,85 0-11,-48 0-30,0 0 9,2-3-18,-4-2-6,-4 2-6,-4 0-3,-5 3-4,-2-1-5,-1 1-52,2 0-72,0 0-5</inkml:trace>
  <inkml:trace contextRef="#ctx0" brushRef="#br0" timeOffset="93867.1877">30304 2053 39,'0'0'62,"0"0"-59,0 0 0,0 0 16,0 0 27,0 0 34,15 14 5,-6-12-21,3-1 4,2-1-13,3 0-28,1 0-11,2-4-7,0-6-3,1 2-5,-3-3 3,-2-1-1,-2-2 0,-1 1-6,-2-4-4,-4-3 3,0 3-16,-4-5-3,0 0-8,-3-2 17,0 3-4,0 3 7,0 3 11,0 3 0,-6 3 0,-4 3 0,-2 4-1,-1 2-2,1 0-16,0 2 12,0 8 3,2 8-10,0 6 0,2 1 14,2 1 24,3-3-9,3-2-8,0-2-5,0 0 3,0-4-2,10-1 3,5-4 0,3-4 5,6-3 3,3-3-1,6 0-6,1 0-4,0-1-1,-2-9-2,-4 0-6,-4-5 5,-2-2 1,2-1 0,0 0-5,-3 3-1,-4 0 6,-6 4 3,-3 1 0,-4 4 0,-2 1 12,-1 3 5,2 2 12,-2-2 6,-1 2-22,2 0-16,-1 0-8,2 0-11,2 9 12,4 2 6,-3 0 0,3 2 0,-3-1 1,-2-1-1,2 2-3,-3 0 4,-1-1-2,-1 2 1,-1-2-1,0-2 0,0 1 2,0-2 0,-1 0 0,-8 0 1,-2-2 2,0 1 5,-3-3-8,-1-1 6,2-1 1,0-1-5,3 1-2,6-3 0,2 0-2,2 0 2,0 0 0,0-2 0,0-7-11,0-1 3,6-4-20,12 0 11,3-7-12,3 2 1,1-1-5,1 1-6,-1 3 0,-1 0 36,-2 0 6,1 1-2,-3-1 1,-3 3 2,-5 4 0,-6 3-4,-3 1 34,-3 4 28,0-1-21,0 2-16,-3 0-16,-9 0-9,-3 2-4,-3 13-4,2 7 2,-1 1-3,5 1 8,2 0 1,3-1-2,2-2 1,3-3 0,2-3 1,0-3 0,0-1 0,5-4 0,10-2 3,6-5 6,10 0 7,6 0-7,-1 0-9,-5-5-6,-1-5 0,-3-3 1,-3-3 1,0-1-1,-2 1-11,-5-4-2,-4 4 18,-5 1 5,-5 1-2,-2 4 27,-1 0 16,0 3-24,0 4 3,0 0-2,0 3 3,0 0-7,0 0-19,0 0-1,0 6-21,0 11 10,-3 2 11,2-1 1,1 2-2,0-4 2,0-1 0,0 0-2,3-2 1,3 0 1,4-1 0,2-3 0,4-1 1,-1-3 2,5-5-1,-4 2-1,3-2-1,1 0 0,-2-6-6,4-9 1,-1-3 5,-2-5-14,1 1 2,-4 0-4,1-4 11,-5 4 3,1 1 2,-4 6 1,-3 6 5,-1 5-2,-4 3 11,2 1-1,1 0-14,2 3-17,2 15 13,-1 3-1,0 3 1,-2-2 4,-2-1-1,2 2 1,-2-3 1,1-3-1,-2 3 0,-2-2 1,0 0 0,0-1-1,0-2 0,-6-3 0,-5-5 5,-2-1 6,-1-3-6,0-3-5,1 0-3,4 0-9,5 0 11,0 0 1,2 0 0,2 0 2,0 0 2,0 0-2,0 0 4,0 0-6,0-4-3,12-3-20,5-3-18,5 1 9,3-3 2,0 2 0,1 2-5,-1-1 32,1-2 3,-4 1 1,-4-5 6,1-5 12,-1-1 14,-1-7 8,0-1 10,2-3-34,0-4-2,-2-1-5,-3-1 0,-6 2 1,-5 3 19,-3 0-4,0 5-11,0 5-3,0 6 8,0 6 8,-5 4-20,4 4-1,1 2-4,0 1-3,-3 0-4,-5 18-13,-5 16 2,1 15 15,-4 5 1,3 1-1,6-1-2,-1-2 2,8-6-2,0-3 2,0-9-1,5-4-2,5-9 2,1-7 1,2 1 3,-2-9-3,5-3 2,4 1 2,2-4-1,5-3 2,1-15-5,0-4-10,2-4-2,-2-1-5,-3 0-10,-3 3 9,-4 6 9,-6 4 4,-5 5 5,-1 6 2,-3 2 7,-2 1-9,3 0 0,0 2-10,2 14 2,0 5 7,0 1-1,-2 3-2,-2-1 4,1-2 0,0-4 2,-3-1 0,0-5-2,0 0 1,0-1-1,-2 0-1,-17 0-5,-2-4-70,-4-4-39,-2-3-146</inkml:trace>
  <inkml:trace contextRef="#ctx0" brushRef="#br0" timeOffset="94338.64">31688 1841 30,'0'0'70,"0"0"-35,94 0 34,-46 0-28,-2 0-10,6 0-11,-10 0-11,-6-3-7,-9 1-2,-11 0 0,-5-3-11,-7 1-37,-2-4-88</inkml:trace>
  <inkml:trace contextRef="#ctx0" brushRef="#br0" timeOffset="95040.3743">31317 1661 370,'0'0'179,"0"0"-119,0 0 9,0 0-24,0 0-21,0 0-16,0 0-8,0 0 0,-2 0-41,-9 0-132,0-2-273</inkml:trace>
  <inkml:trace contextRef="#ctx0" brushRef="#br0" timeOffset="100036.8251">2569 3943 109,'0'0'134,"0"0"-50,0 0-26,0 0 45,0 0-35,0 0-31,0 0-15,0-9-2,0 9-5,0 0-3,0 0-12,0 0-3,0 1-6,-3 12 5,3 7 4,0 1-1,0 2 1,0 1 0,0-3 0,7-1-2,-1-2 2,5-2 0,-1-1 0,2-3 1,0-1-1,3-5 0,0-2-1,-2-4-5,4 0-3,2 0-5,-4-1 0,3-10 6,-6-1 1,1-3 5,-2-2 2,-4 1 0,2-4 2,-5 4 0,-2-2 1,-1 3 0,-1 3-2,0 2 2,2 3 4,-2 4 0,0 2 18,0 1-6,0 0-14,0 0-5,0 0-2,0 4-13,0 10-5,0 5 18,0 1 1,6-2-1,-3-1 1,6-2 1,0-5 0,-5 1 0,4-1 1,-2-5 1,0 1-2,7-5 0,-4-1-2,3 0 0,-3 0-5,3-3-1,3-8 6,-5-5 0,5-4 1,2-1-1,-4 2-7,2 4 3,-3 2 2,0 5 3,-3 5 0,3 1-6,-2 2 0,1 0 0,5 3-1,-4 8 5,4 1 2,-1 3-3,-7-2 4,-1 1-1,-1 1 1,-3-2 1,-1 0-1,-2-5 3,0 0-2,0-3-1,3-2 5,-2-2-3,-1-1 4,0 0 3,0 0 9,0-7-8,0-8-10,3-2-18,5 0-12,2 2 3,-1 2 8,-3 2 17,3 1 0,-3 4-2,1 1 2,1 4 1,2 1 1,1 0-6,-1 0-4,3 6 2,1 9 2,1 0 1,0 2 3,1-4 2,1-1-1,-1-1 2,-1-2-1,3-2 1,-5-2 0,5-2 1,-1-2 0,-1-1 0,-1 0 2,0 0-1,-6 0 1,0-6-2,1-6 9,-1-2 5,-1-5-5,-2-1-4,1-2-6,-4 1 2,-3 1 3,0 5-4,0 5 24,0 3 35,0 6-18,0 1-25,0 0-10,3 0-8,0 0-16,3 9-4,7 8 20,-4 1 0,3-2 0,3 1 3,-1-2-2,2-3 0,-1-2-1,1-2 2,-1-2-2,0-3 3,2-2-3,-1-1-1,-1 0-4,4 0-6,-7-8 4,0-6 3,-1-3-4,-2-2 8,-1-5 0,-2-3 1,-4-5-1,-2-5 3,0-3 2,0-3 12,0 0-6,0 6 1,0 4 18,0 9 2,-2 6-17,-1 9 16,3 7 14,-1 2-16,1 0-29,0 0-4,0 14-10,0 17-10,6 15 24,6 6 0,4 1 1,-4-3 0,-1-5-1,4-6 0,-3-6 1,1-5 0,2-5-1,4-7 0,-5 0 0,4-7-7,-5-3-24,2-3-14,5-3-25,0 0-59,3-2-32</inkml:trace>
  <inkml:trace contextRef="#ctx0" brushRef="#br0" timeOffset="100391.0282">3656 3947 109,'0'0'149,"0"0"-146,0 0-2,0 0 50,0 0 6,93-2-19,-65-2 1,2 1-19,1-1-7,2-3-4,0 3-4,0-5 1,-5 1-6,-1 3-12,-6-2-84,-6 3-74,-6-1-52</inkml:trace>
  <inkml:trace contextRef="#ctx0" brushRef="#br0" timeOffset="100669.6376">3540 3764 364,'0'0'147,"0"0"-102,0 0-36,0 0-1,0 0-8,0 0-15,-11-2-142,11 12-128</inkml:trace>
  <inkml:trace contextRef="#ctx0" brushRef="#br0" timeOffset="102628.7352">4203 3941 81,'0'0'131,"0"0"-29,0 0 40,0 0-47,0 0-32,0 0-18,-8-29-25,-4 25 2,3 2-16,-4 2-5,-1 0-1,4 0 1,2 0-2,2 0 1,-3 8-5,-1 7 1,1 6-11,3 3 6,3-1 4,1 1-2,2-5-15,0-1-18,0-2 13,2-3 12,7-2 2,5-6 5,0 0-5,3-5-7,1 0 0,2 0-3,-3-5-24,1-3-5,-3-6 3,-5-1 23,1 2 15,-8-5 7,-2 1 4,1 0 7,-2 3 21,0 4 3,0 2 13,0 5 23,0 3-44,0 0-10,0 0-13,0 5-25,7 10 19,5 0 6,6-1 0,-2-2 3,1-3-3,2-3 0,2-3 1,-1-2 2,3-1 0,0 0-1,2 0-2,-1-9-11,-2-4-19,-2-4 1,-7 1-12,-4-1 31,-5 1 10,-4-2 5,0-2 6,0 1 4,-3 2 14,-8 0-20,-1 5 12,-3 0 21,7 5-17,-1 1 7,6 3-15,-1 1-8,4 1-4,0 1-5,0 0 0,0 0-7,0 0-3,0 0-5,1 0 5,7 0 8,4 3 4,6 0-2,-2 1 0,2 1 0,4-1 1,-2 2-1,-1 0 0,2 2 1,-3 1-2,0-1 0,-6 0 1,1 2 0,-2-3 0,-2 2 0,1-1 0,-4-1 0,0 1 0,0 0 0,-3 2-3,3-3 2,0 0 1,-3 0 0,3-4 2,0 0 1,0-3-2,4 0 2,-4 0-1,3 0 1,-3 0-1,1-3-2,-1-5 0,2-1-2,-2-3-1,3-1 1,1-2 0,-1-1-9,-1-2 9,7-1-4,-6 1-4,1 4 6,-3 5 4,-2 3 2,-5 3 2,3 0 15,-3 1 6,0 2-4,0 0-4,0 0-17,0 0-7,0 11-15,3 6 21,0 1 1,5 2 1,0 1-1,1-3 1,2 0 0,-1-2 5,-1-4 0,0-3 1,1-1-2,-2-3 2,1-1 0,2-4 2,0 0-2,0 0 1,2-4 2,-1-4-5,0-5-1,-2-1 1,1-6 0,-2-1-3,1-2-1,-1 4 0,-4 2 2,-1 6 1,-2 2 32,-2 7 20,0 2-30,0 0-18,0 0-8,0 0-6,0 15-10,0 10 4,0 8 11,3 4 1,-3 2-1,0 3 1,0 1 1,0 1 4,0 3 11,-3-1-6,-6-2-5,-2 1 0,1-3 8,-2-3-7,-4 4-3,-2-7 0,0-6 0,6-13 2,3-14 1,3-3 11,0-16 0,0-12-16,6-11-1,0-5-1,6 2-7,19 4-7,2 3 6,3 3 3,0 0 1,-2 2-9,-1 3-5,1 6 0,-5 1-4,5 2-24,-4 4-32,3-1-56,-2 3-98</inkml:trace>
  <inkml:trace contextRef="#ctx0" brushRef="#br0" timeOffset="105265.6988">6491 3774 85,'0'0'103,"0"0"14,0 0-13,0 0-22,0 0-29,0 0-24,0 0 18,-24-39-9,17 39-2,-5 0-27,1 6-9,-1 12-4,2 3-2,4 6-1,3 0 6,3 1 0,0-3 1,0-3 0,14-1 0,-3-3 1,6-2-2,2-7 1,2-8-3,3-1 0,0 0-2,-3-1-5,-2-10-3,-7-1-9,0-1 12,-5-2 1,-2-4 9,-5 0 0,0-3 2,0-3 1,0-1-2,0 1-1,-3 3 0,-7 4-2,-1 5 2,0 5 0,-2 1 3,4 4 1,0 2 5,2 1-8,7 0-1,0 0-1,0 0-7,0 1-3,0 7 7,0 2 0,0-2 2,7-1 2,5-1 2,3-1-2,3-3 1,1-2 3,1 0-3,-1 0-1,-1-2 0,-3-9 0,0-1 1,0-1-1,-3-5 4,1-2-1,-5-2 2,-2-3 6,-2-1 6,-4-3-10,0 2-3,0-2-2,3 5-1,3 3-1,-6 4 6,1 9 2,1 1 12,-2 6 6,0 1-10,0 0-16,0 0-2,0 6-5,6 18-11,5 9 16,0 12 2,0 10 1,-2 3 2,1 5-3,1-1 1,-2-3 9,-1-4 6,0-5-7,-2-5 1,-3-3 1,0-4 3,-1-3-14,1-2 4,-2-6-4,2-3 2,1-4-2,-2-9 1,-1-3 0,-1-5 0,0-1 0,0-2 5,0 0 7,0-13 10,0-12-14,0-10-9,0-2-20,0-4 14,0 1-12,0 1 1,0 1 1,5 6 15,-2 2-2,1 3 2,4 0 2,-1 1-1,5 2 0,2 1 0,-1 7-2,-1 3 0,1 5 2,-4 6-5,-1 2 3,5 0-8,1 5 6,3 8 3,0 4 1,-2 0 0,-6-2 0,-3 1 0,-6 1-5,0-4-23,0 3-8,-14-3-13,-5 0-9,-2-2-56,3-4 21,0-4 10,5-3 3,3 0 51,2 0 29,2 0 6,6 0 29,0 0 16,0 0-15,0 0-20,0 0-16,3 0-4,13 0 4,1 0 1,2 0 0,-1 0-1,3 0 1,9 0 4,3 0-2,1 0 2,6-3 8,-3-5 0,-2-2-6,-4 2-2,-6-2-4,2-2 0,-4-1 3,-1-5 1,-4 0-3,-9 0 3,-3-2 11,-6-1 14,0-1 15,0 1-26,-3 3-14,-3 4-2,-2 3-3,0 6 27,2 4 4,0 1-16,-2 0-6,1 3-9,2 12-6,2 6 1,3 0 0,0 4 3,0-3 0,8-2 2,8-2 0,-1-5 3,0-2 0,6-5 0,-3-2 1,4-4 2,2 0 6,-3 0-4,1-4 1,-4-5-6,-1-3 1,-1 0 0,-4-3-3,-1-2 5,-3-1-1,-5-2-3,-3 1 5,0-1-5,0 1-2,-4 4 0,-6 3 0,-1 3 0,0 1 13,0 2 2,3 3-7,2-1-7,3 4-1,3-2 3,0 2-3,0 0-4,0 0-5,3 0-5,12 2 12,6 5 2,1 1 0,1 0 1,4 2 0,-5 0-1,2 5 0,-9 1-1,3 2-1,-9 3-2,-3 1 4,-1 0 5,-2-1 11,0-2-8,-1-4-6,1-3 2,3-3-4,2-3 3,5-2 2,2-4 3,9 0-2,1-4-6,3-13-35,-4 1-80,-6-4-193</inkml:trace>
  <inkml:trace contextRef="#ctx0" brushRef="#br0" timeOffset="106337.458">8153 3697 123,'0'0'61,"0"0"43,0 0 2,0 0-34,0 0-24,0 0 1,0 0-22,-58-21 8,37 21-33,-1 8-2,5 5-3,-2 5-5,8 2 7,2 1 0,2 0 1,6-3-4,1 1 4,0-3 0,0-3 3,0-1-3,7-5 0,3-3-4,4-1 2,4-3-1,1 0 3,-1 0-11,1 0 4,1-12-11,-1-2 3,-3-1-13,-2-3 18,-5 0-10,1 1 10,-5 3-7,-1 3 16,-2 2 1,-2 6 26,0 1 6,0 1-15,0 1 3,0 0 6,0 0-17,0 0-9,0 0-12,0 6-5,4 7 16,4 2 2,-1-2-1,4-3 0,-4-1 2,6-3 0,1-3-2,2-2 3,1-1-1,2 0 4,-1 0-4,-3-4 0,2-3-2,-3-4 5,-3-1 0,-1-3 1,1-6-3,-2-4 0,-2-7-2,2-6 4,-3-4-2,0-2 0,-6 4 3,0 0-6,0 7 29,0 3-3,0 6 22,-6 8-17,3 6 10,0 8 5,3 2-19,-2 0-20,1 0-7,1 16-14,-2 17-9,0 14 23,2 7 0,0 1 0,0-5-1,8 0 1,6-8 0,-1-7 0,1-8 1,2-6 1,1-6 1,2-3 0,5-4 1,0-8-4,6 0-27,0 0-45,-5-14-64,-4-4-192</inkml:trace>
  <inkml:trace contextRef="#ctx0" brushRef="#br0" timeOffset="106722.9304">8138 3607 124,'0'0'128,"0"0"-109,0 0 31,0 0 42,97-27-50,-57 21-1,2-2-11,-3 3-12,3 0-4,-2 1-3,5-3-3,1 0-5,-1-1-3,-2 2-20,0-1-59,-7 4 18,-6 0-38,-8-1 17,-11 4 22,-2-1 10,-8 1 5,-1 0-39</inkml:trace>
  <inkml:trace contextRef="#ctx0" brushRef="#br0" timeOffset="108574.4274">8827 3670 18,'0'0'125,"0"0"-10,0 0-29,0 0 12,0 0-35,0 0-21,-11-24-17,0 24-15,-2 0-9,-2 0-1,-6 2-1,4 8-1,0 1 1,3 2 1,2 3-7,3 2 0,3 4 0,2 1 5,-1-1 2,5-1-4,0 0 4,0-3 0,9-1 0,2-4 0,3-2 1,0-2 2,2-4 1,-1-1-3,3-4 5,-1 0 0,2 0 0,0 0-3,-2-9 0,-5-2-2,1 1 0,-7 0 0,-3-4 1,-3-2 2,0 0-4,0-2 0,-4-2-8,-4 3-5,-2 0 1,1 2-4,0 4 9,0 2 5,-1 5 1,2 1 0,2 1 1,1 2-3,2 0 3,1 0 0,2 0 1,0 0-1,0 0-13,0 8 7,8 2 6,6-1 1,2 2-1,1-6 2,4-1 4,1-3-1,-1-1 3,4 0-4,-1 0 3,1 0-7,1-4 2,-5-5 1,1-1-1,-4-1 0,-3-3 1,-4 1-1,-1-5 4,-4 0-2,-3-3 1,-2 0 0,-1-2-3,0 0 1,0 2-2,-1 1-1,-8 2 0,-3 5 0,0 2 1,4 4 0,0 6 4,2-3 18,0 3 0,4 1-13,1 0-10,-1 0-5,2 0-2,0 0 2,0 8 4,2 0-1,10 0 2,4 1 6,1-2-4,2 0 6,0-1-7,1 1 2,-1 4-3,0 3-1,-1 2 1,-1 3 0,-5 3-2,-3 0 2,-2 1 0,-3 2-1,-1-1 1,-1 2 0,1-5 0,2-3 0,-1-1 0,2-6-3,4 0 6,1-4-3,2-3 1,2-4 1,4 0 6,3-4 1,4-12-3,0-4-2,-4-1 0,-2-3-2,-7 0 1,-1-3-3,-2 0 2,-1 2-2,0-1-5,-1 6 3,0 6-4,-3 5 6,-2 7-1,3 2 0,0 0-7,3 7-9,1 11 14,4 3 1,1 1 2,0 0 0,4-4 2,3 0 3,-2-1-2,-2-5 1,-8 1-3,-4-2-1,-2-1 1,-4 4 1,-1-1 2,-21 2-1,-7-1-3,-5 1-6,1-4-39,-1-2-43,2-5-116</inkml:trace>
  <inkml:trace contextRef="#ctx0" brushRef="#br0" timeOffset="114473.0174">11293 3306 22,'0'0'106,"0"0"-28,0 0 11,0 0-28,0 0 25,0 0-37,0 0-21,0-11-19,0 11-3,0 0-6,0 7-9,0 14 3,0 10 6,-8 7 5,-1 2 12,-3 3 1,0-1 2,0 0-4,1-2-11,0-2 3,0-8-2,5-3-3,-1-5-3,2-3 3,2-4-2,2-4-1,1-5 0,0-5-7,0-1-22,0 0-27,0 0 6,0-9-32,0-11-247</inkml:trace>
  <inkml:trace contextRef="#ctx0" brushRef="#br0" timeOffset="114858.5059">11313 3235 104,'0'0'80,"0"0"-67,0 0 29,0 0 107,0 0-46,0 0-94,19 9-9,-8 15 0,4 12 3,-5 2 7,3 4 4,-5-1 18,3-2-8,-5 1-11,1-1 7,-3-2-7,2-3-1,-1-5-4,1-3 3,-3-4-7,0-1-3,3-3 3,-5-2-4,-1-3 2,0-5-2,0-6-16,0 0-53,0-2-16,-1 0-35,-14-2-175</inkml:trace>
  <inkml:trace contextRef="#ctx0" brushRef="#br0" timeOffset="115090.3086">11250 3548 337,'0'0'78,"0"0"-66,0 0 4,0 0 13,0 0-16,87-1-9,-62 1-1,2 0-3,-2 0-7,-4 0-109,-3 3-133</inkml:trace>
  <inkml:trace contextRef="#ctx0" brushRef="#br0" timeOffset="115328.4151">11762 3716 195,'0'0'9,"0"0"-8,0 0-1,0 0 14,0 0 0,0 0-2,-30 82-12,9-64-6,2-2-98</inkml:trace>
  <inkml:trace contextRef="#ctx0" brushRef="#br0" timeOffset="115807.6326">12306 3304 184,'0'0'153,"0"0"-57,0 0-16,0 0-10,0 0-44,0 0-26,0 29-23,5 7 20,-2 5 6,0 1-1,3-3 0,-3 0 7,-1-3-7,-1-1 0,-1-2-2,0-1 4,0-2-2,0-3-2,0-6-1,0-4-32,0-6-80,0-8-94</inkml:trace>
  <inkml:trace contextRef="#ctx0" brushRef="#br0" timeOffset="116415.1823">12335 3286 155,'0'0'81,"0"0"-5,0 0 19,0 0-37,62-87-21,-45 77-17,-1 4-6,-1 6-6,2 0-8,-4 4-2,2 17 2,-1 4 0,-5 7 0,-2 2 0,-7-2 3,0 3-6,-13-3-8,-13-4-14,-4-2-7,1-6 18,0-7-10,7-1 14,5-8 10,8-1 3,6-3 8,3 0 27,0 0-9,0 0 4,0 0-10,0 0-20,11 0-3,7 0-11,3 0 7,6 5-1,-1 10 1,0 4 2,-4 4 1,-5 2 1,-6-2-3,-3-2 1,-5 0 2,-3-2 0,0-4 0,0-3 0,0-2 2,-6-1 10,-12 0 26,-3 0 3,-4-2-30,-5 0-6,1-4 5,1 0-10,3-3-8,1 0-41,3 0-29,3 0-68,6-2-127</inkml:trace>
  <inkml:trace contextRef="#ctx0" brushRef="#br0" timeOffset="119044.0952">12975 3694 73,'0'0'22,"0"0"11,0 0 14,0 0-15,0 0 11,0 0 8,-1-1-7,1 1-10,0 0 1,0 0-7,-2 0 3,1 0-12,-1 0-11,2-2-1,0 2-2,0-1-1,0-1 2,0-1-4,0 2 1,0-1 8,0 2 14,0 0 4,0 0-13,0 0-16,0 0-8,0 2-9,0 10 16,0 3 1,0 0 5,0 0-2,0 1 0,-6 1 1,0 1-4,-7 1 0,-2 2-45,0-1-77,3-5-113</inkml:trace>
  <inkml:trace contextRef="#ctx0" brushRef="#br0" timeOffset="119676.2295">13974 3214 212,'0'0'68,"0"0"15,0 0-11,0 0 5,0 0-49,-95-44-14,68 44 12,-3 5-25,-3 13 7,1 4 2,0 9 0,2 6 2,1 8-8,2 4 3,3 1 6,10 1-2,6-4-2,8-2-4,0-8-3,16-6 0,9-2 1,4-9 1,6-5-3,6-8 5,5-7-2,2 0 0,-1-9-4,-2-6-48,-9 0-91,-13 3-165</inkml:trace>
  <inkml:trace contextRef="#ctx0" brushRef="#br0" timeOffset="121195.6802">15146 3401 129,'0'0'102,"0"0"-33,0 0-16,0 0 4,0 0-19,0 0-13,-42-8-22,36 8-3,-3 0-2,-2 6-2,-2 9 1,3 7-4,1 0 2,-2 5 5,8 0 11,2-1 17,1 1-16,0-5-2,4 0 3,11-6 9,2-4-14,4-4 3,2-8 1,0 0 7,2 0-5,-2-11-8,-4-4 3,-4-2-7,-6 2 3,0-1-1,-6-1-1,-3 2 1,0-2-4,0 1 0,-5-2-2,-5 2-6,-1 2-1,2 2 1,1 3 8,0 1 0,2 2 1,3 2 1,0-1-2,3 2 3,0-2-3,0 0-2,0 0-9,9-1-15,3 2-1,3 4 8,-2 0 12,4 0-1,1 0 3,1 9 2,0 2 3,-1 5-3,-1 0 2,-2 3 0,-1-1 0,-4 0 1,-1-2-1,-2 0 1,-4 0 0,0-1 0,-2-5 0,-1-2 1,2-2-1,-2-3 0,1-2 1,-1-1 1,2 0 4,-2 0 7,1-1 10,4-17 2,-1-6-25,7-2-36,1 1-8,1 3 4,4 6-44,-4 4 71,-1 4 13,-3 5 0,-5 1-6,5 2 2,0 0 1,2 0 0,3 10 0,2 5 3,-2 1 0,0 2 5,-3-3-1,-3 4-4,1-4 0,0 2 3,1-3-3,0-2 0,2 1-52,1-8-174</inkml:trace>
  <inkml:trace contextRef="#ctx0" brushRef="#br0" timeOffset="122013.2393">16594 3374 203,'0'0'105,"0"0"-9,0 0 2,0 0-27,0 0-10,0 0-21,-79-32-19,66 32-15,-2 15-6,-2 9-11,0 8 7,2-1 4,3 0 0,6-3 0,3-2-2,3-2-3,0-5 4,0-2 1,4-5 3,10-3 0,-2-5 0,7-4 0,4 0-3,3-4-10,3-11-11,-4-3-8,-3-2-2,-4-2-13,-3-1-11,-3 2 22,-3 2 22,-3 1 11,-5 5 10,-1 6 38,0 2 28,0 3-9,0 2-23,0 0-44,0 5-4,0 13-12,0 7 14,5-3 2,0 1-2,2-4 2,3-2 4,-1-2-3,3-3-1,8-4 0,2-3 4,6-3-4,4-2 7,-1 0-7,-5 0-70,-6 0-61,-6 0-91</inkml:trace>
  <inkml:trace contextRef="#ctx0" brushRef="#br0" timeOffset="123855.6469">17836 3552 208,'0'0'170,"0"0"-82,0 0 5,0 0-25,0 0-24,0 0-13,0 4-19,0-4-8,0 0-4,1 0 0,2 0-1,3 0 1,9 0 0,4 0 0,4-9 0,2-5-5,2-1-8,-3-2 2,-4-1 1,-3 0-8,-8-1 6,-3 0 5,-2 2 3,-4-1 1,0 4 3,0 3 0,0 3 1,0 3 0,0 2-1,0 1 3,0 2-3,0 0-2,7 0-11,2 10-16,5 6 21,1 4 4,-1 2 3,-2-1 1,-3 0 1,-3-2-1,-2-6 0,-4 2 0,0-3-1,-7 3 1,-10-3 1,-4-3 3,2-2 4,7-3-7,3-3 3,3 1-2,2-2 0,4 0 4,0 0 2,0 0 8,0 0-8,0 0-4,0 0-4,1 0-4,13 0 4,6 0 0,5-7 0,4-2 0,4-2 0,0-3 3,2-1-3,-3-3 0,-2 0-3,-6 1-7,-3-1 7,-7 3 2,-3-1 1,-1 2 0,-3 1 3,-2 2-3,-3 2 4,-2 3 0,1 1 8,-1 2 2,0 2 0,2 1 2,-2 0-15,0 0-1,1 1-16,1 12 2,2 2 14,2 1 0,-1-1 0,2-1 1,1-2 1,1-2-2,4-2 1,0-3-1,5-1 3,0-3-2,3 1-1,-1-1-2,-3-1-4,4 0-1,-1 0-11,1-3 4,1-7 1,-2-1 3,-3 2 3,-3 2 7,-2-1 2,-2 5-1,-1-3 2,1 3 1,-2 3-4,0 0 0,0 0-5,-2 6 0,-1 6 0,-2 1 5,-2 1 0,-1-3 0,0 1 0,0-2 1,0-3 0,0-3 6,0-2-1,0-1 5,0-1-1,0 0 3,0 0 5,0-7-4,0-5-14,0-5-25,0-1-6,3 0-17,10 3-7,1 0 26,1 1 18,0 2 7,0 2 1,1 3 3,-2 4 3,2 3 1,3 0-4,-1 0 0,2 10 0,-2 0 0,-2 1 0,-4 4 6,0-4-4,-3 3 1,-3 2 0,2-5 0,-4 4 0,2-2-3,0-3-3,1-2-79,5-7-97</inkml:trace>
  <inkml:trace contextRef="#ctx0" brushRef="#br0" timeOffset="124203.2431">18343 3134 365,'0'0'88,"0"0"-68,0 0-15,0 0 3,0 0-7,0 0-1,6-27-57,-2 27-142,-2 0-19</inkml:trace>
  <inkml:trace contextRef="#ctx0" brushRef="#br0" timeOffset="125937.8828">19426 3299 181,'0'0'112,"0"0"3,0 0-27,0 0-22,0 0-31,0 0-10,-24-56-10,15 53-2,-5-2-5,-5 5-3,-3 0-5,-2 0-4,-1 5 2,1 6-2,0 8 0,5 0-1,5 4-2,4 1-1,4 0 3,4-1 2,2-4 3,0-2 3,0 0-2,7-4 2,6-3-1,2-4 2,6-3-4,4-3-2,2 0-5,-2 0-11,-1 0-24,0-6-15,-3-2 15,-6-8-7,-1 4 14,-6 0 22,-2 2 13,-3 4 12,0 1 55,-3 2 9,0 3-14,0 0-37,0 0-23,0 2-2,0 12-21,2 12 9,1 7 12,1 8 2,-3 0 15,-1 4 14,0-2 1,0-2-6,-5-3-4,-4-6-9,-2-4-10,-4-2 2,2-4-3,-8-3 6,4-3-2,0-4 0,3-3-6,1-5-9,4-4-18,3 0-4,0 0 27,2-12-27,2-3 19,2-1 12,0-4 3,0-1 3,13-2-4,8-1 7,8-1-9,4-1 0,5 2 0,2 2 0,-1-1 0,-1 4-2,3-2 2,-2-2 0,3 3 0,3-6 0,-2 0 0,5-3 0,-3-2 0,-1-3 1,-5-1 0,-8-1 0,-4 0-1,-9-1 6,-5-1-1,-2-3 3,-2 1 16,-5 2-15,-2 2-5,-2 6 3,0 1-5,0 5 3,-5 2-3,-3 5-2,0 5 5,-1 3 0,-1 5-3,1 1 1,0 1-3,-3 2-3,0 0-3,-3 20-3,-2 11-1,2 13 8,5 7-1,6 7 3,4 1-3,0-3 3,0-7 0,3-9 1,10-5 1,3-5-1,4-5 0,1-2 2,3-5-3,4-5 5,2-3 0,1-5 2,-1-3-3,0-2 2,-3 0-3,-2-3 2,-5-11-1,-1-5 2,-3-4-1,-2-7-5,-4-1-7,-1-3-14,-8 0-2,-1 8 20,0 4 2,-1 7 1,-11 7-3,2 4 3,-1 4-1,1 0-1,1 12-7,3 15-9,1 6 8,4 4 10,1-2 3,0-3 1,0-7-1,9-5 0,6-2 2,6-6 9,4-3-5,2-3 8,2-6-6,1 0-5,-5 0-6,-3 0-14,-4 0-36,-6 0-66,-6 0-145</inkml:trace>
  <inkml:trace contextRef="#ctx0" brushRef="#br0" timeOffset="128143.4193">21421 3256 139,'0'0'115,"0"0"-7,0 0-20,0 0 4,0 0-46,0 0-6,-26-65-17,19 58-3,0-1-7,-2 2 0,-1 2-7,-3 3-5,0 1-1,-3 0-1,-1 0 0,1 0-2,1 8 0,-2 10-1,5 3-1,-1 3-4,4 1 4,3-3-1,3 1 4,3-5 2,0 0-1,0-3 1,0-2-1,4 0 1,7-6-1,2 1-1,4-4-2,4-1-9,1-3 5,1 0-7,0 0-1,-2 0-1,-4-9 16,0-7 1,-3-2 1,-1-3-1,-2-2 0,-4 5 1,-1 1-1,-5 5 4,1 5-2,-2 2 8,0 4 7,0 1 7,0 0-10,0 0-14,0 0 0,0 0-11,2 14-12,1 5 14,0 8 7,-2 1-2,1 1 3,-1 2 2,1 1-1,-1 0 0,-1 1 0,3 2-1,-1-2 2,-1 1 0,1-2 1,-2-3-2,0-2 1,0-2 0,1-2-1,-1-2 1,3-3-1,-3-3 0,1-6 1,1-4 0,-1-3 1,2 0 1,-1-2-2,-1 0 2,1 0-1,-1 0 6,4 0 8,1-7 1,4-9-15,1 0 4,-1-5-3,5-3-2,3-5-1,0-4 0,3-3 0,-5-4-15,-1 1-6,-1-1 7,-1 3 11,-4 0 3,0 4 0,0 2-1,1 3 1,-2 5 0,-2 3 0,-2 3 0,-2 5 2,-1 3 6,-1 5 14,0 2 0,0 2-16,0 0-1,0 0-5,0 0-5,3 0-10,-2 2 5,3 8 3,0 4 7,-1-4 3,2-3-3,-2 0-3,-2-6 3,1 2 4,-2-3-4,0 0 0,0 0-1,0 2 1,0-2 0,0 0 0,1 0 0,-1 0 1,0 0-1,0 0 0,0 0 0,0 0 4,0 0-4,0 0 1,0 0-1,0 0-2,0 0-3,0 0-10,0 0-10,0 0-28,0 1-52,0-1-120</inkml:trace>
  <inkml:trace contextRef="#ctx0" brushRef="#br0" timeOffset="131304.5895">21762 3240 64,'0'0'71,"0"0"22,0 0-1,0 0-18,0 0-12,0 0-12,3-5-7,-3 5-9,0 0-9,0 0-5,0 0-11,0 0-9,0 0-2,0 1-8,0 12-6,3 5 15,2 3 0,0 3 1,1-2 0,1-2 1,0-2 0,2-3-1,-1-3 4,4-1-4,-3-4 0,3-2 3,2-4-1,6-1 3,-1 0-4,7 0-1,0-7-6,-3-3-10,-4-1-5,-2-1 12,-4-1 4,-4-1-4,-2-4 6,1-2 3,-2-1 0,-1 1 0,-2 2 3,-2 2-3,-1 4 0,0 3 1,0 6 7,0 3 2,0 0 8,0 0-6,0 0-12,0 9-19,0 10 5,0 6 8,0 3 3,0-3 1,0-1 4,0-6-2,7-2 0,-1-6-2,2 1 2,1-4 5,3-4-3,3-1 2,5-2 2,4 0 0,3-5 1,-1-5-4,1-1-3,-5-2 1,-1 1 3,-5-4-2,-1 0 2,-3-1-1,-4 0 2,-3 0-3,-3 2 4,-2 2-4,0 5 2,0 2-1,0 1 16,0 5-13,0-2-4,0 2-2,0 0-1,0-1-1,0 1 1,0 0-3,0 0 3,0-1 0,0 1 1,0 0 1,0 0 2,0 0 1,0 0 4,0-2 0,0 2 0,0-3-1,0-1-3,0 1-4,0-1 2,0 1-2,0 1 1,0-1 0,0 0-1,0 0 1,0 3-1,0-4 2,0 4-1,0-1-1,0 1 0,0-2 0,-2-2 1,-2 0-1,1-4 2,0-1-2,0 1 0,1-5 0,2-4 1,0-2-1,0-2 0,0 0 2,0 3-2,0 0 0,0 1 0,0 0 0,2 2 1,-2 5 1,2 2 15,-1 6-6,-1 1 0,0 1-9,0 0-2,0 3-9,3 22-11,-1 9 17,1 13 2,-1 4 1,0-2 0,-2 0 0,0-6 0,0-6 0,0-5 1,0-3-1,0-5 0,0-5 0,0-5 3,0-5-5,1-1 4,1-5-2,-2-3 1,1 0 2,-1 0 1,3 0 6,3-11 1,2-7-11,2-1-2,-1-1-6,2 2 4,0 6 1,0 0 0,3 5 0,0 0-5,0 3 1,-1 2 4,-2 2 1,-2 0 1,1 0-5,0 3 2,1 9 1,-1 2 2,-2 1-4,-4 1 4,-4 1-1,0 0-4,0-2 0,-9-2 5,-7-1-6,-1-1 3,-2-2-29,-2-5 8,5 0-3,4-4-6,2 0 9,3 0 12,3-8-16,2 1 8,1 0 9,1 4 8,0 0 3,0 2 0,0-2-3,0 3-2,7 0-8,4 0 7,2 0 2,2 0-1,3 0 5,3 0 1,0 0 1,3 0 1,1 0 1,2 0 2,0 0 13,-3 0-10,0 0-4,-2 0 0,-2 0 1,-1 0 0,-1-2 9,0-7-2,-2-3 4,-4-1 4,0-3 6,-6 0-5,-2 1-7,-1 0-4,-1 3-1,-1 2-1,-1 2 6,0 5 5,0 0 2,0 3-4,0 0-7,0 0-10,0 0-11,0 15-14,0 6 21,0 2 3,0-2 1,5-3 0,2-2 1,2-4-1,3-1 1,4-2 2,3-6-2,4 0 5,3-3-1,2 0-3,3 0 5,-1-11-7,-3 0 1,-3-5-1,-3-3 2,-3-4 3,-3-6 0,-2-4 5,-4-6 4,0-7 10,-3-6-8,-3 3-7,0 2-1,-3 9 11,0 10 9,0 8 0,0 6 9,-4 9-17,2 3 1,1 2-13,1 0-8,-3 7-14,1 25-19,-1 18 26,0 13 5,3 2 2,0-5 3,0-9-3,0-9-1,3-7 1,8-10 0,3-4 1,0-5 0,2-5-1,2-3-3,5-5-22,2-3-14,2 0-3,-2 0-20,-4 0-44,-2-4-17,-7-3-105</inkml:trace>
  <inkml:trace contextRef="#ctx0" brushRef="#br0" timeOffset="131651.6643">22891 3210 342,'0'0'165,"0"0"-150,0 0 28,0 0-5,0 0-24,0 0-9,114-5-3,-70 1 4,-3 0-5,-5 4 2,-2 0-3,-4 0 0,-4 0-2,-3 0-6,-4 0-48,-6 0-43,-9-4-103,-4 1-58</inkml:trace>
  <inkml:trace contextRef="#ctx0" brushRef="#br0" timeOffset="131936.7465">22807 3039 353,'0'0'87,"0"0"-25,0 0-22,0 0 0,0 0-11,0 0-27,-9-21-2,9 21-100,0 0-170,2 10 76</inkml:trace>
  <inkml:trace contextRef="#ctx0" brushRef="#br0" timeOffset="132290.961">23732 3294 338,'0'0'223,"0"0"-141,0 0 7,0 0-36,0 0-30,0 0-19,0 0-4,0 0-3,0 0-42,0 0-48,0 0-146</inkml:trace>
  <inkml:trace contextRef="#ctx0" brushRef="#br0" timeOffset="133678.777">23132 3196 4,'0'0'19,"0"0"6,0 0-1,0 0-3,0 0 8,0 0 13,85 1-9,-74-1-14,2 4 9,4-1-12,5 0 6,2-3 22,4 0-8,-1 0-22,1 0 1,1 0-5,-2 0 8,-1-3-15,0-4 2,3 4-4,0-1-1,-2 1 8,-3 0-1,-7 0-5,-3 1 0,-4 1 0,-5 1 4,-4 0-1,1 0 8,-2 0-5,0 0-2,0 0-1,0 0-5,0 0-7,0-2-35,0 1-67,0-1-64</inkml:trace>
  <inkml:trace contextRef="#ctx0" brushRef="#br0" timeOffset="138769.4933">23699 3183 6,'0'0'18,"0"0"-6,0 0-12,0 0 5,0 0 3,0 0 7,0 0-7,55 57 2,-48-47 1,0-4-4,-4 0 0,-2 0-3,1-4 3,-2 0 3,0-2-1,0 0 7,0 0 28,0 0 19,0 0 32,0 0-4,-5 0-64,-5 0-21,-2-4 1,1-2-1,-2 2-4,2 0-2,2 1-1,2-1 0,4 3 1,2-1 0,1-1-1,0 3-4,0 0 0,0 0-17,0 0-13,0 0-30,0 0 19,0 6 46,7 1 1,0 1 0,-1-2 2,1 0-3,-1-1-6,-3-2-32,-1-3-54,0 0-58</inkml:trace>
  <inkml:trace contextRef="#ctx0" brushRef="#br0" timeOffset="140226.1947">24572 3490 232,'0'0'62,"0"0"28,0 0 20,0 0-25,0 0-21,0 0-19,0 7-17,0-7-6,0 0-8,1 0-5,2 0-2,5 0-3,7-6-4,4-5-1,5-2-3,0-2-1,-2-1-1,-2-3 3,-4 0-4,-4-4-1,1-1-1,-4 0-3,-1 0-2,-4 2 6,-1 5 1,-1 6 7,1 2-1,-3 6 1,1 2 0,-1-1 5,2 2-5,2 0-8,7 2-12,6 12 12,3 6 7,4 3-3,-3-2 3,1 2 0,-4-4 1,0-4 1,-5 2 0,-2-5-2,-2-3 2,-6 0-2,-2-5-1,-1 1-1,0-2-5,0 1 1,-4-1 7,-8 0 18,-2-1-7,2-2-6,1 0-5,0 0 0,3 0-15,0 0-30,3 0-64,2 0-84,3-3-34</inkml:trace>
  <inkml:trace contextRef="#ctx0" brushRef="#br0" timeOffset="140974.5922">25088 3254 277,'0'0'94,"0"0"-42,0 0 0,0 0-33,0 0-19,0 0-25,-2 41 21,4-15 1,5-2 3,1-2 3,1-1-3,1-3 1,1-2-1,1-2 2,3-7-2,0-1 1,1-3-1,-1-1 0,1-2 11,-2 0-10,2 0 9,-2-4-1,-1-6-2,-1-3-2,-2-1 7,-2-3-8,-2 2 10,-3 1 19,0 4-5,-3 1-11,1 2 14,-1 0-10,0 4-8,0 3-8,0 0-3,0 0-2,0 0-5,0 0-15,2 13-4,1 3 20,4 4 4,1-4 2,-1 1-1,2-4 3,4-2-4,0-1 0,3-2-30,0-2-47,4-3-64,0-2-20</inkml:trace>
  <inkml:trace contextRef="#ctx0" brushRef="#br0" timeOffset="141930.3058">25707 3279 117,'0'0'87,"0"0"-18,0 0 13,0 0 0,0 0-71,0 0-11,-67 25-1,52-1 1,2-1 7,2-2 0,5-1 8,5-2-11,1-2-3,0-4 0,0 0 4,12-4-4,6-2 9,1-3-9,2-2 9,3-1 5,-2 0-11,0 0 0,0-7 0,3-5 4,-1-6-5,1-5 6,-2-2 3,-1-10 15,-1 0-12,-3-6 0,-1-3-15,-3-1 3,-1-2-1,-2 5 0,-5 3 5,-5 4 16,1 8 0,-2 6-2,0 6-6,0 9 5,0 3 1,0 3 2,0 0-16,0 0-7,0 13-14,0 20-8,-3 17 22,0 9 1,3-1-1,0-4 0,0-5 0,0-9 0,0-5-2,0-5 2,0-6 0,3-6 0,-2-3 1,1-3 0,-2-1-1,0-3 1,0-1 1,0-1-2,0-1 1,0 0-1,0-3 0,0-1 0,0-1 0,0 0 4,0 0 2,0 0 2,0 0-2,0-3 0,0-12-6,0-1-3,6-6-9,4-1-11,4-1 2,2 3-8,2 1 10,-2 5 7,-1 3 10,-1 0-1,-4 3 0,2 3 1,-1 2 0,1 0 1,1 4 1,2 0-9,3 0 3,1 5 3,1 10 0,-4 0-4,-3 0 7,-1 0 0,-3-1-1,-1 0-2,-4 0 0,-1 0 0,3-1 3,-2-1 2,4 2-1,1-4-2,3 1-33,1-2-43,7-4-45,1-4-35,6-1-57</inkml:trace>
  <inkml:trace contextRef="#ctx0" brushRef="#br0" timeOffset="143734.7562">27274 3401 41,'0'0'62,"0"0"-34,0 0 42,0 0-5,0 0 63,0 0-46,106 12-47,-80-19-20,1 0-1,-1-4-8,-7 1 6,-1-5 15,-6-2 10,1-4-17,-2-4-3,-2-1-10,1-4-3,-2-4-3,-1-6 0,1-5 1,-1 0 1,0 1-3,-3 10 0,-1 8 2,-2 7-2,-1 5 3,0 2-3,0 3 8,0 5 14,0 2-5,0 2-4,0 0-13,0 3-5,0 19-15,0 15 12,0 11 6,0 7 2,0-2 0,3-4 2,10-7-2,2-9 0,3-5 0,5-2 1,4-7 0,5-2-1,7-3 5,3-9-3,0-5-2,-1 0 0,-6-8-11,-4-15-6,-1-7 6,-6-4-5,-6-3-9,-4-4 19,-5-1-4,-2 0 5,-4 2 5,-3 2 3,0 5-3,0 3 2,0 5 0,0 4 12,0 8-3,0 4 13,0 6 2,0 2 4,0 1-21,0 0-9,-3 13-19,-2 18 0,-4 13 16,-1 7 2,1 5 1,1 0 1,2-7-1,2-8 0,3-11 0,-1-4 0,2-5 2,0-6 0,0-3-2,0-3 1,0-4-1,0-4 0,0-1-6,0 0-9,0 0 13,0 0 2,0 0 3,0-8-3,3-3-2,1-2 2,1-3-8,2-1-7,-1 2 2,2 5 6,-4 4-3,-1 4 8,-3 2 1,0 0-6,0 11-28,-2 7 21,-8 0 14,4-1 6,-1-2 9,2-7-2,4-2-2,-1-4-4,2-2-3,0 0 3,0 0 1,0 0 1,0 0-1,0 0 0,0 0 2,0 0 2,0-6-5,0-9-7,0-5-5,6-2-17,3-5-19,6 1-7,-1 3-5,-1 5-1,3 5 45,0 4-3,0 3-46,-3 2 32,2 4 17,-4 0 8,2 3-3,0 10 3,5 2 0,-1 6-1,0-3 2,0 1 2,-2 1 4,-2-5 4,5 2 3,-3-3 1,3-3 2,0-1 13,0-6-17,1-3-2,1-1 1,1 0-11,-1 0-4,-3 0-74,-4-7-69</inkml:trace>
  <inkml:trace contextRef="#ctx0" brushRef="#br0" timeOffset="144599.0434">28785 3086 130,'0'0'84,"0"0"-49,0 0-1,0 0 4,-94-24-8,78 24-24,-1 14-4,-1 9 10,-1 5 6,4 0 12,2 0 5,4-3-7,6-2-12,3-3-7,0-3-2,0-3 0,6-2-6,8-4 15,2-3 0,3-3-15,1-2-1,0 0-2,1 0-16,1-12 4,-4-2-1,2-2 12,-4-1-22,-4 5 25,-4 2 2,-7 4 20,-1 3 72,0 1-33,0 2-31,0 0-30,0 0-1,0 0-11,0 5-2,3 5 9,0 2 5,5-2 0,0 1 0,3-4 0,1-2 0,7 0 2,3-4 3,2-1-5,-1 0 5,-2 0-3,-2-9-1,-2-1 1,-1-7 5,-1-4-2,1-3-5,-2-10 0,-4-7 0,-1-1 3,-4-2-3,-2 3 0,-2 3 5,-1 6-2,0 3 8,0 4 2,0 7 6,0 4-9,0 7 5,0 3 10,-1 3-21,-1 1-4,-1 1-6,-3 26-16,-4 14 14,-1 15 6,1 5 2,3 1 0,7-3-1,0-9 0,0-10 1,4-8 0,8-10 3,4-2-2,7-8-1,2-6 0,2-3-2,1-3-21,-1 0-31,-3-4-122,-3-13-268</inkml:trace>
  <inkml:trace contextRef="#ctx0" brushRef="#br0" timeOffset="144937.5847">28849 3078 166,'0'0'94,"0"0"-91,0 0 11,111-22-6,-61 16 2,1 3-5,-5 0 1,-7 0-6,-6 3 0,-8 0 2,-2 0-2,-6 0 0,-1 0-2,-6 0-37,-3-3-56,-5-1-48</inkml:trace>
  <inkml:trace contextRef="#ctx0" brushRef="#br0" timeOffset="145728.2912">27478 2987 62,'0'0'66,"0"0"14,0 0-13,0 0-23,0 0-6,0 0-7,3-4-11,10 3-1,6 1 3,4-1-5,7 1-5,6 0 2,6 0 10,-2 0-14,-1 0-5,-3 0-1,-6 0-4,-4 0 0,-3 0-26,-10 0-48,-1 1-78,-8 0-51</inkml:trace>
  <inkml:trace contextRef="#ctx0" brushRef="#br0" timeOffset="172617.0423">8913 4970 160,'0'0'57,"0"0"12,0 0 16,0 0 0,0 0-30,0 0-19,0-5-13,0 9-23,0 14-10,-6 11 10,-7 10 6,-4 6 7,-3 3 17,-1 2-8,4-7-12,3-2-8,9-2-2,-3-3 5,3-4-4,1-7-1,-1-4-8,4-4-23,-1-6-14,2-5-46,0-6-95,0 0-72</inkml:trace>
  <inkml:trace contextRef="#ctx0" brushRef="#br0" timeOffset="173002.4827">8953 4921 204,'0'0'72,"0"0"-53,0 0 3,0 0 3,0 0-16,0 0 11,76 57 42,-60-16 4,-5 4-25,-2-3-1,1-1-18,-1-5-11,3-2 3,0-3-6,0-3-2,-3-2-3,4 0 1,-4-3-2,-3-2-2,0-1 1,-5-2 6,-1-4-5,0-1 0,0-4-2,0-2-18,0-3-65,-4-4-94,-2 0-58</inkml:trace>
  <inkml:trace contextRef="#ctx0" brushRef="#br0" timeOffset="173249.5322">8878 5266 235,'0'0'121,"0"0"-99,0 0-17,0 0 4,0 0 3,0 0-6,97-17 4,-63 16-9,-5 1 1,-4 0-2,-7 0-47,-3 3-79,0 5-30</inkml:trace>
  <inkml:trace contextRef="#ctx0" brushRef="#br0" timeOffset="173619.3628">9387 5040 153,'0'0'132,"0"0"0,0 0-17,0 0-25,0 0-50,0 0-40,0-3-4,0 24-9,0 9 13,0 4 1,0 4 2,3 0-3,1 0 2,1-5-2,-2-4 4,3-3-2,0-3-2,0 0 0,-3-4 0,0-1-21,0-3-20,-3-5-95,3-7-90</inkml:trace>
  <inkml:trace contextRef="#ctx0" brushRef="#br0" timeOffset="174220.9804">9451 5096 112,'0'0'76,"0"0"23,0 0-10,-3-85-18,3 64-7,6-2-34,12 5-16,-3 5-6,1 4 5,2 5 0,1 4-10,1 0-3,1 5-3,1 14 1,-4 4 2,-3 6 0,-4 0 0,-10 3 1,-1-1-1,-12-1-8,-9-1-11,-4-4-2,5-5-11,3-5-13,6-6 29,5-6 15,4-3 1,2 0 1,0 0 8,0 0 7,0 0-16,0 0-2,8 0-5,9 0 5,3 3 0,3 6-3,2 6 1,-1 2 3,-2-1-1,-1 2 1,-4 0-2,-6-1 3,-3-1 2,-2 0 19,-4-3 0,-2 0-10,0 0 6,0-1 6,-13 1-3,-9-1 16,-6 0-12,-3-1-13,-1-5-11,2-6-1,2 0-11,3 0-16,2-3-41,5-6-84,8-3-163</inkml:trace>
  <inkml:trace contextRef="#ctx0" brushRef="#br0" timeOffset="174684.5516">10203 5088 314,'0'0'35,"0"0"26,0 0 30,0 0 1,0 0-58,-54-80-6,36 77-14,-2 3 12,-6 0-18,-5 0-7,2 17-1,-1 7 0,5 5-1,6 5-5,5 5 3,4 2 3,6 3 0,1-2 1,3-5-1,0-3 0,3-5 0,13-3 1,5-5 0,4-4 1,5-4 1,3-3-1,-2-5-2,5 0-2,1-5-29,-1 0-68,-3 0-88,-8-3-136</inkml:trace>
  <inkml:trace contextRef="#ctx0" brushRef="#br0" timeOffset="175007.5138">10580 5143 337,'0'0'156,"0"0"-91,0 0-22,0 0-21,0 0-16,0 0-6,47-10 0,-16 7 1,0 3-1,-1-3-2,-3 3-51,-5 0-23,-7 0-68,-7 0-82</inkml:trace>
  <inkml:trace contextRef="#ctx0" brushRef="#br0" timeOffset="175223.5445">10641 5285 76,'0'0'19,"0"0"16,0 0 76,0 0-19,0 0-35,105 0-38,-72-9-13,-2-1-6,-1 2-32,-3-1-106,-12 3-46</inkml:trace>
  <inkml:trace contextRef="#ctx0" brushRef="#br0" timeOffset="176094.5943">11389 4928 150,'0'0'121,"0"0"-17,0 0-5,0 0-12,0 0-39,0 0-43,-2-2-5,22 2-1,8 0 1,8-2 3,4-2 1,1-3-2,-1 1-1,-3 2-1,-6 3-5,-5 1-57,-7 0-66,-8 0-126</inkml:trace>
  <inkml:trace contextRef="#ctx0" brushRef="#br0" timeOffset="176395.0845">11549 4894 93,'0'0'94,"0"0"-83,0 0-4,0 0 0,0 0 54,-21 89 9,21-59 36,0 3-49,0 0-16,0-1-18,0-4-11,3-3-4,3 0-4,-2-4 1,1 0-3,1-1-1,-2 1 1,-1 0-2,0-2 3,-3-1-3,0 1-13,0-3-60,0-1-52,-4-3-51,-5-3 17</inkml:trace>
  <inkml:trace contextRef="#ctx0" brushRef="#br0" timeOffset="176626.8859">11437 5425 282,'0'0'125,"0"0"-51,0 0-29,0 0-26,0 0-8,0 0 13,74-1-1,-36-5-10,1-2-6,-2 1-2,-2 0-3,-3 3 2,-8 3-4,0 1 0,-2 0-19,-3 0-58,-4 0-97,-1 0-58</inkml:trace>
  <inkml:trace contextRef="#ctx0" brushRef="#br0" timeOffset="180235.7304">15769 5062 179,'0'0'98,"0"0"-37,0 0 11,0 0-14,0 0-15,0 0-8,-80-85-1,66 73-6,1 3-9,1 1-3,-2-1-4,-2 4 2,0 4-4,-7 1-4,1 0-6,-2 1 0,3 16-5,-1 4 0,3 5 3,5 2 0,5 3-4,3-3 4,6 1 1,0-2-2,0-4 2,9-1 1,5-6 0,6-2 1,4-7 2,3-3-2,4-4 0,5 0 2,-3-7 2,0-8-3,-6-1-2,-9 0 0,-2-3 0,-5 1 1,-5-1-1,1 1 2,-3 0-5,-1 4 4,-3 4-1,0 5 4,0 2-2,0 3 2,0 0-4,0 0-7,0 8-11,2 8 7,1 4 5,3 1 5,2-5 1,3 1 1,3-5 0,2-5 1,-1 0 0,3-6 0,0-1-1,6 0 4,3-5 2,5-11-7,1-2-3,-1-3-8,-1 0-2,-6 3 5,-1 1 1,-3 3 7,-6 6-4,-3 1 1,0 6 2,-3 1-1,1 0-2,2 0-9,-1 11 9,-2 3-1,-2 1 2,-4 0 3,-2 1 1,-1-3 1,0-1 5,0-4-4,0-1 4,0-3-1,0-2-5,0-2 5,0 0 0,0 0 5,0 0 0,2-4 8,2-10-19,2-2-21,5-2 3,-2 1-3,3 1 19,2 0-5,5 3 6,0 4-4,-2 1 1,-1 5 4,1 3-2,-1 0-6,1 0 4,-2 12-3,2 4 0,-4-2 6,-1 3-1,2-2 1,-4-1 1,2 1 0,-3-4 1,0 2-4,1-4-61,-1-5-169</inkml:trace>
  <inkml:trace contextRef="#ctx0" brushRef="#br0" timeOffset="180868.2676">16906 5020 410,'0'0'106,"0"0"-52,0 0 15,0 0-39,-83-27-19,68 27 3,0 0-13,-2 0-1,-2 16-2,4 4-1,0 3 1,5 0 2,4-1 0,4-1 0,2-1 0,0-4 0,0-1-2,12-4 2,0-2 0,8-6-1,0-3-11,2 0 5,3 0-8,-1-1 7,-4-12 3,0-2 5,-4-5 3,-4-2 0,-4-5 1,-3-6 1,0-6-1,0-8-2,-1-1-2,-1-2 0,-3-2 5,0 3 11,0 4-8,-1 6 14,-9 12 13,3 9 3,1 8-5,5 5-2,1 5-22,0 0-9,0 13-13,0 22-11,7 15 22,4 9 2,-1 1 0,5-3 1,0-7-1,3-7-1,1-6 1,2-8 1,3-5-1,0-7-26,-2-6-34,2-8-29,-3-3-185</inkml:trace>
  <inkml:trace contextRef="#ctx0" brushRef="#br0" timeOffset="181871.0076">19172 4617 76,'0'0'110,"0"0"-7,0 0 18,0 0-10,0 0-30,0 0-25,0-33-20,0 33-12,0 0-13,0 0-11,0 0 0,-2 11-6,-1 15-7,-2 16 12,1 10 2,2 5-1,2 0 2,0-4-4,8-5 3,12-6-2,3-6 2,1-5 0,3-5 1,3-5-1,1-4-1,2-8 0,5-4 1,0-5 2,2 0 3,-4-10-5,-5-6 4,-4-2-3,-6-6 1,-5-5 2,1-4-4,-5-7 2,-2-5 0,-1-5-2,-3-5-1,-1 5 0,-4 2 1,-1 11 2,0 10-2,0 8 0,-6 6 1,0 6-2,1 2-1,1 4-17,4 1-38,0 0-123,0 9-238</inkml:trace>
  <inkml:trace contextRef="#ctx0" brushRef="#br0" timeOffset="182356.5322">20150 4787 244,'0'0'189,"0"0"-134,0 0 9,0 0-20,0 0-30,0 0-6,41 5-3,-11-5 1,8-5 1,0-1-4,-2 1-1,-4 4-2,-6 1-20,-6 0-57,-8 0-35,-8 6-122</inkml:trace>
  <inkml:trace contextRef="#ctx0" brushRef="#br0" timeOffset="182588.3357">20200 4960 125,'0'0'24,"0"0"50,0 0 37,0 0-39,93 2-23,-59-5-21,2-4-6,-4 2-19,-7 2 1,-3 0-4,-7 3-12,-2 0-81,-5 0-66,-2 0-53</inkml:trace>
  <inkml:trace contextRef="#ctx0" brushRef="#br0" timeOffset="183713.0574">21207 4815 338,'0'0'120,"0"0"-83,0 0 8,0 0-24,0 0-17,0 0-4,0 0 4,32 28-3,-7-22 5,5-3 8,0-1 3,0 0 1,-3-2-6,-5 0-4,-3 0-2,-4 0 3,0-4-4,-6-4 0,-1-3-2,-2 1 2,-5-2 2,-1-5-5,0 1-2,0-4-1,-12 2-5,-6 3 1,0 2-5,-6 3 2,-4 7 1,-3 3 2,-5 0-1,-3 2 1,-2 13 3,2 6 1,1 7-2,8 3-3,4 4 1,5 2 5,7 1 8,10-2 1,4-3 19,0-6-16,13-3-1,14-6 0,9-2 5,12-8-2,7-1 0,6-7-8,4 0 9,1-7-15,-3-8-9,-8-1-56,-12-2-100,-14-2-168</inkml:trace>
  <inkml:trace contextRef="#ctx0" brushRef="#br0" timeOffset="185824.7541">21858 4516 207,'0'0'197,"0"0"-138,0 0 2,0 0-9,0 0-28,0 0-6,6-6-4,-2 0-11,4-1-3,1-1 1,1-4 0,2-2-1,2-1 0,-1-4 0,0 0-6,-2 3-2,-3 1 5,-5 3 3,-2 1 2,-1 4 3,0 3 5,0-1 8,0 3 4,0 2 4,0 0-21,0 0-5,0 18-22,0 8 9,0 2 12,0 0 1,0-4 0,3-2 0,9-4 0,0-1 0,4-5 2,2-3 1,4-5-3,5-4-24,2 0-77,-4-2-137</inkml:trace>
  <inkml:trace contextRef="#ctx0" brushRef="#br0" timeOffset="186040.9402">22028 4180 413,'0'0'87,"0"0"-60,0 0-19,0 0-5,0 0-3,0 0-37,-4-8-158</inkml:trace>
  <inkml:trace contextRef="#ctx0" brushRef="#br0" timeOffset="187090.4726">22684 4153 238,'0'0'159,"0"0"-80,0 0-3,0 0-21,0 0-55,0 0-6,0 19-18,-1 3 24,-8 7 0,-3 2 10,-4 1 2,-4-1 14,-4-1-3,-1-3-2,-2-4-8,2-5-1,1-4-4,2-3-2,2-6-2,2-2-1,2-3 1,1 0-4,-3-1-1,3-15-1,0-1-3,3-3 2,2-6-9,4 3-12,5-3-7,1 2 24,1 4 5,15 2-2,1 3-6,2 2 10,2 3-1,-1 4 1,3 5 0,4 1-2,0 3-3,0 16-2,0 9 0,-2 5-2,-1 3 7,-3-3 2,-5-1 0,1-7 0,-4-2 1,2-2 2,-1-4 0,0-2-3,1-4-25,3-1-96,2-6-102</inkml:trace>
  <inkml:trace contextRef="#ctx0" brushRef="#br0" timeOffset="189596.7061">23333 4289 141,'0'0'133,"0"0"-47,0 0 10,0 0-47,0 0-46,0 0-3,-5 6-8,-4 18 0,-2 10 1,-2 10 1,-1 4 6,-2 7 3,2 0 3,-2-1 5,3-4-9,1-5-1,-2-4 3,5-7-3,2-3 4,1-6-4,2-6-1,2-2 0,-1-3-1,0-7-61,1-2-84,-1-5-64</inkml:trace>
  <inkml:trace contextRef="#ctx0" brushRef="#br0" timeOffset="190013.441">23372 4332 136,'0'0'144,"0"0"-115,0 0-27,0 0 51,0 0 55,0 0-81,0-4-27,5 16-12,2 18 4,2 12 8,-1 8 9,1 4 10,-2-1 15,2-5-7,-2-3-16,1-5-4,0-2-1,-3-5-3,1-2-2,-3-6 2,-1-4 0,-1-3 2,-1-4 1,0-2-6,0-3 0,0-5-65,0-4-83,-6 0-49</inkml:trace>
  <inkml:trace contextRef="#ctx0" brushRef="#br0" timeOffset="190229.61">23308 4683 139,'0'0'91,"0"0"-91,0 0 0,0 0 2,0 0 5,97-2 12,-62-2-11,0-2-3,0 2-5,-7-1-43,-10 2-141</inkml:trace>
  <inkml:trace contextRef="#ctx0" brushRef="#br0" timeOffset="190652.8831">24108 4392 277,'0'0'101,"0"0"2,0 0-8,0 0-9,0 0-21,0 0-54,-10-18-11,1 47-16,-4 10 10,-6 8 6,-2 1 5,0-4-5,-1-4-2,1-4 2,3-4 3,2-3 1,2-4-4,3-5 0,0-2-4,3-6-38,1-3-46,-2-4-52,2-5-114</inkml:trace>
  <inkml:trace contextRef="#ctx0" brushRef="#br0" timeOffset="191016.183">23845 4378 188,'0'0'144,"0"0"-66,0 0-45,0 0-33,0 0-3,0 0-3,59 43 6,-34-10 5,0 2 5,0 1 3,-3-1-3,-2-2-7,0-3 3,-2-1-4,1-4 1,-4 2 0,1-1 0,-2-2-2,1-2 0,-5-1-1,-2-3-18,2-1-41,-6-3-82,1-6-67</inkml:trace>
  <inkml:trace contextRef="#ctx0" brushRef="#br0" timeOffset="191414.6544">24462 4415 292,'0'0'136,"0"0"-70,0 0-53,0 0-13,0 0-18,0 77 18,0-36 2,0 0 2,0-4 3,0-4 2,0-3-7,0-5 1,0 0 0,3-4 0,1 2-3,2-4-16,0-1-11,-2-1-44,1-8-109</inkml:trace>
  <inkml:trace contextRef="#ctx0" brushRef="#br0" timeOffset="192033.9889">24503 4308 243,'0'0'40,"0"0"16,0 0-8,0 0 43,0 0-8,18-82-26,-8 75-33,4 3-18,5 1-6,4 3-2,2 0 2,2 1-1,-5 15-2,-5 3-2,-4 2-1,-10 6 6,-3 4-3,0-2-2,-18 3 2,-8-3-7,-3-5 3,-2-2-2,7-5 2,5-3 2,6-4 5,6-3-3,4 0 1,3-2-14,0 0-6,0 0-49,5 1 62,11-1 9,6 3 6,-1 3-6,5 1-2,1 1 2,1 2 0,0 2 0,-3 0 0,-5-2 0,-2 0 0,-8-2 0,-1 1 0,-7-4 0,-2 1 3,0-2-2,0 0 10,-11 1 19,-5 1 1,-8 3-1,-4-1-10,-5-1-20,-3-3-3,2-3-36,1-2-42,1-2-70,4-2-111</inkml:trace>
  <inkml:trace contextRef="#ctx0" brushRef="#br0" timeOffset="192588.4683">25451 4307 269,'0'0'116,"0"0"-8,0 0-1,0 0-38,0 0-31,0 0-19,0-11-19,0 22-11,-9 19 0,-9 12 9,-8 6 2,-2-1 0,0-6 1,-1-2 3,3-6-1,2-2-1,1-2-2,2-2 3,2 0-3,4-3-44,-1 2-73,2-5-79,-1-6 23</inkml:trace>
  <inkml:trace contextRef="#ctx0" brushRef="#br0" timeOffset="192942.6571">25161 4293 432,'0'0'86,"0"0"-55,0 0-26,0 0-5,0 0-8,0 0-11,38 70 19,-13-27 9,3 2-4,3-1-1,2-3 3,2-5-4,-1-2 2,-3-2-4,-2 0 0,-6-3-1,-3 2 0,-7-3 1,-5 0-1,-1-3 0,-4-3-31,-1-1-28,-1-5-59,-1-7-70</inkml:trace>
  <inkml:trace contextRef="#ctx0" brushRef="#br0" timeOffset="193466.3489">26234 4274 275,'0'0'26,"0"0"64,0 0-29,0 0-15,-100-84-9,71 79-3,-2 5-13,-2 0-14,-4 21-5,-2 15 2,0 11 0,4 7 7,2 5 3,1 0-4,6 1 13,5-2-13,7-2 0,10-6 2,4-5-5,9-9 7,15-6-6,4-8 5,11-4-10,4-8 8,11-9-2,5-1-9,4-1-1,-2-12-45,-11 2-86,-19 0-105</inkml:trace>
  <inkml:trace contextRef="#ctx0" brushRef="#br0" timeOffset="199697.67">3707 6783 105,'0'0'150,"0"0"-75,0 0-46,0 0 51,0 0-18,0 0-24,0-5-11,0 5-11,0 0-16,0 8-8,-4 10 6,-1 6-1,2 5 1,3-1 2,0 1-2,0-1 2,0 0 1,3-5 0,8-3-1,-1-2 5,2-4 5,1-4-3,-1 0 3,-1-6-3,5-3-5,-1-1 6,0 0 1,3-15-6,-3-3-3,-3 0 0,-2 2-3,-4 1 3,-3-2 3,-3-1-2,0-3-1,0 3-6,0 1-22,0 4 20,-1 2 7,-4 4 0,2 3 1,-1 3 2,1 1-1,3 0-1,0 0-1,0 1-32,0 12 17,0 2 10,0 1 3,7-1-1,7-3 4,-4-1 0,2-3 0,0 0 0,0 0 0,0-2 1,0 0-1,4-1 0,-1-4 1,3-1 0,-3 0 0,3 0 2,-3 0 0,0-8-3,-5 0 1,-1-2 1,-3-1 1,-3-7 3,-3-3 1,0-5-7,0-3 0,0 0 0,0 1 1,-3-2-1,-2 4 0,-2 4 0,3 1 0,-1 5 0,1 3 0,1 4 4,-2 3 10,2 3 1,3 1 6,-4 2 13,4 0-17,0 0-17,0 0-12,0 0-11,4 10 16,7 1 6,2 1 1,2-1 3,2-5-1,-3-3 0,3-2 1,5-1 0,5 0-1,3-11 3,6-6-3,0-6 1,-2 1-3,-6-1 1,-7-1 1,-3 2 3,-6-1-4,-3-1-1,-2 0 6,-1 0-4,-6 1 2,0 2-4,0 5 4,0 1-4,0 5 5,-3 6-2,0 2 8,3 2 19,-4 0-30,4 0-1,0 21-21,0 11 13,0 10 7,0 8 2,4-1-1,2 2 2,-3-4 3,3 0 0,0-3 2,0-2-2,0-5-1,-3-2 3,-3-7-6,0-5 0,0-1 1,0-9 5,0-4-6,0-3 2,0-5-2,0 1 1,0-2 2,0 0-2,0 0-1,0 0 2,0 0-1,0 0 5,0 0-1,0 0-2,0 0-3,0 0 6,0 0-5,0 0 1,1 0 1,1 0 0,-2-5 2,0-7-4,3-7-1,3-4-15,3-1-9,0-1 11,0 0-1,0 3-19,4 1 2,2 3-18,0 6-8,0 3 5,0 4 19,-5 5 10,1 0 19,2 5-9,-1 11 5,4 7 0,1 1 6,2 0 2,1 0 5,2-3 2,-1-5 3,1-2 1,-2-2 2,2-2-1,0-3-3,0-4-4,1-3 0,0 0 5,-5 0-7,-2-3 3,2-8-1,-8 1 0,-2-7 1,-2-1-1,-6-6 1,3-1-6,-3-3-10,0 6-5,0 0-12,-5 5 22,-2 4 5,1 5 2,1 3 16,2 4 26,-1 1-31,3 0 7,-1 0-20,1 1-20,1 16 2,0 2 17,0 6 1,8-2 0,3 1 3,1 1 2,1-6-1,1-4-3,2-4 5,-1-5 1,4-2 1,1-4-3,2 0 1,2 0 4,3-7-5,-5-4-1,-2-1-2,-4 3-2,-7-4 0,0-4 0,-2-2 0,-4-2-4,-3-2-3,0 2-3,0 3 1,-7 4 9,-8 3 0,3 4 7,-4 1 21,-2 3 25,7 0-21,-1 0-32,5 2 3,6 1 4,-1 0-7,2 0-7,0 0-10,0 0-44,9 5 57,4 5 4,2-3 2,5-3-1,-1-2 2,6-2 1,1 0 6,1 0-4,-2 0 1,2-5-3,-3 1-2,-8 3 0,-3 1-2,-5 0-1,-2 0-2,2 0 0,0 8 1,0 3-2,-1 5 3,1-3-1,-1 0 2,1 1 1,-4-4-1,1 1-1,3-4 1,0 1 0,7-2 0,6-3 8,-2-3 1,7 0 0,1-6 1,-2-9-3,-1-3-1,-11-2-6,-1 1-4,-9-2-25,-3 1 0,0 2 10,0 4-2,0 6 21,0 3 15,-6 4 30,0 1 0,0 0 3,2 7-48,-2 10-9,4 4 6,2 1 1,0 1 1,5-2 1,12-3 0,3-3 1,4-1 6,-2-4-7,5-2 3,-6-2 0,0-2-3,-2 1 0,-2 2-20,3-1-42,3 0-60,1-1 28,0-5-311</inkml:trace>
  <inkml:trace contextRef="#ctx0" brushRef="#br0" timeOffset="200668.9598">7320 6470 138,'0'0'205,"0"0"-167,0 0-27,0 0-11,0 0 8,0 0 72,0 0-25,-1 96-13,-11-71-15,-4 3-6,-5 0 7,-9 0-7,-4 3-3,-1-4-11,4-3 1,4-3-6,5-7-2,4-4 1,-3-5-1,5-4-6,-1-1-12,1-6 6,1-16-2,4-10-43,1-2-33,7 1 30,3 2 3,0 9 40,8 2 12,8 5 5,3 5 7,2 7-4,3 3 5,7 4-6,4 17 6,-1 5 9,2 4 14,4 0-11,-6 0-4,2-1 5,-6-1-7,-5 2-9,-5 0-4,1-1 6,-5-3-5,-4-4-2,3-5 6,-5-3-6,1-4-7,2-4-93,-2-6-69,-2 0-97</inkml:trace>
  <inkml:trace contextRef="#ctx0" brushRef="#br0" timeOffset="201571.2875">8110 6728 111,'0'0'201,"0"0"-129,0 0-4,0 0-9,0 0-36,0 0-18,33-46-5,-14 34 0,3-3 1,-5 2-1,1 0-2,-8 3 0,-4 2 1,-2 4 0,-4 1-7,2 1 2,-2 2-3,0 0-10,0 0 5,0 0 5,0 0-4,0 3-3,1 11 9,1 4 3,1 2 4,0 2 5,0 2 17,5-3 5,-1 0-4,3-4-15,-1-3 2,2-4-5,5-4 2,-2-3-2,5-3 5,5 0-2,1-12 3,-1-5-2,-3 1-6,1-2-2,-7 1 3,2 1 1,-2 0-4,-1 0 3,0 2-4,-2 5 2,-2 2-2,1 2 1,2 5 10,1 0-2,3 0-5,2 0 1,0 10 4,-4-2 4,0 3 0,-3 1-10,-5 0 7,-3 2-3,-2-1-4,-2 2 3,0 4 1,-16 0 3,-8 5 1,-7-3-11,-1-3-55,-2-6-92,3-11-244</inkml:trace>
  <inkml:trace contextRef="#ctx0" brushRef="#br0" timeOffset="201802.6803">8319 6446 479,'0'0'45,"0"0"-29,0 0-10,0 0-3,0 0 2,0 0-5,-12-18-43,7 18-144</inkml:trace>
  <inkml:trace contextRef="#ctx0" brushRef="#br0" timeOffset="204281.2433">9816 6689 138,'0'0'298,"0"0"-268,0 0-23,0 0 25,0 0 2,0 0-15,0 0-8,19 0 0,-9 0-6,3-7-1,7-7 9,2-2-8,2-4 2,1-5-3,-4-2-2,-3-2-2,-3 4-7,-4 1-19,-4 6 13,-3 2-1,-2 5 6,-2 7 8,0 1 1,0 2 4,0 1 6,0 0-11,1 0-7,5 4-11,5 13 13,4 7 4,1 1 1,2 3-2,-1-2 5,-4 0-3,-3-4 1,-2-1-1,-5-3 0,-3 0 1,0 0 3,0-2-4,-6-1 6,-9-1 3,-4-5 0,-1-3-8,-1-2-1,-1-4-11,1 0-24,3 0-65,3-4-58,6-10-86</inkml:trace>
  <inkml:trace contextRef="#ctx0" brushRef="#br0" timeOffset="205712.2113">10416 6464 74,'0'0'100,"0"0"-62,0 0 16,0 0-18,0 0-14,0 0 5,-70 43-7,67-14 12,2 1 7,1-1-9,0-1-9,0-4-3,10-1-14,6-4 10,0-5-4,1-3-3,-2-5 3,0-5-5,-1-1 3,2 0-3,-1 0 2,1-6-2,-2-7-5,-5-1-3,4-4 2,-7 1-7,-3-2-15,-3-1 1,0 1 1,-3-3 6,-7 4 5,-2 4 10,1 1 0,4 3 5,1 2 5,2 0 6,2 1-3,2 1-11,0-1-2,2 1-2,12 0-11,7 2 10,3 4 0,3 0 3,0 0-6,-2 8-1,-6 9 3,-2 1 1,-2 3 1,-5-2 2,-1 1 0,-1-2 6,-8-3-6,0 0 4,0 0 11,0-3 1,0-3-7,0-2-4,0-5-4,0-2 8,0 0-6,0 0 4,0 0 6,0 0 0,0-5-13,0-9-4,7-4-27,5-2 4,4-1-6,3 0 9,1 3-5,1 1 3,0 5 7,-2 3 17,-2 4 2,-1 3 6,1 2-2,1 0 2,-1 0 1,-1 9 2,-2 1 13,-3 4-5,-5 0-5,-2-1 9,-2 0 3,-2-2-5,0-2-5,0-3-7,0-1 1,0-2-6,0-2 1,0-1-2,0 0 4,0 0 2,0 0 10,0 0 2,3-6-5,1-9-14,2-4-4,6-1 0,3-2-8,2 1-8,2 1-13,-1 3-2,1 5 18,-4 3 8,-3 1 9,0 7-3,1 1-2,-2 0 3,5 3-4,-2 11 3,-2 2 0,1 2 3,-5 2 0,-1 1 6,3-3 4,-2-1 5,-1-4-2,1-2 3,4-4-8,-2-2-2,6-5 9,4 0-5,4 0-1,3-2-1,1-11-1,0-1-4,-5 1-3,2-4 0,-4 1-5,-6-1 0,-3-1 4,-6 0-17,-6-2 7,0 2 0,0 0 5,0 3 6,-6 5 2,0 2 7,-1 3 38,2 5-6,-1 0 4,0 0-30,0 14-15,0 10-11,3 3 11,3 3 2,0-2 6,6-4-5,9-2-3,1-4 4,2-4 0,3-4-4,1-7 7,1-3-5,4 0-2,-2-3-52,-4-10-132,-9-1-265</inkml:trace>
  <inkml:trace contextRef="#ctx0" brushRef="#br0" timeOffset="207886.2236">12729 6405 156,'0'0'69,"0"0"-9,0 0 24,0 0 6,0 0-55,0 0 40,-51-33-35,45 33-27,0 0-10,-1 0-3,-2 6-5,-3 10 1,3 7-3,3 3 2,3 2 5,3 3 5,0-3 0,1-1 3,11-3-1,5-4 3,-1-5-6,2-6 2,0-5-5,3-1-1,-2-3 0,-1 0 0,-3 0 0,-3-7-2,-4-4-5,-3 1 2,-3-3 3,-2 0-1,0-2 3,0-1-8,-9-3-4,-3 3 2,-2 1-2,1 2 0,3 0 9,-2 3 2,9 1-2,0 1 2,3 0-5,0 1 2,0 1-1,0 0 0,13-1-4,2-3 0,4 0-4,1 1 0,-1 0 8,-1 3 1,-4 6 2,-1 0 2,-1 0-8,-1 13 4,-1 7 4,-1 3 0,0 1 6,-3 1 4,3-1 6,-3-3-2,0 0 2,0-3-9,1-1-7,0-2 3,1-4 3,1-2 1,-1-3-6,2-2 5,-1 0-1,3-3 2,4-1 2,-2 0-3,2 0 1,2-11-1,-2-4 0,-1-3-6,-4-3-6,-2 1-20,-8 1-1,1-1 15,-2 4-6,0 0 8,0 2 9,0 3 1,-8 4 0,1 1 1,2 0 0,2 2-1,3 3 0,0 1 2,0 0-2,0 0-4,0 0-8,0 0 2,14 3 8,2 6 1,1 1 0,3 1 0,0 1-1,8-1 2,1-2 4,5-4-1,3-4 1,0-1 1,4 0 1,-2 0-5,-1-4 0,-8-4 2,-7 0-2,-7 2 0,-6-3 3,-5 0 1,2-3 17,-5-2-6,-2 3-7,0 0-3,0 1-5,0 2 2,-9 1-3,0 2 2,-3 3 4,-1 2 3,0 0-6,-1 0-3,3 8 0,2 7-7,-1 6 3,8 0 1,1 3 3,1 0 11,0-1 3,0-4-6,9-2-3,1-2 0,5-6 2,3-1-1,1-4 6,2-4-6,5 0 6,4 0-6,-1-6-1,-2-5-5,-5 0 3,-6-3-1,-3 0 0,-1-2-1,-3-2-1,-3-3 0,0-2-2,-6 0-3,0 1 5,0 1 0,0 3 0,-11 1 0,2 5-1,3 2 1,0 2 4,1 2-4,2 3 2,1 2 2,2 1 1,0 0-5,0 0-2,0 0-7,6 1 3,9 8 6,4 3 0,1-1 0,-1 2 0,-1 2 0,1 0 0,-5 2-1,-1 1-1,-1 2 0,-2-1 4,-4 2-2,-1-1 1,-2 1 8,0-2-7,2 0-1,2-7-1,-3-2 4,4-2-2,-1-4 1,3-1-1,4-1 4,7-2 6,9 0 0,3-11-9,1-7-3,0 0-39,-7 0-94,-9-1-212</inkml:trace>
  <inkml:trace contextRef="#ctx0" brushRef="#br0" timeOffset="209490.3124">14354 6375 124,'0'0'67,"0"0"-23,0 0 38,0 0 1,0 0-17,0 0-10,0 0 4,14-42-13,-27 39-17,-1 3-16,-5 0-5,-3 0-5,2 0 0,-5 4-4,7 10 0,-1 2-2,1 4 0,1 3 0,4 1-3,7 0 5,-2 0-1,7-5 1,1-2-1,0-2 1,0-4 0,1-4 4,10-3-1,1-4-2,6 0 2,4 0-1,2-8-2,5-8-5,-1-2-18,2 0-16,-5 2 17,-6 1 10,-7 1 3,-4 3 1,-2 6 8,-5 0 0,-1 4 1,2 1 3,-1 0 1,2 0-5,3 0-13,2 10 9,2 4 4,1-2-3,-1-2 3,5 1 0,-2-2 0,4-3 1,-1-1 1,5-4-2,3-1 5,1 0-3,1 0 2,2-12-3,2-2-1,1-2 4,-1-6-3,0 0 0,-5-3 4,-3-6-5,-5-2 5,-4-3-2,-5-3-3,-7-3 0,-1 3 0,0 3 4,-9 4-2,-7 2 11,-1 1 11,-3 4-4,-1 0 6,3 9-10,2 4-9,5 5-6,3 3 1,4 4 2,1 0-4,0 20-15,-3 17 2,2 13 11,2 5 2,2-1 0,0-3 0,0-4 0,14-6 2,2-9-2,6-3 0,1-7 1,2-5-2,1-5 3,3-4-1,4-5 1,0-3-1,1 0 0,-2 0 1,-5-9-2,-4-5-2,0-4 2,-4-3 0,2-5-1,-3-5 0,1-7-9,-2-4-14,-5-5 4,-3 1-14,-3-3 15,-6 3 13,0 4 6,0 4 2,-12 8 20,0 9 12,-2 7 3,1 7-9,0 7 8,-2 0-36,-2 12-1,-1 21-7,-1 12 6,2 10 2,6 0 2,6-1-1,5-3 6,0-4-4,19-3-1,3-7 5,3-5-4,-1-6-2,1-7 0,0-6 2,-1-2-3,2-6-1,0-5-8,0 0-35,-7 0-71,-8 0-187</inkml:trace>
  <inkml:trace contextRef="#ctx0" brushRef="#br0" timeOffset="211341.2901">16509 5971 101,'0'0'142,"0"0"-39,0 0-10,0 0-34,0 0-59,0 0-5,0 0 5,0 79 8,0-40 11,0 3 14,0-3 14,0-1-19,0-5-15,0-3-11,0-4 1,0-2 1,0-3-1,0-3-1,0-2-2,0-5-45,0-4-29,0-4-68,0-3-88</inkml:trace>
  <inkml:trace contextRef="#ctx0" brushRef="#br0" timeOffset="211673.3457">16519 5887 148,'0'0'115,"0"0"-20,0 0-14,0 0-26,0 0-34,0 0-21,68-9 0,-42 27 6,-3 2 11,0 2-6,-8 3-7,-4-3-1,-6 2 0,-5-3 4,0-1-3,0-1 21,-12-1 3,-7 0-2,-1-2-12,1-3-7,-2-2-3,0-2-4,3-2-21,-1 2-32,2 0-16,4 0-78,4-1-64</inkml:trace>
  <inkml:trace contextRef="#ctx0" brushRef="#br0" timeOffset="212158.768">16866 5960 19,'0'0'162,"0"0"-43,0 0 11,0 0-16,0 0-50,0 0-63,0 11-1,0 26-6,-2 8 6,-3 5 22,2-4-4,0-5-5,3-5-4,0-4-4,0-6-2,0-1-2,0-4 2,0-5-3,0-2-3,4-5-70,5-7-69,-2-2-194</inkml:trace>
  <inkml:trace contextRef="#ctx0" brushRef="#br0" timeOffset="212591.1037">16935 6205 170,'0'0'68,"0"0"-8,0 0-11,0 0-13,0 0-19,0 0-3,95-41-6,-71 37-7,-3-1 0,-2-3-1,-3 1 4,-5-4-2,-3 0 3,-4-3 1,-2-1 2,-2-3-1,0 1-1,0 3 2,0 1 16,0 4 34,-2 4 5,-1 4-25,3 0 6,0 1-15,0 0-22,0 0-7,0 9-8,0 13 0,0 5 8,0 4 0,0-3 1,0 1-1,0-1 3,2-2-3,-2-2 2,0-1 0,0-4-2,0-1 0,0-1-10,0-5-90,6-6-62,7-6-135</inkml:trace>
  <inkml:trace contextRef="#ctx0" brushRef="#br0" timeOffset="213161.3038">17491 5958 307,'0'0'143,"0"0"-68,0 0-51,0 0-24,0 0 0,-5 78 27,-2-39 15,-3-3-25,4-1-13,0-4 3,1-5 2,1-3-7,0-4 0,1-2 1,-1-5 0,1-2-1,0-5 4,2-2-6,1-3 0,0 0 0,0 0 0,0-4 2,0-13-2,0-9-36,6-5 13,3-5-3,3-8-6,-2 0-5,3-2 19,0-1 9,-1 6 6,-1 9 3,-2 9 5,-4 11 31,-2 7 19,-1 5 3,-2 0-30,5 0-28,6 18-6,2 14 6,4 8 0,-2 4 22,-1 0-2,-2-5-7,-1-4 2,-1-7-7,-2-4-8,-1-1 1,0-5 1,-2-2 0,-2-2 0,0-3-2,-1-1 0,-1-1-26,-1-3-62,0-1-55,0-3-96</inkml:trace>
  <inkml:trace contextRef="#ctx0" brushRef="#br0" timeOffset="213367.8576">17483 6163 197,'0'0'11,"0"0"-3,0 0 37,84-3-7,-57 0-22,1 0-11,-4 1-5,-5 1-41,-8 1-93</inkml:trace>
  <inkml:trace contextRef="#ctx0" brushRef="#br0" timeOffset="213886.9592">18007 5992 99,'0'0'178,"0"0"-81,0 0 5,0 0 8,-89-63-51,62 54-51,0 2 4,5 4 4,5 1-9,4 2-7,4 0 0,4 0-2,4 9-6,1 14-7,0 8 15,0 7 4,14 3 0,5-1 3,3-2-4,2-3 1,2-7-1,0-3-1,-2-4 2,-3-5-3,-8 1-1,-3-6 0,-3-1 0,-6-3-1,-1-1 1,0-1 1,0-1 4,-1 1 4,-14-1 1,-2 2-4,-7-1-6,-2-1-23,-4 1-21,-3-2-39,2 0-32,1-3-77,6 0-51</inkml:trace>
  <inkml:trace contextRef="#ctx0" brushRef="#br0" timeOffset="214301.5554">18179 5985 225,'0'0'176,"0"0"-62,0 0-35,0 0-78,0 0-1,0 0 0,0 94 5,0-54 8,0-5-6,2-4 4,1-3 0,-2-4-4,3-2-3,-1-2-1,0-4 1,0 0 0,2-5-4,-1-1-28,2-6-96,3-4-121</inkml:trace>
  <inkml:trace contextRef="#ctx0" brushRef="#br0" timeOffset="214564.1931">18276 5952 332,'0'0'128,"0"0"-64,0 0-30,0 0 0,0 0-20,88-74-10,-54 62-3,-2 2-1,-4 4-1,-4 4-17,-8 2-26,-4 0-19,-6 3-39,-6 9-51,0 5-14</inkml:trace>
  <inkml:trace contextRef="#ctx0" brushRef="#br0" timeOffset="214764.7438">18294 6133 141,'0'0'69,"0"0"-3,0 0 36,0 0-45,92-14-29,-59 5-13,1 2-10,-7 4-3,-6 3-2,-10 0-45,-11 1-90,0 13-28</inkml:trace>
  <inkml:trace contextRef="#ctx0" brushRef="#br0" timeOffset="214982.8435">18270 6345 201,'0'0'37,"0"0"81,0 0-16,0 0-40,0 0 1,104-11-28,-74 4-15,1 1-14,-5 1-1,-2 1-5,-3 1-1,-6 1-23,-2 2-94,-4-3-109</inkml:trace>
  <inkml:trace contextRef="#ctx0" brushRef="#br0" timeOffset="228042.3635">19480 6209 107,'0'0'151,"0"0"-147,0 0 1,0 0-5,0 0 18,0 0 14,0 0-15,7 30 19,1-28 3,2-2-13,7 0 15,3 0-17,6-2 1,1-8-12,-2-3-7,-1-1-5,-6-1 3,-3 1 3,-5-4 5,-1-1-1,-3-4-3,0-4-3,-1-3-1,-2-3 1,1-6-5,3 0-2,-1 0 2,0 1 2,-3 5 0,-1 4-2,-2 3 12,0 2 1,0 2 10,0-1-2,0 5 6,0 5-11,0 5 3,0 5 7,0 1-17,0 2-3,0 0-5,-2 0-1,2 0-4,-1 18-10,-2 14 4,-3 13 10,-4 9-1,1 8 1,0 6 1,2 1-1,2-1 4,0-4 0,1-5 2,2-6-3,-4-3 1,2-4 4,-1 1-5,-2 0 10,4-1-10,0-2-1,3-5 0,-2-9-2,2-4 2,0-7-1,0-2-1,0-4 1,3-2-1,2-3 0,-2-7 1,-3-1 5,6 0-1,3-1 3,6-16 6,4-4-13,2-3-1,-6-2-3,-5 1-9,-5-4 0,-4-1-9,-1-2-3,0 0 4,-16-2-2,-1 4 7,-3 3 5,0 6 5,4 3 4,1 6 1,6 4 0,3 1 1,1 2 11,4 3 5,1 1-2,0 1-7,0 0-7,0-1-1,0-4 0,20-1-3,6-2 3,7 0 0,5-3 0,3-3-1,3 0-1,5-4 2,2-2 0,1 2 2,-6 1-2,-10 3 0,-13 7 0,-11 3 0,-6 2 1,-4 2-1,-2 0 2,0 0 0,0 0 3,0 0-1,0 0 5,0 0 3,0 0-12,-2 0-1,-8 11-13,-8 8 7,-6 7 5,5 1 0,1-3 2,6-2 0,4-2 0,4-2-1,4-4 1,0-2-4,0-3-6,9-2 5,3-4 1,6-1 4,0-2 0,1 0 1,2 0-1,-3-8 0,-2-2-3,-2-2 5,-1-2-2,-5-2 0,-2-4 0,-3-1 1,-2-3-1,-1 3 0,0 1 0,0 4 0,0 2 1,0 4 0,0 2-1,0 3 1,0 2 0,-1 3 2,1 0-3,0 0-3,0 13-10,0 8 8,0 1 5,0-1 0,11-3 0,0-4 0,0-1 0,3-3 0,0-5 0,5-2 5,5-3-4,2 0 0,-1 0 3,-1 0-4,-7 0 0,0 0 0,4 0 0,-2-3-3,5-4 3,0-1 0,-2-1-1,-2 1-1,-4-2 2,-7 2-7,-4 1-8,-5 0-7,0-1-66,0 5-60,-11 0-106</inkml:trace>
  <inkml:trace contextRef="#ctx0" brushRef="#br0" timeOffset="228860.1305">20718 6038 28,'0'0'83,"0"0"13,0 0 20,0 0-70,0 0-45,0 0 7,-63 23-1,46-5 11,-3 1 9,4 4-3,0-2 1,3 1-3,6-1 2,2-1-14,4-4 4,1 1 17,0-5-21,0-2-4,4 0-3,10-3 2,1-3 1,1-1 4,5-3-5,3 0 2,4 0-3,-2-3-1,-1-4 0,-3-4-1,-1 1 3,-4-2-4,-3-3 8,0-3-9,-2-5 7,0-2-6,-1-6-1,-4 0 4,0-5-2,-1-3-1,-1 0-1,-1 0 0,2 2 16,-4 4 3,-1 6-10,2 3-3,-3 4 2,0 2-1,0 4 6,0 0 8,0 5-10,0 4 6,0 3-1,0 2-9,0 0-7,0 14-10,0 23-11,0 14 21,0 9 0,0 2-2,0-6 3,8-7-4,1-7 6,5-8-4,3-6 2,5-7-1,5-4 2,0-7 0,0-2-2,3-8 5,0 0-5,0 0-10,-1-8-55,0-10-135,-6-3-272</inkml:trace>
  <inkml:trace contextRef="#ctx0" brushRef="#br0" timeOffset="229223.4675">20718 5887 311,'0'0'123,"0"0"-48,0 0-18,0 0-26,0 0-19,0 0-6,67 3 0,-23-3 5,5 0-7,3 0-1,-1 0 1,1 0-4,-9 0-1,-10 0-14,-9 3-57,-8 3-64,-8-1-86</inkml:trace>
  <inkml:trace contextRef="#ctx0" brushRef="#br0" timeOffset="230294.7008">21349 6017 337,'0'0'79,"0"0"-33,0 0-22,0 0-24,0 0 0,0 0 17,-68 73 20,60-50-2,3 1-3,4-4-15,1-4 1,0-1-11,0-4-1,11-2-5,5 0 7,7-5-2,0-2-2,4-2-3,-3 0-1,-4 0-17,-4 0-14,-4-3-3,-3-8 6,0-1 4,-3-1-10,-2-3-1,-2 3 24,-2 0 11,0 0 1,0 5 4,-6-2 7,-5 3 15,-1 1-2,0 1-21,2 2 0,4 2-4,3-1 1,1 2-1,2 0-14,0 0 7,0 0 7,0 0 0,0 8 2,8 0-1,2-3 6,2 2-1,4-3-1,1-2 2,4-2 6,-1 0-7,0 0-2,1-6-4,-4-6 6,-1-2-5,-5-3 3,-1-2 0,-7-4 3,-3-1-7,0-3 1,0 4 0,-6 2 0,-3 3 3,-2 8 8,2 0 34,1 6-26,3 3-5,5-1-10,0 2-2,0 0-3,0 0-4,0 0 2,3 0-13,13 6 10,3 5 5,3 2 1,-1-1-1,-3 2 3,1 3-4,0-1 2,-2 2-2,-3 2-1,-1-1 2,-4-1 0,-3 0 0,-1 0-2,-3 0 4,-1-1-4,2-2 4,2-1-2,0-4 2,4 1 0,7-5 0,8-2 4,8-4-6,4 0-3,0 0-80,-8-3-121,-8-7-119</inkml:trace>
  <inkml:trace contextRef="#ctx0" brushRef="#br0" timeOffset="232091.0776">23413 6027 79,'0'0'144,"0"0"-35,0 0-21,0 0-32,0 0-12,0 0 8,0 0-21,-12-60-13,6 54-7,0 1 5,-2 1-8,1 2 10,-4 1-6,-7 1-12,-2 0-4,-3 0 3,-2 0 0,-1 7 0,4 1 0,7 2 0,2 3-4,1 3-4,4 3 2,-3 1 2,3 3 4,3-4 2,1 1-2,2-3 1,2-4-2,0-1-2,0-3-2,13-1 6,0-4 1,2-1-1,6-3 0,1 0-1,4-2-8,-1-11-23,-1-2 8,-1-1 11,-4-1 5,-2 0 2,-5 1 1,-2 1 4,-5 3 1,-3 1 2,-2 4 2,0 4 13,0 1 1,0 1 1,0 1-6,0 0-13,0 0-11,0 0-10,3 10 12,4 1 9,2-1 0,3-1 2,0-3 0,4-3-2,2-3 7,3 0-2,3 0-3,-1 0-2,-3 0-2,0-4-10,-4-3 5,3-1-3,2-1 7,-6 3 1,2 1 2,-8 4-3,-3 1 5,-2 0-3,-1 0 1,6 0-7,-2 9 3,3 4 3,-1 2 1,-2 0 0,-4 1 0,-3-3-2,0 0 4,0 0-1,0-3 3,0-1 2,0-3-4,0-2 0,0-2 5,0-2-3,0 0-4,0 0 14,0 0 9,0-6 11,4-12-21,8-7-13,6-4-28,0 0 5,0 7 3,0 4 3,-5 6 17,4 3-1,-5 2-4,0 4 3,-1 3 1,-1 0 0,4 0-4,4 11-1,3 6 3,0 4-1,-3-1 2,-2-1 2,-4-2 0,0-1 0,-1-3 0,-5-2 0,0-2 0,-2 0-3,1-3-10,2-3-172,3-3-85</inkml:trace>
  <inkml:trace contextRef="#ctx0" brushRef="#br0" timeOffset="232700.7038">24457 5961 155,'0'0'86,"0"0"-56,0 0 5,-103-13 41,81 13-8,1 8-42,1 10-8,3 3-1,1 4-10,3 0 14,6 1-4,4-2 17,3-3-15,0-3-10,0-3 0,10-3-5,6-1 3,0-5 3,4-3-2,3-3-1,1 0-3,3 0 2,-2-6-1,-3-6-1,-1-6 0,-6-5 3,1-4-6,-2-7-1,-2-5 2,1-7-2,-4-1 0,-1-2 0,-5-1 0,-1 2 1,-2 0-1,0 7 2,-2 5 22,-7 9 26,1 10-4,2 8-5,3 6-3,2 3-38,1 24-6,0 25-24,0 14 29,0 8 0,9-2 1,4-6 0,6-4 1,2-8-1,2-11 2,5-5-2,8-11-9,9-9-69,7-13-57,0-2-281</inkml:trace>
  <inkml:trace contextRef="#ctx0" brushRef="#br0" timeOffset="234790.1352">7485 7567 134,'0'0'172,"0"0"-61,0 0-21,0 0-15,0 0-58,0 0-14,0 0 3,-38 71 9,13-34 18,3 2-10,-1-1-8,-2 0-3,1-2-6,0-1-2,2-1-3,4-2 0,0-2 4,3-3-5,2-3 0,1-1-2,1-5-24,1-3-44,1-6-46,1-9-149</inkml:trace>
  <inkml:trace contextRef="#ctx0" brushRef="#br0" timeOffset="235130.2893">7195 7531 336,'0'0'112,"0"0"-112,0 0-1,0 0-4,0 0 5,81 95 47,-48-53 2,-3 0-18,-2-3-17,0-4 3,-7-5-9,3-3-5,-6-5 3,1-2-2,-2-3-2,-1-4-2,-4 1-7,0-2-80,-5-1-114,-5-3-41</inkml:trace>
  <inkml:trace contextRef="#ctx0" brushRef="#br0" timeOffset="236146.5805">8502 7888 300,'0'0'94,"0"0"-94,0 0 0,0 0 9,0 0 7,0 0 1,48 10 6,-33-10 11,3-1 1,3-13-8,1-1-14,-1-5-9,-6 1 3,0-1-4,-6 2-3,-3 4 1,-3 3-1,-2 3-3,-1 4 3,0 2 2,0 2-2,0 0-2,0 0-1,0 0 2,0 3-13,0 14-1,0 5 10,0 4 5,0-2 2,0 0-2,7-3 0,1-3 1,3-4-1,0-3 4,1-7-4,-1-3 4,7-1-2,0 0 5,3-15-7,2-3-20,-2-2-40,-4 2 41,-3 0-21,-6 0 1,1 2 25,-3 1 4,0 3 10,-5 6 2,2 3 24,-1 3 27,4 0-33,1 0-20,8 9 0,-1 3 2,0 1 11,0 1-2,-3-2 10,0-2 16,-3 1-21,-4-2-7,-1 0-6,-3 0 1,0 0 1,0 0 6,-9 0-11,-10 0-5,-2-4-57,-3-4-150</inkml:trace>
  <inkml:trace contextRef="#ctx0" brushRef="#br0" timeOffset="236394.0606">8738 7585 195,'0'0'275,"0"0"-245,0 0-6,0 0-10,0 0 7,0 0-21,-10-16-7,10 16-85,0-2-212</inkml:trace>
  <inkml:trace contextRef="#ctx0" brushRef="#br0" timeOffset="237234.8874">10633 7442 203,'0'0'179,"0"0"-73,0 0-46,0 0-46,0 0-14,0 0 0,0 86 27,0-40 0,3 0 10,2-2-26,-2-5 5,0-3-11,0-5 0,-3-3-2,2-3-2,1-4 0,-3-3 0,3-3-1,-1-4-47,1-5-67,1-6-108,5 0-68</inkml:trace>
  <inkml:trace contextRef="#ctx0" brushRef="#br0" timeOffset="237650.0927">10603 7415 173,'0'0'85,"0"0"-5,0 0-42,-2-80 0,4 65 18,10 1-4,1 3-26,2 4-11,2 4-2,2 3-7,-1 0-6,10 16-1,-1 6 1,1 7 4,-2 2 0,-6 0 0,-6-3-4,-2-1 1,-6-1 1,-6-1-1,0 0 1,-15 0 6,-12-1 2,-4-3-2,-5-3-6,5-3-2,2-6-34,9-4-32,9-3-61,5-2-47,4 0-52</inkml:trace>
  <inkml:trace contextRef="#ctx0" brushRef="#br0" timeOffset="239353.7033">11222 7618 207,'0'0'100,"0"0"-51,0 0 14,0 0 19,0 0-35,-84-21-36,67 21-9,1 3 5,0 12-3,1 4 3,0 4 2,3 2-5,4-1 1,2-2 2,6-3-7,0 0 4,0-6-3,4-1 10,12-1-9,1-5 3,4-2-3,-2-4-2,1 0-2,-1 0-3,0-4 3,-2-8-2,0-5 3,-1-4-1,0-1-9,-1-3-6,0 3-3,-5 4 9,-2 6 9,-5 4 2,-3 5 4,0 2 12,0-1 9,0 2 24,0 0-26,0 0-23,0 2-13,5 13 2,1 3 11,4-1 1,-1-1 2,4-2-2,-1-2-1,0-4 0,0-1 0,0-4 1,1-2 5,-1-1-6,1 0-2,2 0 2,2-3-6,-2-9-6,1-3 2,-1 0-9,-2-1 11,-4-1-10,-1 1 4,-4 0 13,-2 2 1,-2 4 0,0 1 0,0 3 6,0 3 20,0 2-3,0-1-2,0 2-2,0 0-19,0 9-18,-3 11 11,3 2 7,0 4 1,0-2 0,0-3 3,0-1-2,6-2 2,3-6-2,1-2 2,2-5 1,3-4-1,6-1 5,-3 0-4,1-6-2,-2-6-3,-3 0-2,2 0-2,-5-1-9,0-2-1,-4 0 7,-2 1 7,2 1 2,-7 0-1,2 1-1,-2 2 0,0 2 9,0 1-4,0 2 8,0 4 16,0-1-18,0 2-6,0 0-5,0 5-17,3 10 12,3 3 5,1 0 1,-1-2-1,3-2 0,2-2 1,-1-3-1,3-3 1,4-3-1,4-1 2,2-2 0,3 0 4,-2 0-5,0-8 0,-2-2 0,-3-4 5,-2-1-5,-2-3 7,0-3 8,-1-6 3,0-4-6,-3-5-13,0-3 4,-6-3 2,-5-1-4,0-2 6,0 1-5,-12 0 4,-3 4-1,-3 2-3,3 6-3,-1 11 4,7 8-1,1 8 16,4 5-4,1 0-15,-4 16-6,1 22-11,-2 17 12,5 5 5,3 0 0,0-3 0,0-4-5,9-7 5,6-3 0,0-7 0,4-6-1,-4-6 1,1-5 0,0-5 3,0-7-1,-1-2-2,4-5 4,5 0-2,-1 0 2,2-13-2,0-3 0,-4-3-2,-1-4-5,-1-2-3,-4-1-8,0 6 0,-6 5 0,-3 8 11,-6 4 5,0 3 0,0 0 0,0 0-5,0 4-2,0 12 3,-2 2 3,2 0 0,0-2-1,0-1 3,7-3-4,4-3 6,3 0-1,0-3-1,3-4 1,2-2-2,0 0-5,-3 0-75,-3-6-150</inkml:trace>
  <inkml:trace contextRef="#ctx0" brushRef="#br0" timeOffset="239576.3781">12284 7376 455,'0'0'104,"0"0"-29,0 0-27,0 0-24,0 0-16,0 0-8,-18-27-6,18 27-44,0 0-74,0 0-179</inkml:trace>
  <inkml:trace contextRef="#ctx0" brushRef="#br0" timeOffset="240155.8723">12709 7555 206,'0'0'147,"0"0"-132,0 0 54,0 0-32,0 0-25,0 0-3,35 3 12,-6-3 53,9 0-44,-1-9-22,2 0-8,-5 3-3,-7 2-91,-9 4-105,-13 0-103</inkml:trace>
  <inkml:trace contextRef="#ctx0" brushRef="#br0" timeOffset="240594.7086">13532 7147 251,'0'0'188,"0"0"-75,0 0-29,0 0-60,0 0-21,-60 81-3,30-31 15,4-2 1,3-4-6,3-5-6,7-3-2,-2-4-2,0 0 5,-3-3-4,-4 2-2,-2-3 0,-3-1-14,8-3-68,4-8-47,6-6-111</inkml:trace>
  <inkml:trace contextRef="#ctx0" brushRef="#br0" timeOffset="240958.0255">13248 7161 372,'0'0'119,"0"0"-43,0 0-76,0 0-19,0 0 19,0 0 18,61 114 23,-35-75-11,0 1 2,1-4-15,3-4-4,1 0-10,1-3 1,-1-3-1,-3-3 0,-5-2-3,-2 2 2,-5-4 0,-4-1-2,-1 1 2,-3-6 1,0-1-3,-1-4-2,1-4-45,5-4-83,-1 0-131</inkml:trace>
  <inkml:trace contextRef="#ctx0" brushRef="#br0" timeOffset="243417.0281">14488 7447 148,'0'0'116,"0"0"-44,0 0-21,0 0 22,0 0-39,0 0-30,-54-14 13,42 23-1,2 12-9,1 6 11,-3 3 6,4 1-7,2-5 6,5-3-15,1-3 0,0-6-2,0 0 9,10-5-2,8-1-11,3-7 8,3-1-3,4 0 3,1 0-10,-4-5 0,-1-5-3,-9 2 0,-4-3-1,-3 0-7,-5-4-10,-3-1-12,0-2 1,0-2 3,-6 2-2,-4 3 12,-1 3 13,-1 3 6,-1 1 2,2 4 1,1 1-2,3-1 10,4 4-9,0-1 8,3 1-1,0 0-9,0 0 0,0 0-11,1 0 4,8 0 4,6 0 0,3 0 6,3 0-2,0-1-1,-2-1-1,2-1 1,1 0 0,4-3 1,5-1 2,3-2-3,-2-2 16,-4-3-6,-10-2-1,-3 0 5,-5-6 19,-4-2-16,-2-1-7,-3-2 1,-1 1-4,0 2 5,0 3 8,0 6-3,0 6 2,-1 4 3,-1 3-2,2 2 0,0 0-18,0 0-2,0 10-8,-2 20-4,2 10 10,0 12 2,0 2 0,0 3 11,0 2-1,0-2 4,0-3-5,2-1 13,5-5-8,-2-3-4,-2-7-6,0-5 0,-2-6-3,1-6 1,-2-1 1,0-7-2,0-2 0,0-5 0,0-3-1,0-3 7,0 0-3,0 0 13,0 0-8,0 0-1,0 0-3,0 0 3,0 0-6,0 0-2,0 0 0,0 0 3,0 0 2,0 0 3,0-5-5,0-6-3,0-3 0,0-3-10,0-1-7,4 0-5,1-1-3,2-2 0,-3-4-18,1-3 12,1-4-9,0-2-14,3 2-41,0 0 14,-2 4 31,1 2 24,-1 3 24,-1 4 2,-1 2 29,-2 4 14,1 1 11,1 3-18,1-1-17,4 3 11,-2 1-20,1 3-3,2 3-3,1 0-4,5 0-4,-4 12 2,-2 5 2,-3-2 1,-5 1 0,-3 1-1,0-2 4,0 0-1,-11-1 7,-4-1 1,-1-2-7,-1-1 5,1-2-7,2-2-2,-1-4-23,3 2-18,2-4-22,-2 0 14,4 0 24,2 0 21,3 0 4,3 0 2,0 0 7,0 0-7,0 0-2,0 0-7,9 0 3,9 3 4,0 0 0,6 0 1,-2 0-1,1 0 1,-1-1 1,4 0 2,-1-2-1,5 0 2,2 0-3,4 0 1,2-6-1,-2-6-1,-8 0 2,-3-2-1,-9-1-1,-6 2 2,-4-2 13,-5-2 17,-1-1-25,0 0-8,0 1 1,-4 3-1,-6 3 0,3 2 0,0 3 8,4 3 5,0 2-1,3 1 9,0 0-21,0 0-4,0 10-20,0 8 22,7 3 0,3 1 1,1-1 1,0-3 1,0-2 1,0-4-2,4-1 4,3-7-1,4-4 2,2 0 4,-1 0-7,-3-7 3,1-7-3,-7 0 5,0-2-2,-8-1 0,-3-4-2,-1-3-3,-2-1-10,0-1-16,0 0 8,-8 3 16,-2 4 2,3 6 0,1 4 1,1 6 6,5 3 6,0 0-11,0 0 18,0 0-20,0 0-1,0 9-9,17 3 10,2 1 2,5-1 0,1-1 3,-2-1 0,0 3 6,-5 0 13,-6 2-11,-3 2-6,-2-1 7,-2 1-4,1-2-2,0 0-4,2 0-2,2-1 1,0-3-2,4-1-1,2-6 5,3-3 2,6-1-7,9 0-15,1-10-57,1-6-149</inkml:trace>
  <inkml:trace contextRef="#ctx0" brushRef="#br0" timeOffset="244635.6682">16224 7426 154,'0'0'100,"0"0"2,0 0 21,0 0-57,0 0-22,0 0 11,0 0-19,-30-25-20,16 25-9,-3 0-4,-2 5-3,1 10-4,-1 1 2,1 3-1,4-3 0,5 2 3,2-1-1,6-2 2,1-2-1,0 0 0,0-2-5,8 0 0,3 0-6,-1-5-6,5-2-18,-1-3-3,3-1 14,0 0-4,2-1-17,-1-11-22,-1-3 5,-4-1 32,-4-1 20,-3-1 6,-3 1 4,-3 2 6,0 2 12,0 1 13,0 4 31,0 3-1,-5 4-7,1 1-4,-1 0-6,2 0-44,2 11-10,1 5 8,0 3 2,0-3 4,4 0-4,5-2 6,4-3-2,0-5-2,0-2-1,5-3 10,-1-1-4,3 0-2,4 0-3,0-7 4,0-7-6,0 1 2,-2-2 0,-5 0 1,-4-5 1,-4-1 0,0-4-1,0-5-2,-5-4 0,1-4-1,-4-2 1,-1-3 2,0 1-2,0 1 22,0 6-5,-4 5 1,-4 10 4,4 7-8,0 7 1,2 4 9,2 2-16,-1 0-9,1 26-11,-2 21-8,1 16 19,1 6 0,0 0 2,0-5 2,0-14-3,14-6 0,4-11 0,5-7 1,2-8 2,3-6-1,2-8-1,0-4-2,3 0-14,0-7-43,-5-10-92,-8-4-225</inkml:trace>
  <inkml:trace contextRef="#ctx0" brushRef="#br0" timeOffset="245005.5152">16241 7269 368,'0'0'69,"0"0"-67,0 0 15,0 0 27,115 0-13,-68 0-1,1 0-17,1-3-10,-7 3 6,-1 0-7,-4-2 0,-5 2 2,-2-1-2,-3-2-1,-7 2-1,-4-1 0,-5 1-35,-8-1-24,-3 2-72,0 0-98</inkml:trace>
  <inkml:trace contextRef="#ctx0" brushRef="#br0" timeOffset="246092.1927">16930 7364 43,'0'0'205,"0"0"-149,0 0-20,0 0-19,0 0 0,-97 24 13,81-4-2,4-1-2,2 1 24,5-1-23,3 1 5,2 0-9,0-1-10,0-3-3,2 1-6,7-3 2,4-2-1,1-2 1,0-2-5,2-2 5,0-5-6,-1-1-3,1 0-3,-4 0 6,0-1 0,-4-12 0,1-1 0,-5-4 0,-1-4 0,-3 0-10,0-4-36,0 4 5,-1-1-5,-5 7 17,-2 3 15,3 8 14,1 3 24,2 2 33,1 0-24,-2 0-33,2 0-7,-1 7 2,2 3 1,0-4 1,0-1 3,7 2 1,4-3 3,1-1-1,4-1 0,-2-2 5,4 0 2,-3 0 3,-2 0-6,-1 0 3,-3-5-4,4-4 2,-1-4 0,2-2 1,-1-6 1,-1 0-9,-5-2 1,-3 0 3,-4 0-3,0 1 3,-4 1-5,-6 2 1,1 0 6,0 4 16,3 5-16,2 2-4,0 5 10,2 0 2,2 3-3,-2 0-12,2 0 0,0 0-5,0 0-5,0 6 4,12 5 6,5-1 1,4 1 0,2-1-1,4 0 0,-1 0 5,1 1-3,-4 2-2,-3 4 0,-7 1 1,-2 1 3,-3 2-1,-1-3 1,-3 0-1,2-1-3,-3-1 2,3 0 4,-2-3-5,2-1 0,2-3-1,3-1 3,3-4 1,1-2 4,6-2 2,4 0-5,4 0-5,0-5-9,3-2-25,-2-4-107,-5 1-217</inkml:trace>
  <inkml:trace contextRef="#ctx0" brushRef="#br0" timeOffset="246392.815">17842 7517 324,'0'0'376,"0"0"-318,0 0-11,0 0 7,0 0-20,0 0-22,0 2-8,0-2-4,0-2-3,0 1-29,0-2-32,0-1-36,0-4-167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3T08:46:02.9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1707 9655 161,'0'0'80,"0"0"-8,0 0 31,0 0-19,0 0-18,0 0-25,0 0-12,0 0-10,0 0-8,0 0-7,0 10-4,0 17-17,0 13 17,-5 11 3,2 3 0,-3 1-3,0-2 0,6-8 0,-2-4 1,2-5 2,0-3-2,0-2 0,0-5-1,0-2-1,0-4-57,0-6 0,5-7-17,-2-5-74,0-2-87</inkml:trace>
  <inkml:trace contextRef="#ctx0" brushRef="#br0" timeOffset="5067.0252">1702 9747 32,'0'0'67,"0"0"0,0 0-3,0 0 21,0 0 0,0 0-31,0 0 5,0-21-33,0 13-10,0 1-10,0-3 1,0 0-5,0-4 0,13 1-1,1-2-1,-5 3 1,7 0-1,-2 3 0,-1 0-1,2 1-3,7 2 3,-1 5-4,6 1 0,0 0 0,-3 15 0,3 7-1,-5 7 4,0 0 2,-5 0-5,-8 2 5,-2-2-4,-7 0 2,0-2 0,0-3 2,-15-1 12,-7-2-5,-4 0-4,-9-1 8,-4-3-6,2-7-3,-1-4-2,1-3-1,7-3 0,5 0-4,7 0 5,9 0-15,6 0-1,3 0-71,0 0-166</inkml:trace>
  <inkml:trace contextRef="#ctx0" brushRef="#br0" timeOffset="6143.1251">2126 10131 36,'0'0'43,"0"0"3,0 0 10,0 0 13,0 0-7,0 0-40,0 1-11,4 2-9,9 3 10,1-2-1,7 0 9,-3-1 6,7-3-6,2 0 9,4-3 4,2-11-5,-3-1-12,3-3-6,-8-2-4,-4 1 1,-9-1-4,-3-1-1,-4 3 9,-5-2-11,0 4 5,-5-3-5,-10 5 0,-1 2-7,-4 2-5,2 3 7,3 1 4,2 2-1,4 0-1,4 1 2,2 2-3,2 1 1,1 0-1,0-1-2,0-1-7,0 2-27,9-3 24,12 0 13,3 0 2,6 1 1,-2 2 0,0 0 0,-1 0-2,-3 15 2,0 5 2,-6 2-1,1 3 3,-5 0 8,-3-1 2,-3 0-4,1-1 10,-3-3-8,1-4-5,1-4-3,-1 1-1,4-3-1,-1-2 0,1-4 4,2-3-2,5-1 4,4 0-8,2 0-25,3-12-71,-6-6-159</inkml:trace>
  <inkml:trace contextRef="#ctx0" brushRef="#br0" timeOffset="8010.0144">2988 9918 134,'0'0'94,"0"0"-86,0 0 0,0 0 29,0 0-16,0 0 8,-79 29-7,73-11-12,0 6 9,0 3 33,3 3-17,3-1-9,0-2-12,0-5 1,0-4 0,0-1-5,12-3 10,3-4 11,-3-1-18,4-4-2,1-3 1,2-2-2,1 0 3,-1 0-7,0-8 0,-4-5 0,0 0-3,-6-3 3,-3-2-5,0-4-1,-6 0-5,3-2-12,-3 0-10,0 3 7,0 4 9,-12 2-2,4 3 11,-2 4-1,0 2 2,-1 2 1,1 1 4,7 3 6,3 0-10,0 0-2,0-2 2,0 2-5,0 0-11,0 0-32,6 0 29,12 0 13,-1 0 6,3 0 0,7 0 0,-2 0 0,0 0 0,-2-2-1,-2 0 1,-2 0 2,-1-2-2,0 1 7,-6 0 3,-2-1 12,-5 3-7,-2-1 12,-2 2 6,1 0-11,-2-1-3,0 1 0,0 0 2,0 0 2,0-1-7,0 1 3,0 0-3,0 0-11,0 0-5,0 0 2,0 0-2,0 0 0,-5 4-6,-4 7 2,-1 4 2,1 5-4,3 1 2,4 4 3,1 2-3,1-3 4,0-1-1,0-5 1,1-1 0,10-4-1,-2 0 2,3-5 0,-3 0 3,0-4-1,4-1-1,-2 0 0,2-3 2,-1 0-2,2 0 6,-4 0-3,-1 0 3,0-13 6,1-7-3,1-7-6,-1-3-5,-5-2-19,-3 2 2,-2 3 0,0 3-4,-5 6 17,-6 4 2,2 5 0,-4 3 2,8 3 0,1 3 6,2-2-2,2 2-4,0 0-2,0 0-6,0 0-7,0 0 0,3 7 9,5 0 1,2-1 4,1 0 1,-1-1 1,-1-4-1,0-1 0,3 0 5,3 0-1,-2-7 3,-1-10-2,3-1 2,0-8-5,-3 0 1,0-6 0,-2-4-1,-4-2 1,-1-3-3,-5-2 0,0 2 0,0 2 2,0 6-1,0 7 0,0 10 2,0 5 13,-2 6 2,1 4-6,-1 0-4,1 1-8,1 0-3,0 0-1,0 7-3,0 20-7,0 14 11,0 10 2,1 7 1,8 3 0,-1 1 2,2-4 1,-1 0 4,0-4 10,3 0-4,0-3 4,1 0-7,1-1-5,1-3 1,4-2-1,-3-5-2,1 1 2,-4-2 4,-1-3-1,-1 0-1,-4-5-2,4-7-1,-5-9-4,0-6 4,-3-5-4,-3-4 5,1 0 2,-1 0 8,0-3 5,0-13 2,0-10-18,-1-5-4,-5-5-1,0-3-10,-2-2-19,-2 0-4,-2 5-8,-2 6 4,-2 4 14,4 7 15,0 7 8,5 4 1,2 3 2,2 4 8,3 1-9,0 0-1,5 0-6,11 0 3,8-2 2,3 1 2,0-1-1,-2 0 0,-5-1-5,-3 1-25,-3-1-15,4 0-49,-6 0-90,-2-2-98</inkml:trace>
  <inkml:trace contextRef="#ctx0" brushRef="#br0" timeOffset="8549.1564">4210 9826 415,'0'0'198,"0"0"-129,0 0-14,0 0 0,0 0-37,0 0-17,0-4-1,0 4-13,0 0-44,0 7-110,0 9-215</inkml:trace>
  <inkml:trace contextRef="#ctx0" brushRef="#br0" timeOffset="8764.9512">4178 10174 220,'0'0'170,"0"0"-114,0 0 104,0 0-45,0 0-57,0 0-13,2-1-31,-2-7-10,0 0-4,0 3-34,0-3-44,0-1-130</inkml:trace>
  <inkml:trace contextRef="#ctx0" brushRef="#br0" timeOffset="86468.8553">26608 4751 41,'0'0'118,"0"0"-83,0 0 25,0 0 14,0 0-10,0 0-10,0 0-18,0 3-12,0-2-3,0 1 3,0-2 1,0 1-5,0-1-9,0 0-5,0 0-5,0 0-1,0 0 0,0 0-3,0 0 0,-4 0-6,-1 0-4,-3 0 8,0 0 1,0 0 3,2 3-1,-1-1 2,3 1-1,-1 2-7,2-3 2,2 0 1,-1 1 4,2 0-7,0-2 4,0 3 2,0-1-6,0-2 8,0 1 1,0-1 1,0 0-1,2 1-1,2-2 3,1 0 3,-1 0-1,2 0-1,-5 0 5,1 0-6,-1-3-1,-1 2 3,0-1 0,0 2 3,0 0-6,0 0-2,0 0-2,0 0 2,0 0-4,0 0 2,0 0-11,0 0-11,0 0 7,0 0 7,0 0 2,0 0 0,0 0 1,0 0-6,0 0 1,0 0-5,0 0 17,0 0 4,0 0 2,0 0 1,0 0 2,0 0 6,2-3-7,-1 2-8,-1-3 2,2 3 0,0 1 2,-1 0-3,1-2 0,-1 2 4,-1 0-3,0 0-2,0 0-8,0 0 1,2 11 6,-2 1 2,0 1 3,0 1 0,0 0 2,0-1-2,0 1 4,-11 0-3,-2-1-1,-5 3 5,-8 1-2,-3 2-7,-6 1-16,1-1-75,1-2-173</inkml:trace>
  <inkml:trace contextRef="#ctx0" brushRef="#br0" timeOffset="197410.0972">6886 14792 305,'0'0'132,"0"0"-76,0 0 10,0 0-11,0 0-32,0 0-18,-13-12-5,13 10-3,0 1-42,0 1-83,2 0-178</inkml:trace>
  <inkml:trace contextRef="#ctx0" brushRef="#br0" timeOffset="447058.9244">6845 9411 104,'0'0'78,"0"0"-28,0 0 4,0 0 10,0 0-10,0 0-18,0 0-3,0-12-7,0 12-10,0 0-7,0 0-7,0 0 0,0 0 4,0 0-6,0 0 0,0 0 0,0 0 0,0 0 0,0 0 1,0 0-1,0 0 0,0 0 0,0 0 0,0 0 0,0 0-4,0 0 1,0 0 3,0 0-4,0 0-9,0 0-16,0 0-16,-3 0-60,-8 0-89</inkml:trace>
  <inkml:trace contextRef="#ctx0" brushRef="#br0" timeOffset="447945.4402">6848 9432 69,'0'0'60,"0"0"-1,0 0 45,0 0 1,0 0-34,0 0-26,0-12-20,0 12-24,10 0-1,5 0-1,10 0-1,7 0 1,5 0 1,9 0 1,7 0 4,5-3-5,3-6 1,-1-1-1,-10 0-13,-14 4-41,-9 5-38,-15 1-54,-9 0-29</inkml:trace>
  <inkml:trace contextRef="#ctx0" brushRef="#br0" timeOffset="448299.6295">7155 9432 101,'0'0'150,"0"0"-147,0 0 4,0 0 37,-17 99 6,17-69 22,0 2-19,0 0-24,0-1 0,5 0 7,1-2-28,0-1-4,0-3 2,-3 0-3,1 3-1,-1-1 0,0 2 1,0-1-1,2-1 1,1-1-3,1-4-1,4-3-61,2-8-65,2-9-133</inkml:trace>
  <inkml:trace contextRef="#ctx0" brushRef="#br0" timeOffset="449201.6785">7411 9758 255,'0'0'97,"0"0"-97,0 0-3,0 0 3,0 0 21,0 0 15,38 13 25,-26-13-30,7 0-13,-2-3-10,-1-10-5,3-5 6,-4-3-9,0-4-4,-3-4-12,-6-2-7,-3 0-3,-3 3 8,0-1-7,0 5 4,-9 2 10,0 2 10,-1 6 1,4 7 12,3 2 22,0 4 22,1 1-38,2 0-18,0 5-3,0 20-19,0 13 22,0 13 6,2 5 27,2-1 14,1-2 2,-2-8-27,0-6 1,4-7-12,-2-5-8,1-6-1,-3-5 1,-2-5 0,1-2-2,-2-4-1,1-4 4,-1 1-3,2-2 2,-2 0 7,1-14-10,5-14-12,1-11-128,7-1 65,2 3-13,-1 8 51,0 8 28,-3 9 8,-3 4 1,1 7 1,1 1-1,0 0-7,3 9 7,3 7 5,1 4 7,1 1 19,-4 0 15,1-3-17,-1 0-5,0-4-9,0-2-2,3-3-3,-1-3 0,0-4 1,0-2-3,7 0 1,-4-5 5,0-13-3,-1-3-11,-5-3-4,-4-2-27,-5 0 0,-5 4-4,0 7 9,0 6 26,-15 8 12,3 1 27,-2 0-36,-2 13-2,5 8-1,4 5 14,4 1 10,3 0 5,0-5 5,18-1 0,7-5-17,10-6-17,4-2 12,-2-7-12,6-1-19,-6 0-42,-8 0-114,-12-1-236</inkml:trace>
  <inkml:trace contextRef="#ctx0" brushRef="#br0" timeOffset="449850.205">9297 9348 206,'0'0'259,"0"0"-241,0 0-18,0 0-4,0 0 4,0 84 34,0-45 2,0 4-12,0 0-7,0-1-3,3 0-7,0-1 3,-1-5-1,-1-3-4,2-3-5,-1-3 1,1-1 1,-3-7 1,0-1-3,0-5-48,4-10-79,1-3-150</inkml:trace>
  <inkml:trace contextRef="#ctx0" brushRef="#br0" timeOffset="450166.5294">9275 9432 135,'0'0'93,"0"0"-14,-3-84-9,3 61-32,5 5-8,8 3-5,3 1-9,2 5-16,3 8 5,2 1 0,-1 6 1,2 15-6,-5 8 6,-4 5 4,-3 4 11,-7 1 6,-5-1-10,0-6-7,-6-2-6,-8-5 2,-2-4-2,2 0-4,-4-3-12,2-1-28,-5-5-70,-1-6-171</inkml:trace>
  <inkml:trace contextRef="#ctx0" brushRef="#br0" timeOffset="450884.0556">9678 9810 283,'0'0'36,"0"0"-36,0 0 0,0 0 1,0 0 17,0 0 25,61 28 4,-39-28-19,1 0-2,-2 0-15,1 0-8,-1-9 4,-3-1-7,-2-5 0,-4-2-4,-6-4-16,-3-1-18,-3-4-40,0-1-28,-7 1 8,-7 5 28,-2 5 65,2 2 5,1 7 53,4 2-28,0 3-2,6 1 11,3 1 2,0 0-21,0 0-15,0 0 3,12 0 0,9 0 83,3 0-52,0 0-9,3 0 2,-2 0 3,-1 0-5,-1 0 0,-1 1-13,0 10-10,-3 1 1,-2 7 1,-1 3 1,-5 5 14,-2 1 22,-2 4-17,-3-2 2,1-4-4,-2-5-16,3-4-3,0-7-3,3-1 1,4-5 0,5-4 3,10 0-2,8-8-2,0-9-66,-3 0-138,-9 1-123</inkml:trace>
  <inkml:trace contextRef="#ctx0" brushRef="#br0" timeOffset="452541.4556">10433 9536 197,'0'0'42,"0"0"-40,0 0 7,0 0 49,-57 103 3,51-69-1,3-2-7,3 0 3,0 0-13,0-3-10,1-5-17,10-1-9,3-7-2,5-4 1,2-4 6,-3-5 16,4-3-17,2 0 4,0 0-7,-2-11-5,-1-4-3,-5-3-4,-5-5-6,-4-1-12,-7-3-3,0 3-32,-1 1 13,-18 4 6,-1 4 22,-2 1 16,1 2 0,9 3 3,3 3-1,4 1 3,1 4 15,4 1-8,0-1-12,0-1-5,3 1-25,10-1 16,8 2 14,2 0 0,2 0 3,0 0-3,1 0 1,2 0 1,2 0 2,1 0-1,2 0 1,-5 0-2,-4 0 2,-3 0 2,-3-3 2,-4-1 1,0 0 9,-3 1-10,-5 1 3,-3-1 5,0 1-3,-3-1 4,0 2-2,0 1 14,0 0-7,0 0-3,-9 0-19,-5 6 0,0 12 0,0 6-2,-1 1-1,5 1 0,4-2-2,3-1 2,3-4 2,0-1 1,0-1-2,10-5 5,1-3-2,2-3 6,-1-3-4,3-3 11,3 0-2,3 0-1,-1-12-5,2-5 1,-2-4-6,0-4-2,-5-4 0,1 1-9,-7-3-2,0 4-3,-4 3 8,-5 4 1,0 6 6,0 6 1,-8 4 10,2 1 3,1 3-1,1-2-13,0 2 0,1 0-4,3 0 4,0 0-6,0 2-3,0 6 3,1 2 3,9-2 3,1 0-2,-2-2 4,3-3-2,-3-3 3,3 0 4,1 0 1,1-14 2,2-7-4,2-5-5,-3-6-1,-3-1 4,3-5-4,-6 1 0,-3-4-2,-2 2 0,-4 6 2,0 2 1,0 9 0,0 7 3,0 5 5,0 3 5,0 5-3,0 1-2,0 1-9,0 0-1,0 20-8,0 17-2,2 18 11,2 6 0,-3 2 3,-1 2 14,0-3-3,0-2-1,0-4-1,3 0-5,7-4-1,2 2 1,8 2 28,1-3-28,-1-2-7,-1-9 2,-1-6-2,-3-6 1,-2-5-1,-2-9 1,-5-5 0,-3-7-1,-2-4 1,-1 0 3,0-12 2,0-15-6,0-6-42,0-5 22,-7 1-18,-4 2 23,-1 5 10,3 4 5,0 5 0,5 3 0,-2 2 0,6 3-1,0 2-1,0 0 2,0 1-2,12 0 1,6 2-1,9 0-2,3 2 4,1 0 0,0 1-1,-2 4-15,-7 1-19,-7 0-30,-6 0-66,-9 0-70,0 0-59</inkml:trace>
  <inkml:trace contextRef="#ctx0" brushRef="#br0" timeOffset="453428.1676">12322 9671 349,'0'0'107,"0"0"-107,0 0 0,0 0 0,0 0 13,0 0 4,3 62 5,4-58 4,5-2 25,3-2 5,7 0-27,5-10-12,3-8-11,-5-3-6,-7 0-6,-3 1-3,-6 2 6,-3 1-6,-3 5-13,0 5 6,-3 4 9,0 3 4,0 0-6,0 0 0,0 3-25,0 15 0,0 6 34,0 3 6,0 1 9,3-2 4,4-5-10,5-3 5,3-4-3,0-7-6,4-4 21,0-3 2,3 0-12,0-13-8,-1-8-8,-1-4-20,-6 0-21,-2 1 31,-3 1 8,2 5-5,-1 3 4,1 6 0,0 4-3,-3 5 2,3 0-1,0 0-7,-2 17 8,2 2 4,1 2 7,-3 2 22,-3-1-7,-2-5-13,-4 0-3,0-3 0,0-2 5,-6-2-9,-13-1-2,-7 0-42,-8-6-111,-3-3-304</inkml:trace>
  <inkml:trace contextRef="#ctx0" brushRef="#br0" timeOffset="453643.9264">12617 9430 489,'0'0'74,"0"0"-40,0 0-6,0 0 0,0 0-22,0 0-6,-15-18-63,6 18-87,1 8-179</inkml:trace>
  <inkml:trace contextRef="#ctx0" brushRef="#br0" timeOffset="454516.3888">13968 9227 185,'0'0'97,"0"0"-33,0 0-34,0 0-5,0 0-3,0 0-18,0 0-4,-89 42 0,80-5 10,6 2 26,3 1 2,0-1-17,0-1 7,6-5-9,11-1-9,2-6 1,2-5 0,9-8 5,4-5 19,3-8-12,0 0-11,-1-5-3,-4-10-7,-9-2-1,-6-2 0,-4-4 0,-7-4 0,-4-3-1,-2-3-4,0-2-3,-11 2 1,-9 3 5,-6 0 1,-1 6-1,1 4 1,0 4-4,-1 5-8,5 5-21,3 5-12,7 1-41,2 0-40,3 9-58</inkml:trace>
  <inkml:trace contextRef="#ctx0" brushRef="#br0" timeOffset="455047.6573">14261 9238 22,'0'0'84,"0"0"5,0 0 31,0 0-26,0 0-48,0 0-20,-1-11-26,1 28 2,0 10-2,0 8 10,3 5 9,4 2 5,5 0-16,3-1 4,4-7-3,5-4-4,2-7 2,0-4-4,1-9 4,-3-5 0,1-5 1,-1 0 4,0-8 4,-1-10-4,-6-3-6,-3-5-1,-5-2 2,-2-5-5,-5-6-1,-2-2-1,0-1-1,0-2-18,-5 6-15,-4 7-15,3 10 7,2 9-68,-1 9-87</inkml:trace>
  <inkml:trace contextRef="#ctx0" brushRef="#br0" timeOffset="455395.3444">14724 9193 342,'0'0'84,"0"0"-36,0 0-39,0 0-7,0 0-2,95-20 8,-50 17 0,1 0-2,-1 0-2,-10 2-3,-5 1 0,-8 0-1,-6 0-26,-6 0-133,-7 0-119</inkml:trace>
  <inkml:trace contextRef="#ctx0" brushRef="#br0" timeOffset="455649.1321">14937 9177 268,'0'0'181,"0"0"-181,0 0-12,0 0 12,-15 79 55,9-45-1,5 5 7,-1-2-24,2-1-17,0-4-12,0-5-3,0-2-4,0-4 0,2-3 1,1 0 1,1-4-3,-1-4-49,0-5-125,0-5-201</inkml:trace>
  <inkml:trace contextRef="#ctx0" brushRef="#br0" timeOffset="456366.5426">15993 9290 114,'0'0'124,"0"0"-53,0 0-23,0 0-8,0 0-13,0 0-19,-56-30 14,42 35-3,0 18-11,-2 8-2,4 8 5,2 2 11,7 0-11,3-5-4,0-3 2,16-3-2,9-6-2,7-8-2,5-5 21,5-9 22,4-2-32,-4-3-3,-8-12-4,-7-3-6,-11-2 3,-7-2 4,-7-6-1,-2-2-3,0-3-4,-18-2 1,-3 2-2,-1 3 0,1 8-2,3 4-2,2 5-10,1 8-24,-2 3-55,1 2-154</inkml:trace>
  <inkml:trace contextRef="#ctx0" brushRef="#br0" timeOffset="456783.0486">16463 9174 404,'0'0'75,"0"0"-20,0 0 12,0 0-24,0 0-43,0 0-2,0 32-12,0 10 14,0 3 0,0 1 3,0-3 3,0-2-1,0-5 2,0-3-5,0-6 3,0-3 2,0-4-7,0-6-49,7-9-115,6-5-147</inkml:trace>
  <inkml:trace contextRef="#ctx0" brushRef="#br0" timeOffset="457021.3514">16489 9098 448,'0'0'46,"0"0"2,0 0 26,0 0-56,0 0-10,0 0-7,35-27 0,-4 21-1,-1 2 0,-2 3 0,-6 1 0,-6 0-1,-2 0-56,-7 1-55,-1 7-118</inkml:trace>
  <inkml:trace contextRef="#ctx0" brushRef="#br0" timeOffset="457237.5179">16432 9313 53,'0'0'36,"0"0"-31,0 0 76,0 0 53,0 0-80,92 1 2,-48-12-29,-6 0-21,-6 4-2,-10 4-2,-8 3-2,-7 0-13,-6 0-149,-1 1-86</inkml:trace>
  <inkml:trace contextRef="#ctx0" brushRef="#br0" timeOffset="458124.0228">18009 9077 142,'0'0'84,"0"0"26,0 0-45,0 0 2,0 0-32,0 0 4,-55-56-16,42 56-20,0 0-1,1 0 1,-2 9-2,0 9-1,-2 6 0,2 6 6,1 5-6,4 4 5,6 1 0,3 0-1,0-4-2,0-6 2,12-6-2,7-3 4,5-6 1,4-4-4,3-6-3,1-2-7,-4-2-21,-5-1-63,-5 0-139</inkml:trace>
  <inkml:trace contextRef="#ctx0" brushRef="#br0" timeOffset="458583.772">18438 9040 63,'0'0'68,"0"0"30,0 0 32,0 0-117,0 0 10,0 0 10,-101-8-5,80 30-2,2 8-13,5 9 4,4 4 0,5 2 0,5-3-9,0-3 13,5-9-7,10-4-6,1-7-2,5-6-1,3-9 15,3-4-4,2 0 2,3-4-10,-5-12-3,-5-2 1,-5-3 0,-7-4 1,-7-4-2,-3-6 0,0-1-5,0 0-3,-10 3-10,-5 6-25,1 7-22,2 8-49,-1 5-47,2 5-85</inkml:trace>
  <inkml:trace contextRef="#ctx0" brushRef="#br0" timeOffset="459057.5775">18694 8998 117,'0'0'78,"0"0"-7,0 0 25,0 0 34,0 0-19,0 0-77,1-15-34,-1 39-10,0 12 10,0 7 2,0 2 0,0 0 1,9-1 0,7-7-1,5-4 3,0-7 1,3-6 4,1-7 1,2-4-5,0-7 9,-1-2 4,-1 0-9,-3-11-6,-3-9 3,-3-3 0,-4-11-4,2-6 0,-5-4-3,-2-3 0,-2 2-12,-5 6-6,0 7-15,0 8-31,0 9-39,0 5-85,0 4-127</inkml:trace>
  <inkml:trace contextRef="#ctx0" brushRef="#br0" timeOffset="459543.2241">19216 8972 378,'0'0'88,"0"0"-53,0 0-22,0 0 19,0 0-32,0 0-12,0 34 12,-3 0 18,0 6 11,-2 3-10,1 1-6,-2 0-6,1-4 2,2-3-7,0-6 3,2-5-2,1-4-3,0-5 0,0-5-5,0-5-59,0-7-73,1 0-115</inkml:trace>
  <inkml:trace contextRef="#ctx0" brushRef="#br0" timeOffset="460028.8091">19220 9024 160,'0'0'66,"0"0"-17,0-86 9,0 62 1,8 6-18,2 5-12,-1 2 7,0 5-10,3 4-14,-3 2 0,2 0-12,5 11 0,-3 9 4,2 1-3,-3 1 6,-6-1-5,-3 0-2,-3 0 4,0-1-4,-7-1-19,-10-2-16,-1-2 10,2-4-9,-4-5-30,6 0 17,2-5 17,6 1 22,1-1 6,5 1 1,0-1 1,0 4 0,1 0 8,12-1 27,6-1-13,2 1-7,6 1-1,0 1-7,1 0 0,-3 3-3,-4 5-2,-1 2-2,-4 3 0,-3 3 0,1 1 0,-7-4 0,-1-3 0,-1 1-5,-2-4-33,1-3-34,2-4-103</inkml:trace>
  <inkml:trace contextRef="#ctx0" brushRef="#br0" timeOffset="460862.155">19976 8934 114,'0'0'39,"0"0"-17,0 0 55,0 0 39,0 0-30,0 0-41,2-51 2,-15 43 1,-5 2-39,-6 1-6,-3 4-3,-3 1 0,2 0-3,1 0 2,4 11-2,4 3 3,3 3-7,5 5 0,2 1 5,6 3 1,3 2-2,0 1 1,6 3 2,15-2 0,2 0 0,4 0 3,1-3 5,-3 0 0,-3-3 3,-5-3-2,-4-1-4,-5-5-1,-7-1-2,-1-3-1,0 0 3,-7-2 6,-14-3 3,-3-3-5,-2-3-2,-3 0-6,-1 0-12,1 0-28,-1-6-33,4-3-64,2 0-54,7 0-7</inkml:trace>
  <inkml:trace contextRef="#ctx0" brushRef="#br0" timeOffset="461310.1191">20200 8941 94,'0'0'74,"0"0"31,0 0-38,0 0-20,0 0-47,0 0-8,0 45 8,0-9 58,0 5-6,0 3-21,0 1-11,0 0-9,0-6-3,3-6-7,2-2 4,3-9-3,0-2 1,1-5-3,-1-5-43,2-4-101,-2-6-90</inkml:trace>
  <inkml:trace contextRef="#ctx0" brushRef="#br0" timeOffset="461579.6803">20238 9001 244,'0'0'58,"0"0"-4,0 0-23,0 0-29,0 0-1,56-79 5,-30 68 4,-1 2 13,-2 5 7,-6 1 6,-3 3-26,1 0-9,-2 0 0,4 0-1,-4 6-33,-1 1-122,-6 1-70</inkml:trace>
  <inkml:trace contextRef="#ctx0" brushRef="#br0" timeOffset="461826.5689">20256 9170 145,'0'0'104,"0"0"-99,0 0 8,0 0 22,0 0-17,92 0-4,-67 0-4,-2 0-9,-4 0 0,-7 0-1,-2 2-26,-8 6-87,-2 3-60</inkml:trace>
  <inkml:trace contextRef="#ctx0" brushRef="#br0" timeOffset="462049.2636">20278 9423 151,'0'0'40,"0"0"17,0 0 21,0 0 23,0 0-29,95 1-13,-60-2-34,-1-8-15,2 1-6,-3 1 2,-5 1-6,-4 1-18,-6-1-61,-2 0-103</inkml:trace>
  <inkml:trace contextRef="#ctx0" brushRef="#br0" timeOffset="462249.7916">20931 9331 483,'0'0'103,"0"0"-82,0 0-7,0 0-14,0 0-68,0 0-117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3T08:41:32.8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4311 1016 55,'0'0'87,"0"0"-28,0 0 21,0 0 9,0 0-24,0 0-20,0 0 4,2-22-8,-2 22-10,0 0-7,0 0-6,0 0-6,0 0-9,0 0-2,0 0 2,0 0-1,0 0-1,0 0 1,0 0 0,0-2 2,0 1 4,-2-2 0,-8 0-8,0 2-3,-4-4-3,3 2 3,-3-2-3,-7 2-5,4 3 4,-8 0-1,1 0 7,-4 9-7,-2 5 2,-1 1-1,-2 6 5,0 4 2,5 6-10,-2 2 9,7 6-2,1 2-3,7-1 6,6 1-2,8-3 0,1-4 2,0-1 2,19-3 3,2-4 8,6-4-7,4-5 2,5-3-3,4-6 1,2-8-6,0 0-3,-1 0-23,0-8-74,-5-5-156</inkml:trace>
  <inkml:trace contextRef="#ctx0" brushRef="#br0" timeOffset="5629.1147">4619 1220 32,'0'0'55,"0"0"2,0 0-2,0 0-7,0 0-6,0 0-4,0 0-1,0-5-3,0 5-3,0 0-17,-2 0-2,2 0 0,0-1-1,-1-1 0,-1-1-5,-1 1-1,0 1 6,0 1-4,-4-1-6,2-1 4,-1 2-5,-1 0-4,-3 0-2,-1 0 4,5 0-2,0 2-2,-3 0 3,5 5 0,-4 0 2,2-1-2,0 3 2,-1-1-3,2 3 2,1 3-4,-2 0 2,4 1-1,-1-1 3,3-1-1,0-1-4,0 2 2,0-1 1,0-1 2,6 0-5,5-1 3,-1-2 2,-1 0 2,3-2 1,0-2-1,0 1 2,4-3-2,-2-2 0,2-1 0,2 0-1,1 0-1,0-3-2,-2-4-7,-3-2-16,-1 0 9,-4-3 7,-4 0 8,-4-2 3,-1 1 0,0-1 10,-1-1-4,-10-1 1,-2 0-3,2 0-2,2 2-1,2 4 0,1-1-1,3 5 4,-3 2-2,3 1 1,0 3 0,0 0 1,1 0 9,1 0-13,-1 0-1,1 0-2,-1 0 1,2 0-6,0 0-22,0 1-33,0 9 36,6 1-7,5-3 27,8-4 7,-2 0 2,4-3 0,1-1 1,-4 0 2,3 0 0,-2 0-3,1-9 2,-3-1-1,0-1 0,-1-3 3,-2-1-3,-4-1-1,-1-4 1,-6 2 3,-3 0 1,0 1 15,0 2 18,-6 4-20,-4 0 0,1 3-14,0 2 40,-3 3-19,0 2-15,3-2-12,1 3-2,0 0 2,3 0-5,2 0 1,2 0-4,1 5 1,0 2 0,0-1-5,0-1-18,0 4-37,7-5 58,5 0 9,3-2 3,6-2 2,-3 0 0,4 0-4,-1 0 1,-3 0-2,0 1-2,-6 5 1,1 2-2,-4 2 1,-1 2-2,-4 4 1,5 3 2,-3 1 1,-3 2 0,3 0 6,2 1 1,-1-1-1,0 0-3,1-2 3,-2-2-2,1-2-3,2-2 0,0-2 0,6-3 2,0-1 4,6-4 0,1-3 0,-1-1 0,0 0-7,1 0-21,-7 0-98,-4-4-52</inkml:trace>
  <inkml:trace contextRef="#ctx0" brushRef="#br0" timeOffset="7148.6383">5284 1163 44,'0'0'29,"0"0"-27,0 0 4,0 0 16,0 0-6,0 0 14,-37 67 8,32-41 8,4-1 13,1 2-23,0-2 0,0-1-13,3-2 0,7-4-1,1-1-13,-1-3-5,3-3-4,1-1 5,1-3 1,-3-4-2,0-2 2,6-1 8,-5 0-1,2-3 1,0-7-7,-2-4-1,-5-2-4,-2-1 1,-6-4 3,0 0-6,0-1-23,-15-4 10,-3 2 6,4 1-6,-6 1 8,3 4 5,4 2 0,1 3 2,0 4 1,6 3 0,0 5-2,6-1-1,0 2 2,0 0-2,0 0-9,0 0-14,0 6 7,11 9 15,2-1 1,-1-1 1,1-1 1,4-3-2,-1-3 1,-1-2 2,3-4 0,0 0 1,4 0 3,0-11-2,-2-5 0,2-1-3,-1-6 0,-1-2 4,-7-6-4,2 1 1,-2-4 1,-4-1 1,-4 0-5,-4 3 5,-1 1 37,0 4-17,-3-3-1,-7 5 6,2 1-15,3 2-9,-3 12-3,2 1 1,3 5 0,-3 0-4,3 3-1,-1 1 0,-1 0-8,-2 16-8,-1 13 10,-2 8-4,7 12 2,1-2 4,2 5-1,0-2 0,2-4 6,13 1 6,-5-5-4,6-3 2,1-3-2,1-4-1,-3-3 3,-2-5 0,2-3-4,0-5 3,0-1-2,0-3 2,-2-2 0,5-5-2,2-2 1,2-3 12,5 0-6,0-3 5,1-13-2,2-2-9,-2-6 4,-2-2-6,-4-4 0,0-8 3,-5-1-3,-2-4 0,-2-3 0,-3 1 0,-5-3 1,1-3-1,-6-1 0,0 3 5,0 1-3,0 6 1,-3 5 7,-5 9 6,0 9-10,0 9 3,4 6 4,-1 4-2,2 0-11,-7 12-1,-1 27-13,-4 19 5,-1 10 8,4 6-4,3-4 5,8-6 3,1-6-2,0-9 6,7-5-7,8-9 6,1-7-6,2-6 4,0-3-4,0-7 3,0-2-1,-1-1-2,0-3-8,-3-1-14,4-1-17,-6 0-27,1-3-56,-7-1-96</inkml:trace>
  <inkml:trace contextRef="#ctx0" brushRef="#br0" timeOffset="9438.92">6439 1165 29,'0'0'108,"0"0"-26,0 0-26,0 0 1,0 0-10,0 0 4,-11-31-14,3 29 10,2-1-14,-2 3 7,-3 0-19,0 0-21,-1 0 0,-6 2-5,6 9 4,-3 2 0,0 3-1,6 1-2,-1 1-1,5 0 0,2 0-3,2-1 1,1 0 0,0-2-8,0-1 8,1 1 4,7-2 3,2-5 0,-1 0-2,3-3 1,1-2 1,1-3-1,-1 0-1,2 0 2,-2 0-5,-2-8-3,0-1 2,-1-3 4,-4-1 2,-2-4 0,-1-1 0,-1-5-2,-1 2 2,-1-1 2,0 1-2,0 3-2,0 4 2,0 3 3,0 5-1,0 4 8,0 0 6,0 2-7,0 0-9,0 0-10,0 12-9,0 7 12,5 6 6,-2 0 1,4-2 0,4-2-1,-2-3 1,2-2 0,0-2 0,0-2 0,0-3 0,3-3 1,-1-5-1,4-1 0,0 0 0,-3 0 0,5-5-4,-4-8-29,-3-2 5,-1-2 9,-5-5 1,-3 1 15,-3-1 3,0-1 1,0 2 5,-11 0 14,-2 4 6,5 2 6,-1 5 2,2 1-2,2 3-8,0 3 5,2 2-19,3-3-4,-2 4-3,2 0-3,0 0-2,0 0-4,0 0-12,0 0-9,0 0 4,0 2 17,5 2 6,3 1-1,3-1 1,1-2 4,7-1-1,0-1-2,1 2-1,1 3 0,-6 0-1,4 3 1,-3 2-1,-2-1-3,0 2 3,-4 3 0,-1 1 0,-3 1-3,0 1 2,-6 2 2,4-2-1,2-2 1,-3-1 0,3-4 0,-1-1 1,-1-3-1,3 0 2,-4-3-2,2-3 4,1 0-3,3 0-1,6 0 4,-2-10-4,4-6-13,-4-3 0,3-4 4,-5-2-37,4-2 24,-5 1 3,-1 5 6,-4 7 10,-1 7 3,-1 4 2,-3 3 28,0 0-20,0 0-10,0 9-18,0 8 13,0 2 5,0 1 2,3-2 1,2 0 6,1 0 0,1-2-5,6-1 3,-2-1 13,5-5 8,-1-3-16,5-3 7,-1-3-1,5 0-1,4 0 10,1-9-23,-1-7 3,-1-4-2,-9-1 1,1-3-3,-8-2 1,-1 4-1,-4 2 1,-3 6-3,-3 7 17,0 4 27,0 1-6,0 2-20,0 0-16,0 0-3,0 11-16,0 13 3,0 9 12,0 5 1,3 2 0,-3 0 6,0 0 0,0 2 9,-3-1-4,-5 1-1,-6-1-3,-1 0-6,-5-1 6,-3-1-5,1-4 3,0-5 0,0-3-4,8-7 1,3-10 2,3-6-3,8-4 12,-3 0 22,3-17 16,0-9-51,0-2-2,11-4-6,12 0-5,6 2 6,2-2-14,3 1-8,1 1-5,-2 1-14,-5 5-2,0 1-21,-7 5-71,-4 2-11,-4-1-102</inkml:trace>
  <inkml:trace contextRef="#ctx0" brushRef="#br0" timeOffset="11450.6657">8660 991 74,'0'0'117,"0"0"-21,0 0 24,0 0-18,0 0-5,0 0-44,0 0-24,-6-23-16,5 23-13,-2 0 0,-3 2-5,-6 13 5,0 6-3,-3 4 3,3 6-3,2 0 1,-2-1-1,10 0-1,1-2 0,1-4-3,0-5 7,6-1 0,9-4 1,-3-5 3,2-5-1,-1-2-2,3-2 2,0 0 1,4-8 4,-2-7-5,1-3-3,-3-3 0,-4-3 0,-4 0-1,-5-2-2,0-2 0,-3 4 1,0-2-2,0 5 1,-6 1 3,-5 6 0,-2-1 0,4 2 0,-2 7 0,5 0 0,1 5 0,2 1 4,3 0-4,0 0-3,0 0-7,0 0-3,0 10 4,3-1 7,5 0 2,0 0-2,4-2 2,1-3 0,1-3 3,2-1-3,-1 0 0,3-1-1,-1-13 1,2-1 1,-4-6-1,1 0 4,-5-6-2,-3-6 0,-3-5 3,-2-1-2,0 0-1,-3 4 8,0 7-5,0 2 2,0 7 6,0 4 1,-3 4 8,1 4-14,1 4-4,1 1 2,-2 2-5,2 0-1,0 0-7,0 6-7,0 17 1,0 7 12,0 9 1,0 9 0,0 6-1,0 5-1,5 1 2,1-4 0,0-2 2,0 2-2,1-2 1,-2 0 0,-1-3 13,-1-3-7,2-1-2,-2-5 3,4-1 4,-1-5-6,-1-3-2,-1-3-2,2-4 1,-1-3-3,0-4 1,1 2 0,2-1 1,-2-1-2,2-2 1,-3-5 2,-2-6-1,-1-3-2,-2-3 1,0 1 0,1-1 3,-1 0-1,0 0 3,0 0 2,0 0-1,0 0 3,0 0 18,0 0-9,0 0-8,0-1-9,0-8 0,0-2-4,0-4 2,2-3 0,-1-2-3,1-3-8,-2-3-1,0-1-10,0 0 4,-5-1-16,-6 2 15,-3 2 1,3-1-1,-3 3 7,0 1 7,1 2-5,2 5-1,4 3 3,2 4 5,1 0 3,4 3-1,0 1-1,0 2 1,0-4-7,16 0 1,7 1 4,5-2 3,0 0 0,-2-2 0,5 0 2,-2 0-2,-4 0 0,-4 2 0,-5 1-7,-1 4-63,-6 0-54,-1 1-40,-3 0-1</inkml:trace>
  <inkml:trace contextRef="#ctx0" brushRef="#br0" timeOffset="13486.9948">10442 729 14,'0'0'95,"0"0"-17,0 0 20,0 0-6,0 0-20,0 0-20,-2-6 0,2 6-17,0 0-9,0 0-4,0 0-10,0 0-12,0 0-2,0 0-7,14 0 2,13 0 7,7-2 1,7-2 3,3 1-4,0 0 1,-3-2-2,-2 2 1,0 2 0,1-1 0,-6 1-1,-3 0 1,-8 1 0,-5 0-5,-4 0-1,-6 0-4,0 0-2,-5 4-20,-2 2 15,-1 2 10,0 5-11,-9 5 15,-13 3-1,-8 6 4,-3 3 5,-3 5-4,-1 0 0,-2-2-1,-1-2-6,6-3-9,-1-5-4,4 1-2,1-1 0,0-2-4,5 1-6,2-3 8,4-1 15,7-2 8,0-2 0,6-5-6,5 0 0,-1-3 3,2 0-6,0-1-10,0-1 19,9 4 0,10-5 3,7 0 5,7-2-3,7-1 9,2 0 17,4 0-11,2-6-6,-2-2-9,-1 1 3,1 1 2,2 0 2,-5 0-9,-4 3 1,-8 2-3,-7-1-1,-3 2-3,-9 0-33,-6 0-35,-5 0-52,-1 0-40</inkml:trace>
  <inkml:trace contextRef="#ctx0" brushRef="#br0" timeOffset="14141.6097">11113 929 48,'0'0'191,"0"0"-123,0 0-37,0 0-10,0 0-15,0 0-5,64-11 2,-37 11-1,3 0-1,-3 0 1,-3 2-1,-2 1-1,-3 2-37,-4-1-98,3 0-56</inkml:trace>
  <inkml:trace contextRef="#ctx0" brushRef="#br0" timeOffset="14658.1732">12007 625 63,'0'0'117,"0"0"-55,0 0-10,0 0-16,0 0-36,0 0 0,-29 57 4,4-18 77,-2 2-44,-3 3 0,1-2-15,0 0-13,4-4 0,2-4-4,3-1-5,-3-1 1,2 1 2,0-4-3,1-2 3,3-4-2,2-4 2,3-2-3,2-6-21,4-3-7,1-2-55,4-6-62,1 0-57</inkml:trace>
  <inkml:trace contextRef="#ctx0" brushRef="#br0" timeOffset="15043.6012">11628 675 143,'0'0'128,"0"0"-87,0 0-15,0 0-26,0 0-8,0 0 4,32 27 4,-16-9 2,0 3-2,0 0 6,4 1-2,-4 0 0,-1-1-4,-1-2 4,-4-1-1,-1 0-3,-2-3-25,-5-2-77,-1-5-79</inkml:trace>
  <inkml:trace contextRef="#ctx0" brushRef="#br0" timeOffset="16393.993">13278 678 188,'0'0'108,"0"0"5,0 0-15,0 0-38,0 0-60,0 0-12,0 30-5,3 2 15,-2 4 2,-1 0 5,0 0-2,0 0 0,0-6 3,0-1-4,0-8-1,0-1 3,0-2-4,0-2-8,0-3-46,-4 0-55,-1-7-63</inkml:trace>
  <inkml:trace contextRef="#ctx0" brushRef="#br0" timeOffset="16864.1364">13165 660 122,'0'0'69,"0"0"-53,0 0 31,0 0 31,96-38-28,-67 38-32,2 0-12,2 3 3,1 14-5,0 4-3,1 4 0,-2 3 1,-2 3 4,-4 3 0,-8 3 5,-7-4-2,-7 0 6,-5-6-4,0-2 1,-2 0 2,-13-1 4,-6 0-3,-5-3-4,-6 0-9,-4 0 12,-3-4-7,-1-2 0,3-3-7,4-5-2,3-2-14,5-5-9,3 0-4,4 0-27,0-7-45,4-4-26,3 5-45</inkml:trace>
  <inkml:trace contextRef="#ctx0" brushRef="#br0" timeOffset="17388.6344">13797 706 106,'0'0'167,"0"0"-98,0 0-59,0 0-10,0 0 0,0 80 29,0-41 5,0-3 10,0 0-27,0-2-7,0-8 2,0 2-10,0-5 4,0-1-4,0-2-2,0-4-6,0 1-41,0-7-50,-1-2 21,-1-8-128</inkml:trace>
  <inkml:trace contextRef="#ctx0" brushRef="#br0" timeOffset="17697.9998">13851 655 153,'0'0'92,"0"0"-49,0 0-3,0 0-3,0 0-20,95-55-4,-75 50-7,-1 3-5,0 2-1,-4 0 0,0 0-2,-4 0-10,-1 7-33,-1-3 6,-5 5-21,-2 0-4,-2 2-9,0 1-9</inkml:trace>
  <inkml:trace contextRef="#ctx0" brushRef="#br0" timeOffset="17928.7841">13846 851 44,'0'0'87,"0"0"-14,0 0-28,91 0-18,-67 0-14,0 2-3,-3 2-10,-5 5 0,-4 3-11,-6 2-52,-6 1-49</inkml:trace>
  <inkml:trace contextRef="#ctx0" brushRef="#br0" timeOffset="18182.7171">13766 1155 59,'0'0'98,"0"0"6,0 0-42,92-11-20,-59 4-15,0-1-16,-2 4-6,-4 0-5,-2 0 0,-5 4-8,-2 0-53,-6 0-66,-2 0 20</inkml:trace>
  <inkml:trace contextRef="#ctx0" brushRef="#br0" timeOffset="18768.6853">14409 639 39,'0'0'55,"0"0"29,0 0 7,0 0-34,0 0-45,-85-13-7,61 21-3,6 10 5,-1 8 13,2 7 25,-1 11-10,2 3 29,5 5-22,2-4-20,8-6-12,1-7-4,0-5-1,9-5-4,10-4 1,2-4 3,8-5 0,5-6 2,9-6 0,2 0-7,-1 0-5,-3 0-73,-7-9-37,-5 1-21,-7-2-47</inkml:trace>
  <inkml:trace contextRef="#ctx0" brushRef="#br0" timeOffset="19348.0723">14807 691 67,'0'0'44,"0"0"17,0 0 8,0 0-23,0 0 17,0 0-62,-63 4-2,47 14 2,2 9 6,0 7 44,2 5-14,4 3-4,4 0-25,1-3 1,3-5-4,0-6 3,10-5-3,8-8-3,3-1 4,1-7-4,5-2 10,1-5 3,5 0-4,2 0 6,-3-15-8,-2-2 0,-4-1-3,-8-2-1,-5-4 7,-6-1 16,-3-5-1,-4-8-15,0 0-7,-10-2-5,-6 1 0,-2 10-6,0 6-16,1 8-3,0 8-3,-2 4-44,2 3-21,-4 0 6,2 10-90</inkml:trace>
  <inkml:trace contextRef="#ctx0" brushRef="#br0" timeOffset="21676.3371">15268 679 111,'0'0'111,"0"0"-15,0 0 5,0 0-51,0 0 17,0 0-16,0 0-23,-6-18-4,6 18-7,0 0-17,0 0-6,0 11-15,-4 12 15,2 8 5,1 4 1,-1-1 1,2 1 0,0-2 0,0-6 1,0 0 0,0-4-1,0-4-1,0-1-10,0-3-50,0-2-30,0-5-72,0-1-58</inkml:trace>
  <inkml:trace contextRef="#ctx0" brushRef="#br0" timeOffset="22277.6348">15283 652 85,'0'0'89,"0"0"-15,0 0 25,0 0-33,0 0-47,0 0-11,49-41 0,-40 41-8,0 0-3,4 14-2,1 6 5,-1 1-1,-1 6 2,-2-1-1,-3-1 0,-1-1 1,-3-3 0,0-3 2,-3-6-1,0-2-2,0-5 0,0-2 0,0-3 2,0 0 3,1 0 2,1 0 4,-1-5 9,2-18-5,0-5-15,4-3-4,1 1 4,1 3-4,0 1 0,1 5 4,-2 6 0,-1 3 1,1 6 2,-2 3-3,0 0-1,1 3-1,6 0-2,3 0-1,4 14 1,-2 8 2,-1 5-3,-8 3 1,-5 7 1,-4 2 3,0-2 0,0 0 7,-1-6 3,-2-5-7,0-4 1,3-2-3,0-5-1,0-3-28,0-4-112,0-8-60</inkml:trace>
  <inkml:trace contextRef="#ctx0" brushRef="#br0" timeOffset="23543.3769">15915 651 62,'0'0'120,"0"0"-33,0 0 20,0 0-9,0 0-16,0 0-28,0-14-25,0 14-29,0 0-1,0 15-20,0 11 13,0 9 8,0 4 2,0 3-2,0 1 3,0-5-1,0-2-1,0-7 0,0-5 2,0-3-1,0-4-1,0-6-1,0-1-4,0-4-30,0-5-60,0-1-74,7 0-37</inkml:trace>
  <inkml:trace contextRef="#ctx0" brushRef="#br0" timeOffset="23906.0611">15915 613 39,'0'0'70,"0"0"5,0 0-12,48-77-3,-34 65 43,-1 1-58,2 3-24,0 3-16,1 2-4,2 3-1,2 0-3,-1 12-3,-1 11-9,-3 4 13,-5 1 4,-7 0-1,-3-3 1,0-2 0,-4-2 1,-14-2 0,0 1 2,-6-3-5,0-4-7,2-1-19,1-3-52,0-2-52,5-4-22</inkml:trace>
  <inkml:trace contextRef="#ctx0" brushRef="#br0" timeOffset="24498.9299">16467 640 151,'0'0'61,"0"0"-32,0 0 5,0 0 19,0 0 54,0 0-107,-75-3 0,59 29-11,-1 7 11,3 6 10,1 6 24,5 2-27,4 0-1,2-3-4,2-9 8,0-3-1,9-9-6,9-4 4,0-4-4,3-6-2,3-1 5,1-7 6,2-1 1,3 0 9,0-8-3,-2-8-7,-2-5 8,-4-2 2,-4-3 3,-2-6 1,-4-6-18,-3-4 3,-9-3-6,0-1-4,0 6 3,-12 5-4,-1 5 0,-5 6-4,1 6-8,1 8-19,2 8-21,-2 2-55,3 2-22,-4 11-111</inkml:trace>
  <inkml:trace contextRef="#ctx0" brushRef="#br0" timeOffset="25030.745">17002 672 298,'0'0'125,"0"0"-69,0 0-17,0 0 9,0 0-27,-21-82-15,6 78-5,-1 3-1,-1 1-2,-1 0 0,3 0 1,-1 13-1,1 2-3,3 1 0,6 7 1,6-2-2,0 6 1,2 4 5,17 0 5,5 7-3,1-4-2,1 1 3,-4-4-2,-3-5-1,-5-2 0,-5-6 0,-1 1 0,-3-4 1,-3-2 0,-2-1-1,0 0 1,0-1 2,-15-2 4,-8 3 1,-10-3 0,-4-2 1,-2-3-5,4-4-4,5 0-29,4 0-28,6-1-48,0-9-89</inkml:trace>
  <inkml:trace contextRef="#ctx0" brushRef="#br0" timeOffset="25569.9113">17206 643 39,'0'0'218,"0"0"-183,0 0-7,0 0 47,0 0-25,97 0-20,-64-1-13,0-2-13,0 0 0,-5 1-2,-9 1-2,-8 1-1,-7 0-18,-2 0-79,-2 0-82,0 0-24</inkml:trace>
  <inkml:trace contextRef="#ctx0" brushRef="#br0" timeOffset="25795.3787">17381 633 50,'0'0'111,"0"0"-28,0 0-39,0 0-24,0 0 67,0 0-9,-26 99-62,22-61 26,4 1-19,0-3-3,0 0-8,0-3-4,0-3 0,6-1-4,-5 0-2,-1-4 3,0 0 3,0-2-8,-5 0-74,-8-5-67,0-5-97</inkml:trace>
  <inkml:trace contextRef="#ctx0" brushRef="#br0" timeOffset="26001.9124">17246 1132 184,'0'0'131,"0"0"-90,0 0 44,0 0-37,0 0-31,91-25 16,-53 25-19,-4 0 3,-2 0-8,-4 0-6,-4 0-3,-2 0-1,-4 0-4,0 0-76,-5 0-146</inkml:trace>
  <inkml:trace contextRef="#ctx0" brushRef="#br0" timeOffset="26687.8901">17908 577 30,'0'0'163,"0"0"-69,0 0 16,0 0-16,0 0-16,0 0-58,-6 0-20,6 0-6,0 0-5,13 0 11,5 0 5,7 0 3,5 0-4,1 0 6,-2 0-10,-3 0-5,-5 0-41,-4 0-76,-10 0-69</inkml:trace>
  <inkml:trace contextRef="#ctx0" brushRef="#br0" timeOffset="26934.9994">18054 590 73,'0'0'6,"0"0"94,0 0 7,-8 91-18,7-59-14,-1-1-27,2 4-4,0-2-16,0 1-17,0-2-4,0-5-3,0-1 1,0-5-1,0-3 1,0-1-5,0-4-30,0-3-91,0-4-90</inkml:trace>
  <inkml:trace contextRef="#ctx0" brushRef="#br0" timeOffset="27351.6953">18405 543 236,'0'0'79,"0"0"-57,0 0 16,0 0 13,0 0-35,108-30-13,-73 30-1,-4-1-2,-4 0 0,-5 1-1,-7 0-25,-5 0-93,-5 0-68</inkml:trace>
  <inkml:trace contextRef="#ctx0" brushRef="#br0" timeOffset="27574.3655">18543 577 34,'0'0'53,"0"0"21,0 0-4,-22 101 54,20-68-70,2-3-21,0-1-2,0-1-16,0-2-10,0 1 2,0-4-4,0-4 3,0 2-6,0-3-18,-12 0-12,0-4-156</inkml:trace>
  <inkml:trace contextRef="#ctx0" brushRef="#br0" timeOffset="27768.3915">18437 1013 117,'0'0'103,"0"0"-23,0 0 11,0 0-34,0 0-16,0 0-21,109-5-9,-73-1-9,2 1-2,-2-3-4,-3 4-47,-3-1-92,-5 1-88</inkml:trace>
  <inkml:trace contextRef="#ctx0" brushRef="#br0" timeOffset="28254.1114">19107 618 188,'0'0'145,"0"0"-84,0 0-13,0 0 8,0 0-5,0 0-20,-67-49-31,43 55-1,1 19-5,0 6 0,3 8 1,5 4 3,6 2 2,2-1 5,7 0 6,0-3 0,0-11-6,9-6-1,6-9 6,4-3-3,2-6-2,4-4 11,7-2 8,-1-3-13,1-14-7,-6-3 1,-3-2 4,-8-6 4,-1-7 12,-6-5-16,-2-5-3,-4 2-1,-2 2-5,0 1 0,0 4-3,-8 5-16,-3 9-20,-3 9-28,-1 9-29,-6 4-111,-3 0-34</inkml:trace>
  <inkml:trace contextRef="#ctx0" brushRef="#br0" timeOffset="28777.6665">19308 600 138,'0'0'136,"0"0"-36,0 0-25,0 0-56,0 0-19,0 0-19,6 47 19,-1-7 1,-5 0 17,0 4 17,0-2 8,0-5-29,1-6-6,1-5-2,2-7-4,-3-4 1,-1-3 4,0-4-7,0-2-35,0-3-47,0-3-98,0 0-59</inkml:trace>
  <inkml:trace contextRef="#ctx0" brushRef="#br0" timeOffset="29235.2489">19379 595 131,'0'0'155,"0"0"-96,0 0 5,0 0-15,0 0-49,0 0-12,26 23 9,-10 4 3,0 5 2,1 0-1,-2 6 9,3-1-3,-1 1 3,2 0 3,0-5-1,1-3 18,1-4 3,-3-5-22,-3-2-3,-2-6-3,-1-3 4,-2-6-2,-3 0-1,-4-3 8,-2-1 24,3 0 3,2 0 19,2-11-12,4-10-31,1-6-11,-4-4 0,2-5-1,-3-6-3,-2-5-2,-1 2-7,-5 4-5,0 8-7,0 9 6,0 7 1,0 5-6,0 4-1,-3 4-24,-2 3-59,-1 1-67,-2 0-154</inkml:trace>
  <inkml:trace contextRef="#ctx0" brushRef="#br0" timeOffset="31684.3461">4168 1699 29,'0'0'57,"0"0"-19,0 0 5,0 0-13,0 0 6,0 0-5,60 0-2,-42 0-4,2 0-15,-3 0-5,5 0-2,-2 0-3,7 0 2,1 0 0,-1 0 0,3 0 0,-2-2-1,8-1 0,1 0 0,6 3-1,1-2 0,2 2 0,2 0 2,-2 0-2,2 0 1,-2 0-1,-3 0 0,0 0 1,-4 0-1,-3 0 1,-3 0-2,-6 0 1,-2 0-5,0 0-1,1 0 0,1 0-7,-2 0 9,5 0-5,-3 0 3,1 0 2,6 0 2,5 0 2,3 0 0,0-4 0,1 0 0,0-1-1,-4 2 1,0-2 0,-1 4-1,-9-1 1,-2 2 0,-2-1-6,-1 1-13,1-2 2,2 1 9,3-1 6,1 1-2,2-1 3,3-1 1,1 1-1,-1 0 1,-1 2 0,-4 0-1,0 0-1,1 0 2,-4-2 2,5 2-2,0 0 0,-2 0 0,4-1 0,0 1 0,-1-2 1,2 2-1,0 0 0,-3 0 0,0 0 0,-2 0 0,3 0 0,3-1 0,2-2 0,0 0 0,4-2 0,-4 1 1,0 2-1,-5-1 0,-2 2 0,-3 1 0,0-2 0,-1 2 0,0-1 0,4-3 0,-1 3 1,9-1 0,2-1 2,1 2 5,3 0-4,1-2 4,0 3-3,-2-2-2,-1 2 1,-3 0-1,-2 0-3,-1 0 4,0 0-4,-1 0 0,1 0 1,1 0 0,-3 0-1,-5 0 0,-3 0 0,-1 0 0,-2 0 0,2 2 0,0 1 0,-2-2 2,-2-1-2,1 1 0,-2-1 0,5 0 0,1 0 0,3 0 2,4 0-1,-4 0-1,2 0 11,-3 0-6,0 0-4,-1 0 0,-2 0-1,-1 0 0,4 0 0,1 0 0,3 0 0,2 0 3,1 0-3,2 0 4,3 0 0,0 0-2,3 0-1,2 0 3,4 0-1,0 2 2,1-1 0,0 1 0,-1 1-4,1-1 0,0-1-1,1 2 1,2 0-1,3 0 0,0-2 1,5 2 0,-7-1-1,-5 0 0,-8 1 0,-11-2 0,-9 1 0,-12-1 0,-8 2-55,-3-1-92,0-2 101</inkml:trace>
  <inkml:trace contextRef="#ctx0" brushRef="#br0" timeOffset="33796.1476">9767 1611 14,'0'0'17,"0"0"-6,0 0-4,81 0-2,-63 0-3,4 0-1,0 0 2,1-2-3,-1 1 1,2 0 0,-2-1 0,2 1-1,0-1 0,5-1 0,1 0 0,4 0 6,0-2 14,2 3-12,-2-3-4,0 2 4,-2 0-1,1-2-3,-2 2-1,0 2-2,2-2 4,0 3 2,-3-3 0,4 1 0,-5 1 2,0-2-1,4 3-3,-3-3 1,3 1 1,-2 1 3,1-2-5,-4 0 5,0 1-6,2-1 1,0 3 4,4-1-8,1 1 2,2-2 2,6 1-3,2-1 16,4 1 19,5-1-11,0 0-19,1-2-4,-2 3 1,-3 1-2,-3-2 0,1 2-1,-6 0 0,-3 0-1,0-2 2,-1 1-2,-2 0 0,1-1 1,-2 2-1,-7 0 0,0-1 0,-4-1 0,3 2 0,0-1 0,-3-1 0,9 1 0,-3-1 0,1 1 2,7-3-2,-2 3 0,3-2 1,2 2 3,2-4-2,-1 2-1,1 2 1,-3-1 0,2 1-2,-5-3 3,2 3-3,-3-1 0,-2 1 0,0 1 0,2-3 2,0 2-1,3-1 0,-5-1 1,-1 2 4,-5 1-1,2-2-4,-2 0 3,2 1-2,-3-2 3,3 1-2,0 0 1,-2 0-2,4 1 0,-1-2-1,6 1-1,2 0 1,4 1-1,5-1 1,1 1-3,3-1 2,2 1 0,1 1 1,-1 0-1,1 0 1,0 0-1,2 0 0,1 0 0,0 0 0,3 0 1,-5 0-1,2 0 2,-3 0-1,-1 0-1,-5 0 1,0 0 0,-5 0 3,-4 0-3,-1 0 0,-3 0 0,-4 0-1,-3 0 4,-7 0-2,-5-2 0,-4 0-2,-7-1 2,3 1-2,-6-1-22,-3 0-57,0-2-101</inkml:trace>
  <inkml:trace contextRef="#ctx0" brushRef="#br0" timeOffset="35694.2476">14352 1424 11,'0'0'43,"0"0"-18,0 0-9,86 0 1,-60 0-1,-2 0-7,4 0 2,2 0-3,5 0 6,3 0-3,1 0-3,3-4 0,1 1-4,5 0 0,4 0-1,3 2 19,3-3 9,2 1-18,-5 0-5,2 0-2,-2 0 2,0 0-5,-1 0 3,-3 2-5,-1-1 2,-2 2-3,0-1 0,1-1 0,-4 1 2,0 1 1,1-2-2,-1-1-1,2 2 0,5-2 0,4 2 0,5 1 19,0 0-8,-1 0-7,-3 0-3,-4 0 1,2 0-2,-1 0 1,1 0 1,1 0-1,-6 0-1,-2 0 2,-3 0-2,-9 0 1,-4 0-2,-3 0 2,-1 0 0,-1 0-1,1 0 0,-1 0 0,2 0 0,-1 0 0,2 0 0,1 0 2,0 0-2,5 0 1,0 0-2,0 0 2,4 0-1,1 0 0,3 0 3,-1 0-3,5 0 3,3 0-3,4 0 1,2 0 3,-2 0 0,0 0-1,-2 0 3,-3 0 1,-1 0 2,-4 0 2,-1-2-6,0-1 0,0-1-2,-2 2-3,0-1 3,0 0 1,3 0 4,-3 0 0,2 1 5,4-1 2,0 1-7,3 1 5,1-2-7,0 0-3,3 2-2,2-1 1,8 1-1,3 1 1,2-2 19,0 0-9,-2 1 7,-3 1-11,-4 0-2,-7-2-1,-4 2-3,-2 0-2,-5 0 2,-4-3-2,-3 2 3,-6-2-1,-6 0 1,-3-2 3,-6 2-1,-2 0 4,-3-1 6,-2 1 3,1-3-6,0 1-5,-3-1-5,0 4-2,2-1 0,-1-1-1,-1 0 1,0 1-5,-2 1 3,-1-1 1,-1 2-3,-2-2-15,0-4-45,-6 0-123</inkml:trace>
  <inkml:trace contextRef="#ctx0" brushRef="#br0" timeOffset="39363.88">2785 2672 150,'0'0'113,"0"0"-72,0 0 21,0 0 25,0 0-27,0 0-17,0 0 9,0-51-4,-1 43-33,-4 1-4,1-1-3,-1 1-3,-1-2-1,-4 1-4,4 0 0,-3-3 0,-2 4 0,-5 0-2,-3 1 2,-4 2 2,2-2-2,-1 2-2,4 1 1,-1 3-2,2 0 3,-2 0-4,-2 2 1,6 9-5,-3 1-3,6 3 8,-1 1-4,10 4-2,0 4-4,3 2-2,0 2 9,3 3-7,18 0-1,2-1 13,6-2 1,-1-3 1,6-3 1,-2-1-2,-4-2 1,3 0-1,-5-2 0,-2 1-1,1-2 0,-6 2-1,-2-2 2,-4 1 0,-2-3 0,-7 0 1,-2-1-1,-2 1 0,0-2 0,-11 2 0,-8-1 1,-2-3 14,-6-1 0,2-6-9,-5-3 0,3 0-1,-3 0-2,-1-3-3,7-7 0,-1-4-1,7 2-11,3-2-7,3 6-4,6 0-28,3 2-22,3 1-60,0 1-111</inkml:trace>
  <inkml:trace contextRef="#ctx0" brushRef="#br0" timeOffset="40776.5578">3009 2898 85,'0'0'91,"0"0"-23,0 0 26,0 0-13,0 0-33,0 0-15,-15-12-7,15 12-6,-6 0-20,0 6-5,-2 9-12,0 4 12,6 1-2,2-1 1,0-1-1,0 1 6,3-4 1,6 0 0,0-2 1,5-2-1,-1-2 1,-1-4 0,1-4 1,-1 1-2,6-2-3,3 0-1,0 0 2,1-8-10,-4-4 4,-2-2 4,-5-2 4,1-1-16,-5 1 16,-4 1 0,-3 1 0,2 4 4,-2 0-2,0 5 4,0-1 19,0 2-2,0 4 1,0 0 5,0 0-26,0 0-3,0 0-30,0 13 6,0 3 22,4 2 2,2-1 0,-1-2 1,5-2 0,-1-2-2,2-2 2,-3-3-1,0 0 3,1-3-2,3-1-1,0-2 0,0 0 2,6 0-2,1 0-7,2-8-7,1-3 8,-1-2 6,-1-2 0,-6-1 0,0-3 3,-5 0-2,0-2 1,-3-4 2,-2 0-2,-1 0-2,-3-1 2,0 3 2,0 0 8,0 5 14,0 3 8,-4 4-3,1 3-2,0 2-15,1 2-6,2 2 0,-1 2-1,-1 0-7,2 0 0,0 0-8,0 10-9,0 15-2,0 9 16,0 7 3,0 3 0,3-1 0,0 2 1,0-3 0,2 2 3,-2-5 3,3-4 7,1-1-2,-4-5-6,3-2-2,-4-1-1,1-2-1,0-3 2,0-3-3,-2-5 1,2-1-1,-3-4 4,0-2-5,0-2-20,0-4-55,0 0-82,0-10-87</inkml:trace>
  <inkml:trace contextRef="#ctx0" brushRef="#br0" timeOffset="41438.5023">3461 2916 25,'0'0'118,"0"0"-105,0 0-7,0 0 43,0 0 9,0 0-44,54-50-8,-38 44 5,-4 0 4,4 5 1,-2 1-4,-2 0-12,6 0-4,-3 6 3,1 7-4,3 4 5,-5-2 4,-2-1-2,-2-2-1,-4-1-1,-4 0-3,-2-1 3,-2 6 18,-20-2 57,-1-1-9,-4-1-54,2-5-7,3 0 0,4-2-4,0-3-1,3-2-7,5 0-14,-1 0 0,1-7-35,4-1-18,6 2-25,0 2-17</inkml:trace>
  <inkml:trace contextRef="#ctx0" brushRef="#br0" timeOffset="42040.6653">3864 2778 4,'0'0'176,"0"0"-85,0 0-4,0 0 11,0 0-43,0 0-6,0-11-24,0 11-20,0 0-5,0 6-21,4 17-1,-1 8 21,2 4 1,-2 1 0,-2 0 7,2-1 2,-1-4 5,1 0-5,1-6-4,2-3 0,-2-1-3,1-1 1,-5 0-1,0-1 0,0-2 2,0-3-4,0-2-27,0-2-60,3-2-65,-3-7-56</inkml:trace>
  <inkml:trace contextRef="#ctx0" brushRef="#br0" timeOffset="42484.5436">3925 2918 197,'0'0'88,"0"0"-64,0 0-7,0 0 34,0 0-9,0 0-12,65-59-3,-54 59-24,1 0-3,6 4-1,-3 7 1,3 1 0,-6 2 0,-1-1 0,-6 2-2,-5 1 2,0 1 0,0 0 0,-3-3 4,-7-3-3,-1 1 4,-1-4-4,-1 0 6,1-4 11,-1-3 5,-1 1-5,2-2-10,-3 0-2,0 0-4,2-4-2,2-7-14,4 1-29,4 2-34,3 0-40,0 3-88</inkml:trace>
  <inkml:trace contextRef="#ctx0" brushRef="#br0" timeOffset="43821.9518">4413 2838 51,'0'0'63,"0"0"-10,0 0 9,0 0-5,0 0-34,0 0-6,-54 4 8,47 12-10,1 3 3,1 2-8,2 3 4,-3-2 11,6-1-10,0-1-5,0-2-8,6-3 0,3-2-1,3-3 2,3-2 3,4-4-2,1-4 5,2 0 5,2 0-11,-3 0 4,-2-4-14,-1-6-4,-1-1-21,-6-6-35,0 0 25,-5-4-13,-3 0 9,-3 2 46,0-1 0,0 2 1,-3 3 23,-3 1 26,0 6 32,0 0-40,2 5-4,2 3-5,1 0 35,1 0-48,0 0-20,0 0-12,0 0-7,0 0 3,7 6 16,2 1 0,0 1 1,6 0-1,-2-4 1,2 0-1,3-1-2,1-3-12,0 0-11,-2 0-13,-3 0 34,-1-10 3,-5-2 1,-4 0 7,-1-2-3,-3 2 10,2-1 21,-1 2 6,-1 2-20,2 3 3,-2 4 5,0 2-8,0 0-21,5 0 0,6 5-18,4 11 15,3 5 1,-6 2 2,4 0-1,-7-3 0,-3-1 1,1-1 0,-5-3 1,-2 1-1,0 0 1,0-1 3,-10-5-2,1-2-2,-2-4-8,1-4-14,2 0 12,-1 0 2,2 0 8,0 0 1,2 0 2,5-1 8,0 1 9,0 0-6,0 0-14,0 0-1,0 0-11,0 0-6,15 0 11,1 0 7,5 0 3,3 0-3,-1-1 0,2-2-1,5-4-10,-2-2 4,3-2 4,-4 0 3,-3-3 0,0-3 5,-8-1 2,-1-3-5,-4-2 10,-4-6 7,1 0-19,-3-1 0,-5 3 3,0 6-3,0 6 2,-1 6-2,-9 6 18,-1 3-9,-2 0-9,-1 16-4,1 13 2,1 4-4,9 1 4,3-2-3,0-3 4,16-2 1,4-6 5,5-3-1,2-6 1,4-6-2,1-3 1,-1-3-4,3 0-14,2 0-99,-1-6-97,-4-4 23</inkml:trace>
  <inkml:trace contextRef="#ctx0" brushRef="#br0" timeOffset="49220.7809">6458 2409 114,'0'0'89,"0"0"-18,0 0 17,0 0 0,0 0-38,0 0-24,0 0-26,-10-5-1,7 25-4,0 13 5,0 7 7,0 7 2,1 0-6,2-4 0,0 0 1,0-4-4,5-5 3,4-2-1,6-4-1,-2-3 0,2-9 1,2-2 1,-3-3-1,3-4 0,-1-3-2,1-4 6,2 0-1,5 0-1,-3-10 0,6-5 1,-2-2-4,2-2 5,-2-4-4,-7 1 2,0-7 0,-4-1 10,-1-6-1,-1-5-4,-2-4 0,-2-2 0,-4 5-9,-1 5 2,-3 9 1,0 9-1,0 4 5,-4 6-7,2 6-1,1 3-9,-2 0-49,-2 3-75,-2 15-94,-1 4 56</inkml:trace>
  <inkml:trace contextRef="#ctx0" brushRef="#br0" timeOffset="50038.0802">7359 2778 179,'0'0'3,"0"0"-3,0 0-2,0 0 2,0 0 17,0 0 2,35 18-10,-28-15 13,3-3-1,1 0 4,3 0 3,2 0 6,-4-10-20,4-1-9,-5-3-4,-1-1-1,-3-3-9,-2 1 7,-2 2-3,-3 5 5,0 1 5,0 2 3,0 6 28,0 0 21,0 1-14,0 0-43,0 0-6,0 16-8,3 5 11,0 2 1,2-1 2,2-2 2,-1-2-2,3-2 2,0 0 0,3-6 0,-3-2 2,-2-5-1,2-3-1,0 0 4,6 0 7,3-9 12,1-9-17,4 1-2,-4 1-6,0 2 3,-5 4 2,-5 2-3,3 5-1,-5 1 9,1 2-3,-1 0-7,5 2-3,-3 10 2,2 0 1,-1 0 1,-1 2 3,-5-6-4,1 3 1,-2-2 0,-3 1-1,0 0 5,-3 1 3,-12-1-8,-4 1-42,-7-4-104,2-6-180</inkml:trace>
  <inkml:trace contextRef="#ctx0" brushRef="#br0" timeOffset="50260.6248">7537 2585 343,'0'0'143,"0"0"-71,0 0-64,0 0 14,0 0-13,0 0-9,3-23-30,1 23-102,-2 0-214</inkml:trace>
  <inkml:trace contextRef="#ctx0" brushRef="#br0" timeOffset="51611.116">9073 2648 164,'0'0'134,"0"0"-45,0 0 7,0 0 10,0 0-68,0 0 5,-25-75-27,19 66-8,-1 3 13,4-2-18,-5 4 2,1 2 1,-5 1-4,0 1-1,-3 0-1,-3 5-1,-1 13-7,4 3 8,2 5-6,2 3-2,5 0 2,4-2-1,2-4-2,0-2 1,0-5-1,0-1-1,5-3 0,3-5 4,2 0 1,0-4 3,4-3-3,7 0 4,1 0 1,-1-3 3,0-10-3,1-2 0,-2-3-2,-1-1-1,0-5 1,-4-2-1,-3 4 3,-4-1 1,-5 5-1,-2 9 3,-1 3 0,0 5 30,0 1-2,0 0-22,0 0-9,0 6-17,3 10 1,5 7 16,0-2 0,0-3 1,4-2-2,0-2 2,3-2-2,3-1-12,0-6-52,1-2-87,-4-3-114</inkml:trace>
  <inkml:trace contextRef="#ctx0" brushRef="#br0" timeOffset="53669.2913">10134 2505 139,'0'0'78,"0"0"-26,0 0 12,0 0 18,0 0-25,0 0-49,0 0-8,-16 8-12,10 20 12,2 4 1,2 1 10,1-2-8,1-3 3,0-4-2,3-5-2,10-2-2,0-3 5,5-7 0,-1-1 1,2-6 4,5 0 0,-3 0 4,1-3-10,0-9 1,0-4-4,-2-2-1,0-4 0,-5 0-13,-4-1-3,-3 0 10,1 4 6,-7 1 0,-1 1 1,-1 6 0,0 0 12,0 2-8,0 6 16,0 1 12,0 2-4,0 0-23,0 2-6,0 16-26,0 3 26,0 5-3,0-3 2,0-2 1,6-1 3,3-5-3,0-3 1,0-3-2,6-3 1,-2-1 0,5-2 0,0-3-1,3 0 0,1 0-17,-2-1-9,-1-9-13,-3-3 13,-2 1-16,-2-4 22,-2 5 21,1-1 2,-2-2 11,2 4 4,-3 0 7,1 5 7,-3 0-7,0 3 3,-2 2-27,4 0-6,-1 7 1,2 6 5,-1 2-4,-2 1 4,-3-2 1,-2 3 0,-1-4 2,0-2 1,0-1 0,0-4-2,0-4 4,0-1-4,0-1 3,0 0 1,2 0 6,1-4-12,1-10-12,2-1-21,0 2 14,0 2 8,2 1 1,0 2 3,3-2-9,1 3 9,4 0 4,-1 3-6,3 2 8,3 2-3,-2 0 4,4 0-3,-1 0 3,-4 8 0,0 0-2,-5 3 2,2-2 0,-3 0 0,-1-3 0,2-1 0,-2-2 0,2-3 3,0 0-2,-2 0 0,2 0 3,-5 0-3,-2-3 3,-5-5 6,1-1-2,-2 0 5,1-1 10,2-2 1,-2-4-21,1-2-1,-1 0-1,2-2-1,-1 1 2,1 4 0,-3 3 1,0 5 4,0 3 2,0 4 3,0 0-12,3 0-10,0 13-15,3 8 23,3 2 2,-2 2-1,1-1 1,1-4-2,1-1 1,2-5 1,3-4 1,2-1 3,0-4-1,0-2 2,1-3-1,0 0 3,-2 0-7,-1-3-11,0-7 1,-5-1 6,1-6 4,-5-2 2,0-7 1,-3-4 1,0-5 14,-2-3-11,-1-5-1,0-4 0,0-4 10,0 1 0,0-2-6,0 9 15,0 11 9,0 7 4,0 15 6,0 5-2,0 5-12,0 0-21,0 2-9,0 29-19,0 18 7,0 11 10,2 4 2,4-7 0,2-2 0,5-12 0,-2-5 0,3-8 0,-2-7 0,6-8 1,2-5 0,-1-2 0,1-6-1,-3-2-24,1 0-26,-5 0-44,-1-11-135,-6-1-201</inkml:trace>
  <inkml:trace contextRef="#ctx0" brushRef="#br0" timeOffset="54001.3471">11158 2422 104,'0'0'21,"0"0"49,88-3 10,-49 3-34,2-3-17,0 2-13,-2 0-6,-5-3-9,-3 3-1,-4-4 0,-5 4-14,-4-2-63,-7 0-59,-5 1-14</inkml:trace>
  <inkml:trace contextRef="#ctx0" brushRef="#br0" timeOffset="54302.0792">11019 2239 271,'0'0'34,"0"0"-34,0 0-13,0 0-72,0 0-8</inkml:trace>
  <inkml:trace contextRef="#ctx0" brushRef="#br0" timeOffset="56546.4146">11962 2446 109,'0'0'61,"0"0"11,0 0 18,0 0-24,0 0-32,0 0-17,-72-43-3,62 41-1,0 2-2,-4 0 3,-4 0-6,0 9-3,-3 3-3,1 3-2,3 2-3,5 1 3,0 0-1,6 2-2,2-1 1,2 1-4,2-3 1,0 0 5,0-3-1,0-2-3,12-2 4,3-3 0,0-3 3,4-4-2,1 0 9,4 0-9,1-7 5,-1-8-4,-3-5-2,3-1 0,-7-3 0,-6 1 5,-2 0-2,-3 4 0,-5 1 8,-1 4 4,2 5 13,-2 2-12,0 4-1,0 1 11,0 2-26,0 0-6,1 5-14,4 11 17,1 1 3,0 1 0,4-2 0,1 0 0,1-4 0,2-3 0,2-2 1,0-5-1,2-2-8,4 0-15,2 0 0,1-5-2,-5-5 2,2-4-2,-6 0 22,-3 0 3,-4-3 5,-2-1-3,-6 0-2,1-3 0,-2 1 2,0 1-1,0 1 2,0 4 0,-2 0 11,-5 7-7,1 1 5,-3 1 2,1 5-4,0-1 0,0 1-10,5 0 0,0 0-3,2 0 0,1 0-6,0 0 2,0 4 2,0 4-1,4-5 6,8-3 0,6 0 7,3 0-2,0 0 0,3 0-4,-2 0 0,-4 0-1,1 0-1,-2 3-3,-2 5 2,-1 2 1,-3 4-2,1 1-4,-3 1 6,-5 4 1,1-4 1,-4 1-1,1-3 3,1-1-3,0-1 2,1-3 0,1-2 0,1 1 0,0-3 3,1-2-3,4-3 3,0 0 3,3 0-1,1-3 0,-2-11-7,4-1-32,-2-3 28,2-2-20,-3 1-5,-4-1 13,-2 5-12,-5 2 23,-3 3 5,0 5 10,0 2 16,0 3 13,0 0-14,0 0-25,0 10-21,0 5 19,0 5 1,0-5 1,0 2-1,0-4 1,3-1 0,3-1 1,0-3 0,7 0 2,2-3 1,6-2 3,3-3 5,4 0-10,0 0-2,-2-6-1,-2-5-1,-3-1-18,-8-3 10,2-3 10,-7 1 1,-4-1 2,-1 2 6,-3 4 17,0 3 22,0 4 14,0 4-24,0 1-4,0 0-18,0 0-16,0 15-16,0 10 6,0 10 9,0 4 1,-4 2 0,-1 1 1,0 1 3,2 1-1,-5 0 7,2-2-2,-5-1-4,-2-2-2,-2-5 3,-3-4-3,0-4 1,5-8-2,2-9 3,8-5-1,2-4 4,-1 0 1,1-5 7,-1-14-11,2-4-4,0-5-4,8 1-9,11 0-5,1 3 3,2 1-7,2 2 13,2 2-22,3-1-10,5 1-26,2 2-24,3-1-64,0 1-57</inkml:trace>
  <inkml:trace contextRef="#ctx0" brushRef="#br0" timeOffset="61301.8523">14513 2266 182,'0'0'34,"0"0"37,0 0 34,0 0-63,0 0 5,0 0 1,0 0-16,-39-50-8,32 47 1,-3 0-17,-1 3 33,-3 0-40,0 0 1,-3 0-4,1 1 1,-1 10-1,-2 3 0,1 4-2,2 5-1,1 2 0,6 0-2,4 4 2,2-3-1,3-2 4,0-2-4,5-2 6,13-4 1,1-2 3,2-3-2,4-7 0,1-4 3,-1 0-2,-2 0-3,-3-14-8,-2-4-8,0-1 12,-4-4 4,-1-2 0,-5 1 3,-2-1-3,-3 4-1,-2 5 1,-1 6 12,2 3 28,-2 4-10,1 3-2,1 0-28,2 7-13,3 18-4,2 7 15,3 5 2,-4 4 0,-2 0 1,-6 1-1,0 1 1,0 2-1,0-1 0,-5-2 0,-4-5 3,-4-3-3,-1-6 0,-3-2 1,-4-3 2,1-8 1,2-5 2,3-7-1,1-3 3,1 0 2,-1-9-4,2-7 4,4-5-3,7-4 1,1 0-7,3-5-1,18 0-1,10-2-4,11 2-7,4 0-17,8 5-19,-4 2-29,-2 4-7,-3 2-3,-8 4-41,-5 2-29</inkml:trace>
  <inkml:trace contextRef="#ctx0" brushRef="#br0" timeOffset="62514.8099">15050 2314 42,'0'0'43,"0"0"21,0 0 5,0 0 9,0 0 3,-94-21-56,76 21-11,-1 9-6,1 5-5,2 2 2,2 5 2,5 0 1,0 2 21,5-2 2,2 0-22,2-3 1,0-1-10,0-5 2,14-2 4,-1-4 0,2-1 1,2-5 6,-1 0-6,2 0-7,1-11-8,-1-4-20,-2-2 10,0-2 3,-2-2-2,-2 0 4,-4 2-22,-1 5 9,-4 6 26,-3 5 2,0 2 43,0 1-8,0 0-37,0 5-10,0 12 1,0 1 9,6 0-2,2-2 1,2-3 1,2-1 1,2-5 3,3-3-2,4-4 2,0 0-3,5 0-1,0-5-20,3-8-34,-3-2 21,-3-4-30,-5-3 46,-3-2 17,-3-4 0,-3-3 4,-1-2-2,-2-8 13,-3-1 20,-3-3 2,0 1 9,0 8-13,0 4-5,0 10 12,-3 5-2,-3 9-21,1 1 4,2 6-1,3 1-20,-2 0-1,1 16-15,-2 16 9,1 13 7,2 8 0,0 0-2,0-1 2,2-4 0,8-4 0,5-4 0,2-5-1,2-8 0,3-4-2,-1-5 3,0-3 2,1-3-1,1-6 3,-4-5-2,5-1 1,-2 0 10,0-4-8,-5-8 3,-2-3 1,-1-3-2,-5-4-3,-3-3-2,-5-2-1,-1-1-1,0 3-4,0 3 1,0 7 3,-4 5-2,-1 5 1,1 5 1,-3 0 0,4 15-14,-1 11 6,0 2 7,4 2-3,0-3 3,8-3 2,9-4-2,4-5 2,1-4 1,2-6 0,5-3 3,-3-2-1,3 0-4,-4 0-36,-3-9-94,-5-3-97</inkml:trace>
  <inkml:trace contextRef="#ctx0" brushRef="#br0" timeOffset="62962.692">15081 2148 97,'0'0'120,"0"0"-71,0 0 8,114-21 29,-69 21-42,0 0-28,2 0 7,-2 0-14,1 0-7,-4 0 1,3 0 2,-8 0-4,-1 0-1,-8 0-7,-7 0-32,-6 0-40,-7 0-58,-5 0-40</inkml:trace>
  <inkml:trace contextRef="#ctx0" brushRef="#br0" timeOffset="64635.426">16753 2141 14,'0'0'99,"0"0"-25,0 0 10,0 0 29,0 0-49,0 0-26,-17-27 0,10 25-16,-1 2 9,-1 0-23,-1 0-8,1 0-6,0 15 4,-1 6-10,1 5 5,1 3 4,2-3-7,4 2 6,2-5 2,0 0 2,0-3 0,6-5 2,4-1-1,3-4 4,0-4-5,4-1 5,-1-4 1,2-1 3,0 0-3,1 0 0,1-8-4,-1-2 3,-1-4-2,-7 1 8,-4-7-3,-2 2-8,-5 0 9,0-5-6,-2 2-3,-11-2-3,-4 2-11,4 0-15,-2 7 10,7 5 4,1 3 11,2 3 3,5 1 1,0-1 0,0 1-7,0-2-9,8 1-20,11-3 8,2 2 21,3 0 1,3-1 5,-3 3 1,-2 2-1,-2 0-2,-1 9 0,-1 11-4,-3 4 0,-6-2 7,-3 4 0,-6-2 4,0-1 18,0-5-11,0-3-2,0-3 0,0-4 2,0 0 2,0-2-4,-2-2 3,1-3 1,1-1-3,0 0-1,0 0 4,0 0 8,0-12-1,0-11-20,0-5-16,10-2-35,8 1-25,1 5 23,-2 6 18,-2 8 12,-6 5 23,0 5 1,2 0-1,2 5-3,3 14 3,0 2 0,4 0 1,0 0 2,-1-1 1,0-2 2,1 0-4,-1-3 3,0-2-5,-1-2-15,-2-4-109</inkml:trace>
  <inkml:trace contextRef="#ctx0" brushRef="#br0" timeOffset="65568.8032">18125 2135 67,'0'0'109,"0"0"-23,0 0 18,0 0-18,0 0-17,-64-79-27,45 75-13,-5 4-4,0 0-14,-1 0-11,3 18 0,2 5-7,3 7 2,2 4-2,6-2 6,3 3-1,5-7 2,1-3 7,0-4-6,0-7 0,6-2 1,6-2-1,4-6 3,2-2-2,6-2 1,1 0-3,2-13-2,0-5-8,-4 2 2,-4-5 2,-4-2-9,1-1 3,-10 2 7,-1 6 5,-4 6 3,-1 4 13,0 4 19,0-1-9,0 3-24,0 0-2,3 17-22,4 7 13,4 5 9,0-6 2,3-1-1,2-4-1,3-3 0,1-3 4,5-4-4,2-7-10,1 1-44,0-2-36,-4 0-79,-6 0-111</inkml:trace>
  <inkml:trace contextRef="#ctx0" brushRef="#br0" timeOffset="67575.4734">19225 2273 230,'0'0'213,"0"0"-164,0 0-21,0 0-2,0 0-26,0 0 0,16 0-4,-1 0 4,3 0 2,3 0 10,-2 0-10,-1 0 2,0 0 1,-2-1-5,-3-5 7,0 0-5,-4-6 3,-2 1 2,1-4-5,-1-3 0,-1-1-2,-1-4-9,-1-1 9,-1 3-1,0 6 1,-1 1 0,-1 8 4,2 1 17,-3 2-13,0 2-2,1 1-6,4 0-8,2 0-8,4 1 11,2 12 1,-1 2 2,0 3 1,-1 3-1,-2 2 2,-2-1-1,0 0 0,-5-1 1,-2-1 0,0 0-1,0-2 0,0 1 1,-3-2 1,-7-2 1,-1-5-2,0 0 0,-2-5-2,0 2-9,-2-3 3,1-2 8,-2-2 0,4 0 2,-1 0-2,4 0 4,4-5 5,4-1 16,-1 3-3,2-3 1,0 5-23,0-1 0,3 2-7,9 0 3,8 0 0,0 0 2,2 0 2,6 0 2,3 0-1,2-1-1,5-6-5,1 0-12,3-5 8,3-6-37,-2 1-4,-4-5 6,-3-4-2,-8 1 1,-4-6 9,-6 1 15,-6-1 14,-6 5 7,-2 3 3,-2 7 6,-2 7 19,0 3 30,0 5-12,0-1-18,0 2-18,0 0-10,0 13-27,0 10 25,1 2 2,1 0 0,4 0 0,-2-2 0,4-3-1,-2-4 1,-1-4 0,2-1 1,-1-4-1,3 0 1,1-2-1,3 1 3,2-3 0,-1-3-2,2 0 1,-1 0-2,0 0 0,0-1 0,-1-8 9,2 0-7,1 1 6,-1-2-8,-4 4 6,-1-2 12,-2 5 2,-1 1-5,2 2-2,-1 0-13,-1 0-6,-1 3-2,1 7 2,-4 1 1,1 3-1,-5-1 5,1 0 1,-1-1 1,0-3 2,0-1 0,0-4-2,0-3 2,0-1-1,0 0 5,0 0 3,0 0 6,0-3 10,0-10-18,5-7-8,5 0-18,0-3-12,4 0 2,4 4 12,-2 0-7,1 6 8,-4 7 4,3 6 10,-2 0-5,2 0 1,-1 10-2,2 5 5,-5-1 2,1 3 0,-3-2 1,0-2 1,0-1 2,-3 2-1,-1-1 0,2-2 0,-1 1-3,-4-6-39,2-4-179</inkml:trace>
  <inkml:trace contextRef="#ctx0" brushRef="#br0" timeOffset="67889.8982">19978 1870 279,'0'0'97,"0"0"-71,0 0-9,0 0 6,0 0-23,0 0 0,-9-14-159,9 17-31</inkml:trace>
  <inkml:trace contextRef="#ctx0" brushRef="#br0" timeOffset="69600.0849">20818 2058 88,'0'0'104,"0"0"23,0 0-31,0 0-13,0 0-23,0 0-29,-27-34-4,15 32-20,-4 2-3,-2 0-2,-4 0-2,-1 10-2,1 9-3,4 2 4,2 0-4,5 0-3,5-2 6,3 2-3,3 0-1,0-3 4,0-1 2,6-3 0,6-4 2,6-1 0,3-4 2,-2-4-4,5 0-9,-3-1-3,-5 0 0,1 0-4,-4-5 15,-2-9 1,2-4 8,-2-3-4,2 0 1,-3 1 1,-2 5-3,-3 6 24,-5 7 20,1 2-1,-1 0-18,0 0-28,0 5-8,0 21-14,0 10 20,0 6 2,0 4 0,-4 0 0,-4-1 0,0-1 0,-2-3 1,0-4-2,-4-4 2,-1-4-1,0-4 1,-3-4 1,2-3 1,-3-3 0,1-2 1,3-8-4,0-5-10,3 0-9,-2 0 12,4-16-14,0-2-15,5-5 1,5-1 35,0-1 1,0-3 5,3 3 2,12 1-8,7 1-5,4 4 2,5 1 3,2 0-1,3 1 2,3 4-2,2-4-1,4 2-5,0 0 7,0 0 0,-2 0 5,-6 1-4,-3-1 0,-4 0 3,-5-3-3,-3-4 8,0-7 1,-1 1 19,-2-7-9,1-3-4,-1-1-9,-6-3 6,0 0-13,-5 1 0,-5 0 0,-3 2 4,0 3-4,0 2 0,-11 5 5,0 9-2,5 8 1,0 6 5,3 6-1,1-1-8,-2 1-6,0 0-1,-5 4-3,-8 21 9,1 11-5,-3 10 1,5 10 2,2 3 1,8-1 2,4 0-1,0-6-1,1-7 2,14-4 0,2-11 0,2-4 0,3-5 0,3-6 2,3-6-2,0-6 3,5-3 2,-2 0-2,-1-11-3,0-7-2,-6-7-7,-4-8 6,-5-5-6,-3 2-5,-6 2-16,-4 8 23,-2 7 7,0 6 7,0 5 23,-5 6 1,1 2-2,-2 0-29,-2 8-2,1 18-5,-1 5-1,4 6 6,4-1-2,0-4 4,6-4-1,7-7 1,7-6 1,0-3 3,5-6 0,3-6 2,-1 0-6,-1 0-36,-5 0-96,-9 0-147</inkml:trace>
  <inkml:trace contextRef="#ctx0" brushRef="#br0" timeOffset="73563.3512">22679 1975 130,'0'0'83,"0"0"0,0 0 6,0 0-37,0 0-22,0 0 16,-87-49-20,68 45-18,-1 4-6,4 0-2,0 0-2,2 0 1,1 14-9,1 6-1,3 4 6,0 0-2,4 2 5,4-3 2,1 0 2,0 1-2,0-6 1,3-3 3,7-4 0,1-5 0,1-2-1,2-4 6,5 0 1,3 0 0,0-7-10,0-7-4,-2 1 3,-2-3 1,-5-3 0,1 1 3,-5 2 0,-2 0 0,-2 1 0,-1 4 0,-3 3 10,1 0 9,-1 4-14,-1 3-2,2-1 0,-1 2 8,-1 0-14,2 2-13,1 12-7,1 9 17,0 5 3,0 1 0,-1 1 0,1 6 0,-2-1 1,-2 1 0,1-1-1,-1-5-1,0 3 1,0 0-1,0-3 3,-3 0-1,3-3 2,0-4-2,0-5 0,0-6 1,0-6 0,0-3 0,2-2 1,1-1-1,0 0 2,1 2 1,-1-2 2,-1 0 0,-1 0 1,-1 0 12,2 0 3,-1-2 1,4-6-10,2-3-10,1-2-4,2-4 0,6-4 0,4-5-2,2-4 2,2-4-4,-3-3-9,-3-2 7,-2-1-4,-4 1-2,0-2 3,2 6 1,-4 7-1,0 2 4,-1 9 5,-3 6 0,-2 1 0,-1 4 0,-2 1 0,-1-2 0,0 4 0,0 3 1,0 0-1,0 0 0,0 0-14,2 14-13,-1 7 24,2 3 2,4 0 2,-1-1-1,3-4 0,0-1 0,2-3 0,1-5 1,1-3 1,2-4-2,4-3 2,5 0 0,0 0 3,0-5-5,-3-8-4,-6-4 2,0 3 1,-2-3-4,2-1-6,-6 2 4,-4 3 7,-2 3 4,-2 0-3,-1 4 3,0 2-3,0 1 3,0 3-1,0 0-3,0 0 0,0 0-10,0 10-8,0 13 11,0 6 5,0 1 2,0 1 0,0-5 0,0-5-2,9 0 2,0-8 0,4-2 0,4-4 2,1-5 4,6-2-4,1 0 7,0-3-9,2-10-1,-4-4-7,-3-1 4,0-4-8,-4-6 12,-3-3 0,-4-4 4,1 1-3,-2 0-1,-2 1 1,-1 3 3,-1 3 0,-1 0 8,-1 6-5,-2 3-3,0 6 7,0 3 8,0 0-7,0 3 3,0 3 2,0 0-2,0 3-2,0-2-10,0 0 0,0 2-2,0-2 0,0 2-1,0 0 1,0 0 0,0 0 0,0-2 1,0 1 0,0-1 2,0-1 5,0-1-8,0 1 1,0-2 0,0-1 1,0 0-1,0-1 0,0 2 2,0-2 2,0 2-1,0 1 0,0-1-1,0 3 1,0 2-1,0 0 0,0 0-4,0 0-4,0 17-10,0 18-3,-3 11 17,0 7 0,-2-2 0,2-1-1,0-3 1,-2-2-1,2-2 2,0-5-1,0-5 0,1-8 0,0-5 1,-1-3-1,2-5-1,1-3 1,0-3 3,0-4-2,0-1-1,0-1-3,0 0 3,0 0 0,0-12 6,0-3-6,0-8-6,1-2 1,6-4-3,0-1 2,5 0-2,1 3 3,5 3-11,-1 6-4,0 6 9,-3 4-1,-4 6 11,-1 2-4,0 0 2,3 15-6,0 6-1,0 7 7,-2 0-2,-4 1 2,-2-1 1,-4-7 2,0-3 2,0-4-1,0-2-1,-5-3 4,-4 0 0,-4-2 3,-1-3 3,-2-1-3,-1-2-7,1-1-12,1 0-4,-1-1 2,5-6 3,3-1 6,0 2 0,5 1-15,0 4-10,3-2 1,0 1 21,0 2 4,0 0-23,0 0-41,7 0 45,5 0 11,-1 0 11,-1 0 1,0 0-2,-1 0 2,-1 0-1,-2 0 1,1 0 1,-4 0-1,0 0 5,-3 0 6,0 0 21,0 0 13,0 0-2,0 0-11,0 0-25,0-5-7,0 1 0,-6 1-13,-4 0-12,-1-3-16,-1 4-15,-2 1-3,0-2-2,2 3-3,2-1 17,2-1 21,5 1 13,2-1 13,1 2 0,0 0 2,0 0-2,0 0-14,9 0 13,4 0 1,2 3-3,-1 3 3,2 0 2,-1 0 1,3-1 3,-2-1-1,2-1 10,3 1 8,0-4-2,4 0 25,2 0-27,1 0-2,2 0-5,2-7 3,-4-3 5,-6-3-13,-4 3 2,-7-5 7,-1-2 20,-2-2 2,-2-2-3,-2-1 0,3-1-17,-4 3-12,0-1-5,-1 3 2,-2 7 4,0 3 11,0 3-8,0 3-6,0 1-4,0 1-7,0 3-11,0 18-6,-3 9 19,0 2 1,0 1 2,3 0 2,0-8 0,0 1 0,0-6 0,0-4 0,4-2 4,5-3-1,1-4-1,3-1 4,-1-3-2,4-3 5,-1 0 1,3 0-3,0-9 1,1-5 4,-2-2-8,-1-4 3,0-2-4,-2-6 4,0 0 1,0-5 23,0 0-20,-2 3-5,-3-1 0,-5 0 8,-1 1 14,-3-5-16,0 3-4,0 1 5,0 2-5,0 5-8,0 6 1,-1 6-1,-1 6 2,1 6 2,1 0-4,-2 0-3,1 8-3,-1 20-14,1 16 16,-1 6 3,2 4-2,0-6 3,0-3 3,0-6-3,8-6-2,2-2 2,5-10 2,-1-5-1,3-6 1,3-3-2,-2-6 0,2-1-24,-1 0-51,-5 0-72,-3-12-147</inkml:trace>
  <inkml:trace contextRef="#ctx0" brushRef="#br0" timeOffset="73926.405">24033 1963 143,'0'0'62,"0"0"15,0 0 29,117 0-47,-80-7-24,0 1-6,-4 3-21,-5-2-2,-8 3-6,-1 0 0,-5 0-1,-1 2-37,-4 0-101,-3 0-85</inkml:trace>
  <inkml:trace contextRef="#ctx0" brushRef="#br0" timeOffset="74265.2603">24035 1790 414,'0'0'99,"0"0"-40,0 0-1,0 0-23,0 0-23,0 0-12,0-21-35,0 21-119,0 1-209</inkml:trace>
  <inkml:trace contextRef="#ctx0" brushRef="#br0" timeOffset="74690.271">24578 2208 414,'0'0'152,"0"0"-88,0 0-36,0 0-27,0 0-1,0 0-3,0-16-47,0 16-103,0 0-213</inkml:trace>
  <inkml:trace contextRef="#ctx0" brushRef="#br0" timeOffset="85478.6181">25381 1674 91,'0'0'94,"0"0"-10,0 0 0,0 0 4,0 0-28,0 0-27,0 0-14,-2-4-12,2 4-7,0 0-8,3 0-4,15 0 12,9 0 7,7 1-5,9-1-2,5 0 3,-2 0 3,0 0-6,-8 0-29,-10 0-28,-8 0-36,-9 0-50,-8 0-24</inkml:trace>
  <inkml:trace contextRef="#ctx0" brushRef="#br0" timeOffset="85841.6747">25572 1772 35,'0'0'60,"0"0"20,-5 107-35,4-74-3,-1 0-16,1-3 3,-1 1-14,0-3 43,2 1-26,-1-1-20,-1 1-9,1-1 2,-2 1 0,0-3-4,1-2 4,0-6 1,-1-6-6,3 0-10,0-6-75,0-3-63,0-3-45</inkml:trace>
  <inkml:trace contextRef="#ctx0" brushRef="#br0" timeOffset="87382.9742">25754 2009 194,'0'0'45,"0"0"-26,0 0 8,0 0 2,0 0 17,0 0-21,89-28-9,-65 19-9,0-2-6,-2-2 3,2-2 5,-2-1-8,-5-3 0,-2 0 2,-5-4 4,-1 0 1,-5-5-3,1 1 2,-4 0 0,1 1 4,-2 5 2,0 3 9,0 6 3,0 5-10,0 2 7,0 2 16,0 3-4,0 0-15,0 0-19,0 2-5,0 20-19,0 15 17,-2 9 6,-5 8 1,-2-2 0,0-3 4,2-2-1,1-9 2,-2-4-2,5-5-2,0-4-1,0-5 2,2-4-2,-1 0 3,2-11 1,-1 1-1,1-2 3,0-4-3,0 0 9,0-7 5,0-14-17,0-3-39,4-4-17,7 3-13,4 3-10,-3 5 16,2 6 19,0 0 30,-2 5 1,0 0-11,0 4 15,0 2 3,-2 0-3,1 0-3,0 8 8,0 7-1,1 1 1,-2 2 4,1-1 0,2 0 0,-2-2 2,1 0-2,2-2 3,2-5 14,0-4-4,3-4 5,2 0-3,3 0-5,0-1-1,-5-13-9,-2 1-3,-8-4-19,-2-1-6,-3 0-13,-2 2 3,-2 2 4,0 2 34,0 3 4,0 3 43,-7 1-9,1 4-1,1 1 3,-1 0-2,2 0-38,-2 5-6,0 9-10,1 1 16,2 0 14,3 1-14,0-3 3,0 0 1,0 1-1,0-5 0,2 2 3,2-2 0,5-3 0,2 0-2,1-6 3,2 0-1,2 0 7,0 0-13,2-2-2,0-4 1,-2 0 0,-1-1-4,-3 1-6,-2 3 8,-2-2 1,-2 1 2,0 4 0,1-3 0,-2 3 0,-2 0 0,0 0 8,0 0 0,3 0-6,-2 0-2,3 0 3,-1 0-3,-1 1 1,0 4-1,-1-1 3,-1 3-3,0-2 0,0 3-2,-2 2 1,-1 2 1,0 0 0,0-1 2,0-1 3,0 1-3,0-1 1,0-2-1,0-5 2,0 0-4,0-3 1,0 0 7,0 0 5,0 0 8,0 0 18,0 0 21,0 0-2,0-3-21,0-8-33,0 1-3,0-5-1,0-3-3,2-2-1,8-4-5,2 3-12,2 0 2,-1 6-24,-3 4 22,-1 4 19,-1 1 1,-2 1-1,1 4 0,-2 1-1,-1 0-12,1 0 4,2 15 2,0 3 5,0-1 4,-3 1 0,2-3 2,0-2-1,-1 1 2,2-2-2,0 0 0,3-1-1,3-4-80,-1-4-177</inkml:trace>
  <inkml:trace contextRef="#ctx0" brushRef="#br0" timeOffset="87630.3852">26983 2179 248,'0'0'54,"0"0"-54,0 0 0,0 0 17,0 0 13,0 0-5,0 0-9,6 50-6,-6-42-3,0 3 7,0-5-14,-14 3-50,-5-3-203</inkml:trace>
  <inkml:trace contextRef="#ctx0" brushRef="#br0" timeOffset="90190.0512">27696 2153 45,'0'0'123,"0"0"-80,0 0 28,0 0-3,0 0-16,0 0 0,5 4-4,0-4-5,3 0-5,2-3-15,5-3-9,-1 1-11,2-3-1,1-4 2,-1-2 2,0-1-6,-2-5 4,-2 1-1,-2-2-3,-1-2-1,0 0-2,-1-5 2,-2-3-13,1-1 5,-3 0 2,-1 1-3,-1 3 9,-2 6-2,0 4 3,0 5 1,0 5 0,0 5 12,0 3-1,0 0-3,0 0-9,0 1-15,-5 20-13,-1 10 28,-1 7 0,3 1 0,1 0-1,0-3 1,3 0 4,0-3-4,0-3 0,0-3 1,10-5 1,3-2 5,1-3-6,2-5 1,1-6 0,2-5 5,5-1-2,4-3 2,0-10-6,0-8-1,2-5-7,-4-4-17,1-4-8,-3-2-27,-6-1 23,-8 0-21,-1 2 17,-7 5 39,-2 3 1,0 6 28,0 5 26,0 5-3,0 1 3,-2 6-17,-1 0-13,0 4 6,2 0-12,-1 1-18,-2 23-27,-1 11 19,-2 7 8,-1 3 0,5-1 0,-3-7 1,3-2-1,2-3 0,-1-4 0,2-3 0,0-6 1,0-1 0,0-6 1,0-4-1,-1-5 2,1-3-3,0 0 10,0 0-1,0 0 5,0-17-13,0-5-1,1-6-36,8 1-20,5 5-5,-1 2-9,-1 3-1,1 8 56,-2 0 11,-2 5 3,3 3 0,-3-1-4,1 2 3,4 0-9,-2 0 8,0 9-1,1 3 3,-2 1 1,3 2-1,0 2 1,1-2 1,1 2 0,2-1-1,-1-2 0,-1-3 4,4-4-3,0-6 2,2-1 0,2 0 0,-3 0-2,-3 0 4,-3-7 2,-2-8-1,-2-1 3,-2-6-5,0 4-4,-3-3 0,0 3-8,-3 1-10,-2 4 17,-1 1 1,0 4 4,-1 5-2,-7 3 15,1 0-3,1 0-2,0 0-12,-1 8 0,2 7-9,0 6 5,4 2 0,1 0 4,0 1-2,0-2 2,9-3 6,3-4-4,1 0 3,4-4 1,4-4 3,1-4 19,3-3-10,0 0-6,0 0-7,-1-1 1,-4-13-3,-3-1 3,-2-3 0,-3-6-1,-2-3-4,-1 0 1,-4-2-1,-5 3-1,0 3 0,0 5 0,-2 0 3,-6 4 19,0 0 23,-1 4-23,3 2-13,0 4 18,0 1-2,5 2-15,1 1-10,-2 0-3,2 0-13,0 10 2,0 3 12,0 0 0,0-3-1,2-1 3,9-1 3,3-4-1,7-1 0,4-3 4,3 0-2,-2 0 0,-2 0-1,-4 0-3,-3 0 0,1 0 0,-2 0 0,-2 0 0,-4 0-3,0 5 1,-5 4-1,-1 4-4,-2 3 3,-2 2 1,0 1-1,0 2 2,0-1 2,1-1 1,4 1-1,1-5 1,4-2 0,1-2 3,3-7 0,3-4 1,2 0 6,3 0-2,-3-12-4,-2-4-3,-4-5 4,-4-1-4,1-3 3,-4-2 0,-2 1-5,-2 5 0,-2 4 0,0 9 0,0 2 3,0 6 8,0 0-11,0 3-2,0 17-17,0 5 16,-2 4 2,2-1-1,0 1 2,0-5 1,13-4 0,7-6-1,7-5 1,6-6 7,3-3-8,1 0-45,-5-1-104,-7-14-202</inkml:trace>
  <inkml:trace contextRef="#ctx0" brushRef="#br0" timeOffset="90827.4444">27738 1834 106,'0'0'57,"0"0"-42,0 0 54,85 0-11,-48 0-30,0 0 9,2-3-18,-4-2-6,-4 2-6,-4 0-3,-5 3-4,-2-1-5,-1 1-52,2 0-72,0 0-5</inkml:trace>
  <inkml:trace contextRef="#ctx0" brushRef="#br0" timeOffset="93867.1877">30304 2053 39,'0'0'62,"0"0"-59,0 0 0,0 0 16,0 0 27,0 0 34,15 14 5,-6-12-21,3-1 4,2-1-13,3 0-28,1 0-11,2-4-7,0-6-3,1 2-5,-3-3 3,-2-1-1,-2-2 0,-1 1-6,-2-4-4,-4-3 3,0 3-16,-4-5-3,0 0-8,-3-2 17,0 3-4,0 3 7,0 3 11,0 3 0,-6 3 0,-4 3 0,-2 4-1,-1 2-2,1 0-16,0 2 12,0 8 3,2 8-10,0 6 0,2 1 14,2 1 24,3-3-9,3-2-8,0-2-5,0 0 3,0-4-2,10-1 3,5-4 0,3-4 5,6-3 3,3-3-1,6 0-6,1 0-4,0-1-1,-2-9-2,-4 0-6,-4-5 5,-2-2 1,2-1 0,0 0-5,-3 3-1,-4 0 6,-6 4 3,-3 1 0,-4 4 0,-2 1 12,-1 3 5,2 2 12,-2-2 6,-1 2-22,2 0-16,-1 0-8,2 0-11,2 9 12,4 2 6,-3 0 0,3 2 0,-3-1 1,-2-1-1,2 2-3,-3 0 4,-1-1-2,-1 2 1,-1-2-1,0-2 0,0 1 2,0-2 0,-1 0 0,-8 0 1,-2-2 2,0 1 5,-3-3-8,-1-1 6,2-1 1,0-1-5,3 1-2,6-3 0,2 0-2,2 0 2,0 0 0,0-2 0,0-7-11,0-1 3,6-4-20,12 0 11,3-7-12,3 2 1,1-1-5,1 1-6,-1 3 0,-1 0 36,-2 0 6,1 1-2,-3-1 1,-3 3 2,-5 4 0,-6 3-4,-3 1 34,-3 4 28,0-1-21,0 2-16,-3 0-16,-9 0-9,-3 2-4,-3 13-4,2 7 2,-1 1-3,5 1 8,2 0 1,3-1-2,2-2 1,3-3 0,2-3 1,0-3 0,0-1 0,5-4 0,10-2 3,6-5 6,10 0 7,6 0-7,-1 0-9,-5-5-6,-1-5 0,-3-3 1,-3-3 1,0-1-1,-2 1-11,-5-4-2,-4 4 18,-5 1 5,-5 1-2,-2 4 27,-1 0 16,0 3-24,0 4 3,0 0-2,0 3 3,0 0-7,0 0-19,0 0-1,0 6-21,0 11 10,-3 2 11,2-1 1,1 2-2,0-4 2,0-1 0,0 0-2,3-2 1,3 0 1,4-1 0,2-3 0,4-1 1,-1-3 2,5-5-1,-4 2-1,3-2-1,1 0 0,-2-6-6,4-9 1,-1-3 5,-2-5-14,1 1 2,-4 0-4,1-4 11,-5 4 3,1 1 2,-4 6 1,-3 6 5,-1 5-2,-4 3 11,2 1-1,1 0-14,2 3-17,2 15 13,-1 3-1,0 3 1,-2-2 4,-2-1-1,2 2 1,-2-3 1,1-3-1,-2 3 0,-2-2 1,0 0 0,0-1-1,0-2 0,-6-3 0,-5-5 5,-2-1 6,-1-3-6,0-3-5,1 0-3,4 0-9,5 0 11,0 0 1,2 0 0,2 0 2,0 0 2,0 0-2,0 0 4,0 0-6,0-4-3,12-3-20,5-3-18,5 1 9,3-3 2,0 2 0,1 2-5,-1-1 32,1-2 3,-4 1 1,-4-5 6,1-5 12,-1-1 14,-1-7 8,0-1 10,2-3-34,0-4-2,-2-1-5,-3-1 0,-6 2 1,-5 3 19,-3 0-4,0 5-11,0 5-3,0 6 8,0 6 8,-5 4-20,4 4-1,1 2-4,0 1-3,-3 0-4,-5 18-13,-5 16 2,1 15 15,-4 5 1,3 1-1,6-1-2,-1-2 2,8-6-2,0-3 2,0-9-1,5-4-2,5-9 2,1-7 1,2 1 3,-2-9-3,5-3 2,4 1 2,2-4-1,5-3 2,1-15-5,0-4-10,2-4-2,-2-1-5,-3 0-10,-3 3 9,-4 6 9,-6 4 4,-5 5 5,-1 6 2,-3 2 7,-2 1-9,3 0 0,0 2-10,2 14 2,0 5 7,0 1-1,-2 3-2,-2-1 4,1-2 0,0-4 2,-3-1 0,0-5-2,0 0 1,0-1-1,-2 0-1,-17 0-5,-2-4-70,-4-4-39,-2-3-146</inkml:trace>
  <inkml:trace contextRef="#ctx0" brushRef="#br0" timeOffset="94338.64">31688 1841 30,'0'0'70,"0"0"-35,94 0 34,-46 0-28,-2 0-10,6 0-11,-10 0-11,-6-3-7,-9 1-2,-11 0 0,-5-3-11,-7 1-37,-2-4-88</inkml:trace>
  <inkml:trace contextRef="#ctx0" brushRef="#br0" timeOffset="95040.3743">31317 1661 370,'0'0'179,"0"0"-119,0 0 9,0 0-24,0 0-21,0 0-16,0 0-8,0 0 0,-2 0-41,-9 0-132,0-2-273</inkml:trace>
  <inkml:trace contextRef="#ctx0" brushRef="#br0" timeOffset="100036.8251">2569 3943 109,'0'0'134,"0"0"-50,0 0-26,0 0 45,0 0-35,0 0-31,0 0-15,0-9-2,0 9-5,0 0-3,0 0-12,0 0-3,0 1-6,-3 12 5,3 7 4,0 1-1,0 2 1,0 1 0,0-3 0,7-1-2,-1-2 2,5-2 0,-1-1 0,2-3 1,0-1-1,3-5 0,0-2-1,-2-4-5,4 0-3,2 0-5,-4-1 0,3-10 6,-6-1 1,1-3 5,-2-2 2,-4 1 0,2-4 2,-5 4 0,-2-2 1,-1 3 0,-1 3-2,0 2 2,2 3 4,-2 4 0,0 2 18,0 1-6,0 0-14,0 0-5,0 0-2,0 4-13,0 10-5,0 5 18,0 1 1,6-2-1,-3-1 1,6-2 1,0-5 0,-5 1 0,4-1 1,-2-5 1,0 1-2,7-5 0,-4-1-2,3 0 0,-3 0-5,3-3-1,3-8 6,-5-5 0,5-4 1,2-1-1,-4 2-7,2 4 3,-3 2 2,0 5 3,-3 5 0,3 1-6,-2 2 0,1 0 0,5 3-1,-4 8 5,4 1 2,-1 3-3,-7-2 4,-1 1-1,-1 1 1,-3-2 1,-1 0-1,-2-5 3,0 0-2,0-3-1,3-2 5,-2-2-3,-1-1 4,0 0 3,0 0 9,0-7-8,0-8-10,3-2-18,5 0-12,2 2 3,-1 2 8,-3 2 17,3 1 0,-3 4-2,1 1 2,1 4 1,2 1 1,1 0-6,-1 0-4,3 6 2,1 9 2,1 0 1,0 2 3,1-4 2,1-1-1,-1-1 2,-1-2-1,3-2 1,-5-2 0,5-2 1,-1-2 0,-1-1 0,-1 0 2,0 0-1,-6 0 1,0-6-2,1-6 9,-1-2 5,-1-5-5,-2-1-4,1-2-6,-4 1 2,-3 1 3,0 5-4,0 5 24,0 3 35,0 6-18,0 1-25,0 0-10,3 0-8,0 0-16,3 9-4,7 8 20,-4 1 0,3-2 0,3 1 3,-1-2-2,2-3 0,-1-2-1,1-2 2,-1-2-2,0-3 3,2-2-3,-1-1-1,-1 0-4,4 0-6,-7-8 4,0-6 3,-1-3-4,-2-2 8,-1-5 0,-2-3 1,-4-5-1,-2-5 3,0-3 2,0-3 12,0 0-6,0 6 1,0 4 18,0 9 2,-2 6-17,-1 9 16,3 7 14,-1 2-16,1 0-29,0 0-4,0 14-10,0 17-10,6 15 24,6 6 0,4 1 1,-4-3 0,-1-5-1,4-6 0,-3-6 1,1-5 0,2-5-1,4-7 0,-5 0 0,4-7-7,-5-3-24,2-3-14,5-3-25,0 0-59,3-2-32</inkml:trace>
  <inkml:trace contextRef="#ctx0" brushRef="#br0" timeOffset="100391.0282">3656 3947 109,'0'0'149,"0"0"-146,0 0-2,0 0 50,0 0 6,93-2-19,-65-2 1,2 1-19,1-1-7,2-3-4,0 3-4,0-5 1,-5 1-6,-1 3-12,-6-2-84,-6 3-74,-6-1-52</inkml:trace>
  <inkml:trace contextRef="#ctx0" brushRef="#br0" timeOffset="100669.6376">3540 3764 364,'0'0'147,"0"0"-102,0 0-36,0 0-1,0 0-8,0 0-15,-11-2-142,11 12-128</inkml:trace>
  <inkml:trace contextRef="#ctx0" brushRef="#br0" timeOffset="102628.7352">4203 3941 81,'0'0'131,"0"0"-29,0 0 40,0 0-47,0 0-32,0 0-18,-8-29-25,-4 25 2,3 2-16,-4 2-5,-1 0-1,4 0 1,2 0-2,2 0 1,-3 8-5,-1 7 1,1 6-11,3 3 6,3-1 4,1 1-2,2-5-15,0-1-18,0-2 13,2-3 12,7-2 2,5-6 5,0 0-5,3-5-7,1 0 0,2 0-3,-3-5-24,1-3-5,-3-6 3,-5-1 23,1 2 15,-8-5 7,-2 1 4,1 0 7,-2 3 21,0 4 3,0 2 13,0 5 23,0 3-44,0 0-10,0 0-13,0 5-25,7 10 19,5 0 6,6-1 0,-2-2 3,1-3-3,2-3 0,2-3 1,-1-2 2,3-1 0,0 0-1,2 0-2,-1-9-11,-2-4-19,-2-4 1,-7 1-12,-4-1 31,-5 1 10,-4-2 5,0-2 6,0 1 4,-3 2 14,-8 0-20,-1 5 12,-3 0 21,7 5-17,-1 1 7,6 3-15,-1 1-8,4 1-4,0 1-5,0 0 0,0 0-7,0 0-3,0 0-5,1 0 5,7 0 8,4 3 4,6 0-2,-2 1 0,2 1 0,4-1 1,-2 2-1,-1 0 0,2 2 1,-3 1-2,0-1 0,-6 0 1,1 2 0,-2-3 0,-2 2 0,1-1 0,-4-1 0,0 1 0,0 0 0,-3 2-3,3-3 2,0 0 1,-3 0 0,3-4 2,0 0 1,0-3-2,4 0 2,-4 0-1,3 0 1,-3 0-1,1-3-2,-1-5 0,2-1-2,-2-3-1,3-1 1,1-2 0,-1-1-9,-1-2 9,7-1-4,-6 1-4,1 4 6,-3 5 4,-2 3 2,-5 3 2,3 0 15,-3 1 6,0 2-4,0 0-4,0 0-17,0 0-7,0 11-15,3 6 21,0 1 1,5 2 1,0 1-1,1-3 1,2 0 0,-1-2 5,-1-4 0,0-3 1,1-1-2,-2-3 2,1-1 0,2-4 2,0 0-2,0 0 1,2-4 2,-1-4-5,0-5-1,-2-1 1,1-6 0,-2-1-3,1-2-1,-1 4 0,-4 2 2,-1 6 1,-2 2 32,-2 7 20,0 2-30,0 0-18,0 0-8,0 0-6,0 15-10,0 10 4,0 8 11,3 4 1,-3 2-1,0 3 1,0 1 1,0 1 4,0 3 11,-3-1-6,-6-2-5,-2 1 0,1-3 8,-2-3-7,-4 4-3,-2-7 0,0-6 0,6-13 2,3-14 1,3-3 11,0-16 0,0-12-16,6-11-1,0-5-1,6 2-7,19 4-7,2 3 6,3 3 3,0 0 1,-2 2-9,-1 3-5,1 6 0,-5 1-4,5 2-24,-4 4-32,3-1-56,-2 3-98</inkml:trace>
  <inkml:trace contextRef="#ctx0" brushRef="#br0" timeOffset="105265.6988">6491 3774 85,'0'0'103,"0"0"14,0 0-13,0 0-22,0 0-29,0 0-24,0 0 18,-24-39-9,17 39-2,-5 0-27,1 6-9,-1 12-4,2 3-2,4 6-1,3 0 6,3 1 0,0-3 1,0-3 0,14-1 0,-3-3 1,6-2-2,2-7 1,2-8-3,3-1 0,0 0-2,-3-1-5,-2-10-3,-7-1-9,0-1 12,-5-2 1,-2-4 9,-5 0 0,0-3 2,0-3 1,0-1-2,0 1-1,-3 3 0,-7 4-2,-1 5 2,0 5 0,-2 1 3,4 4 1,0 2 5,2 1-8,7 0-1,0 0-1,0 0-7,0 1-3,0 7 7,0 2 0,0-2 2,7-1 2,5-1 2,3-1-2,3-3 1,1-2 3,1 0-3,-1 0-1,-1-2 0,-3-9 0,0-1 1,0-1-1,-3-5 4,1-2-1,-5-2 2,-2-3 6,-2-1 6,-4-3-10,0 2-3,0-2-2,3 5-1,3 3-1,-6 4 6,1 9 2,1 1 12,-2 6 6,0 1-10,0 0-16,0 0-2,0 6-5,6 18-11,5 9 16,0 12 2,0 10 1,-2 3 2,1 5-3,1-1 1,-2-3 9,-1-4 6,0-5-7,-2-5 1,-3-3 1,0-4 3,-1-3-14,1-2 4,-2-6-4,2-3 2,1-4-2,-2-9 1,-1-3 0,-1-5 0,0-1 0,0-2 5,0 0 7,0-13 10,0-12-14,0-10-9,0-2-20,0-4 14,0 1-12,0 1 1,0 1 1,5 6 15,-2 2-2,1 3 2,4 0 2,-1 1-1,5 2 0,2 1 0,-1 7-2,-1 3 0,1 5 2,-4 6-5,-1 2 3,5 0-8,1 5 6,3 8 3,0 4 1,-2 0 0,-6-2 0,-3 1 0,-6 1-5,0-4-23,0 3-8,-14-3-13,-5 0-9,-2-2-56,3-4 21,0-4 10,5-3 3,3 0 51,2 0 29,2 0 6,6 0 29,0 0 16,0 0-15,0 0-20,0 0-16,3 0-4,13 0 4,1 0 1,2 0 0,-1 0-1,3 0 1,9 0 4,3 0-2,1 0 2,6-3 8,-3-5 0,-2-2-6,-4 2-2,-6-2-4,2-2 0,-4-1 3,-1-5 1,-4 0-3,-9 0 3,-3-2 11,-6-1 14,0-1 15,0 1-26,-3 3-14,-3 4-2,-2 3-3,0 6 27,2 4 4,0 1-16,-2 0-6,1 3-9,2 12-6,2 6 1,3 0 0,0 4 3,0-3 0,8-2 2,8-2 0,-1-5 3,0-2 0,6-5 0,-3-2 1,4-4 2,2 0 6,-3 0-4,1-4 1,-4-5-6,-1-3 1,-1 0 0,-4-3-3,-1-2 5,-3-1-1,-5-2-3,-3 1 5,0-1-5,0 1-2,-4 4 0,-6 3 0,-1 3 0,0 1 13,0 2 2,3 3-7,2-1-7,3 4-1,3-2 3,0 2-3,0 0-4,0 0-5,3 0-5,12 2 12,6 5 2,1 1 0,1 0 1,4 2 0,-5 0-1,2 5 0,-9 1-1,3 2-1,-9 3-2,-3 1 4,-1 0 5,-2-1 11,0-2-8,-1-4-6,1-3 2,3-3-4,2-3 3,5-2 2,2-4 3,9 0-2,1-4-6,3-13-35,-4 1-80,-6-4-193</inkml:trace>
  <inkml:trace contextRef="#ctx0" brushRef="#br0" timeOffset="106337.458">8153 3697 123,'0'0'61,"0"0"43,0 0 2,0 0-34,0 0-24,0 0 1,0 0-22,-58-21 8,37 21-33,-1 8-2,5 5-3,-2 5-5,8 2 7,2 1 0,2 0 1,6-3-4,1 1 4,0-3 0,0-3 3,0-1-3,7-5 0,3-3-4,4-1 2,4-3-1,1 0 3,-1 0-11,1 0 4,1-12-11,-1-2 3,-3-1-13,-2-3 18,-5 0-10,1 1 10,-5 3-7,-1 3 16,-2 2 1,-2 6 26,0 1 6,0 1-15,0 1 3,0 0 6,0 0-17,0 0-9,0 0-12,0 6-5,4 7 16,4 2 2,-1-2-1,4-3 0,-4-1 2,6-3 0,1-3-2,2-2 3,1-1-1,2 0 4,-1 0-4,-3-4 0,2-3-2,-3-4 5,-3-1 0,-1-3 1,1-6-3,-2-4 0,-2-7-2,2-6 4,-3-4-2,0-2 0,-6 4 3,0 0-6,0 7 29,0 3-3,0 6 22,-6 8-17,3 6 10,0 8 5,3 2-19,-2 0-20,1 0-7,1 16-14,-2 17-9,0 14 23,2 7 0,0 1 0,0-5-1,8 0 1,6-8 0,-1-7 0,1-8 1,2-6 1,1-6 1,2-3 0,5-4 1,0-8-4,6 0-27,0 0-45,-5-14-64,-4-4-192</inkml:trace>
  <inkml:trace contextRef="#ctx0" brushRef="#br0" timeOffset="106722.9304">8138 3607 124,'0'0'128,"0"0"-109,0 0 31,0 0 42,97-27-50,-57 21-1,2-2-11,-3 3-12,3 0-4,-2 1-3,5-3-3,1 0-5,-1-1-3,-2 2-20,0-1-59,-7 4 18,-6 0-38,-8-1 17,-11 4 22,-2-1 10,-8 1 5,-1 0-39</inkml:trace>
  <inkml:trace contextRef="#ctx0" brushRef="#br0" timeOffset="108574.4274">8827 3670 18,'0'0'125,"0"0"-10,0 0-29,0 0 12,0 0-35,0 0-21,-11-24-17,0 24-15,-2 0-9,-2 0-1,-6 2-1,4 8-1,0 1 1,3 2 1,2 3-7,3 2 0,3 4 0,2 1 5,-1-1 2,5-1-4,0 0 4,0-3 0,9-1 0,2-4 0,3-2 1,0-2 2,2-4 1,-1-1-3,3-4 5,-1 0 0,2 0 0,0 0-3,-2-9 0,-5-2-2,1 1 0,-7 0 0,-3-4 1,-3-2 2,0 0-4,0-2 0,-4-2-8,-4 3-5,-2 0 1,1 2-4,0 4 9,0 2 5,-1 5 1,2 1 0,2 1 1,1 2-3,2 0 3,1 0 0,2 0 1,0 0-1,0 0-13,0 8 7,8 2 6,6-1 1,2 2-1,1-6 2,4-1 4,1-3-1,-1-1 3,4 0-4,-1 0 3,1 0-7,1-4 2,-5-5 1,1-1-1,-4-1 0,-3-3 1,-4 1-1,-1-5 4,-4 0-2,-3-3 1,-2 0 0,-1-2-3,0 0 1,0 2-2,-1 1-1,-8 2 0,-3 5 0,0 2 1,4 4 0,0 6 4,2-3 18,0 3 0,4 1-13,1 0-10,-1 0-5,2 0-2,0 0 2,0 8 4,2 0-1,10 0 2,4 1 6,1-2-4,2 0 6,0-1-7,1 1 2,-1 4-3,0 3-1,-1 2 1,-1 3 0,-5 3-2,-3 0 2,-2 1 0,-3 2-1,-1-1 1,-1 2 0,1-5 0,2-3 0,-1-1 0,2-6-3,4 0 6,1-4-3,2-3 1,2-4 1,4 0 6,3-4 1,4-12-3,0-4-2,-4-1 0,-2-3-2,-7 0 1,-1-3-3,-2 0 2,-1 2-2,0-1-5,-1 6 3,0 6-4,-3 5 6,-2 7-1,3 2 0,0 0-7,3 7-9,1 11 14,4 3 1,1 1 2,0 0 0,4-4 2,3 0 3,-2-1-2,-2-5 1,-8 1-3,-4-2-1,-2-1 1,-4 4 1,-1-1 2,-21 2-1,-7-1-3,-5 1-6,1-4-39,-1-2-43,2-5-116</inkml:trace>
  <inkml:trace contextRef="#ctx0" brushRef="#br0" timeOffset="114473.0174">11293 3306 22,'0'0'106,"0"0"-28,0 0 11,0 0-28,0 0 25,0 0-37,0 0-21,0-11-19,0 11-3,0 0-6,0 7-9,0 14 3,0 10 6,-8 7 5,-1 2 12,-3 3 1,0-1 2,0 0-4,1-2-11,0-2 3,0-8-2,5-3-3,-1-5-3,2-3 3,2-4-2,2-4-1,1-5 0,0-5-7,0-1-22,0 0-27,0 0 6,0-9-32,0-11-247</inkml:trace>
  <inkml:trace contextRef="#ctx0" brushRef="#br0" timeOffset="114858.5059">11313 3235 104,'0'0'80,"0"0"-67,0 0 29,0 0 107,0 0-46,0 0-94,19 9-9,-8 15 0,4 12 3,-5 2 7,3 4 4,-5-1 18,3-2-8,-5 1-11,1-1 7,-3-2-7,2-3-1,-1-5-4,1-3 3,-3-4-7,0-1-3,3-3 3,-5-2-4,-1-3 2,0-5-2,0-6-16,0 0-53,0-2-16,-1 0-35,-14-2-175</inkml:trace>
  <inkml:trace contextRef="#ctx0" brushRef="#br0" timeOffset="115090.3086">11250 3548 337,'0'0'78,"0"0"-66,0 0 4,0 0 13,0 0-16,87-1-9,-62 1-1,2 0-3,-2 0-7,-4 0-109,-3 3-133</inkml:trace>
  <inkml:trace contextRef="#ctx0" brushRef="#br0" timeOffset="115328.4151">11762 3716 195,'0'0'9,"0"0"-8,0 0-1,0 0 14,0 0 0,0 0-2,-30 82-12,9-64-6,2-2-98</inkml:trace>
  <inkml:trace contextRef="#ctx0" brushRef="#br0" timeOffset="115807.6326">12306 3304 184,'0'0'153,"0"0"-57,0 0-16,0 0-10,0 0-44,0 0-26,0 29-23,5 7 20,-2 5 6,0 1-1,3-3 0,-3 0 7,-1-3-7,-1-1 0,-1-2-2,0-1 4,0-2-2,0-3-2,0-6-1,0-4-32,0-6-80,0-8-94</inkml:trace>
  <inkml:trace contextRef="#ctx0" brushRef="#br0" timeOffset="116415.1823">12335 3286 155,'0'0'81,"0"0"-5,0 0 19,0 0-37,62-87-21,-45 77-17,-1 4-6,-1 6-6,2 0-8,-4 4-2,2 17 2,-1 4 0,-5 7 0,-2 2 0,-7-2 3,0 3-6,-13-3-8,-13-4-14,-4-2-7,1-6 18,0-7-10,7-1 14,5-8 10,8-1 3,6-3 8,3 0 27,0 0-9,0 0 4,0 0-10,0 0-20,11 0-3,7 0-11,3 0 7,6 5-1,-1 10 1,0 4 2,-4 4 1,-5 2 1,-6-2-3,-3-2 1,-5 0 2,-3-2 0,0-4 0,0-3 0,0-2 2,-6-1 10,-12 0 26,-3 0 3,-4-2-30,-5 0-6,1-4 5,1 0-10,3-3-8,1 0-41,3 0-29,3 0-68,6-2-127</inkml:trace>
  <inkml:trace contextRef="#ctx0" brushRef="#br0" timeOffset="119044.0952">12975 3694 73,'0'0'22,"0"0"11,0 0 14,0 0-15,0 0 11,0 0 8,-1-1-7,1 1-10,0 0 1,0 0-7,-2 0 3,1 0-12,-1 0-11,2-2-1,0 2-2,0-1-1,0-1 2,0-1-4,0 2 1,0-1 8,0 2 14,0 0 4,0 0-13,0 0-16,0 0-8,0 2-9,0 10 16,0 3 1,0 0 5,0 0-2,0 1 0,-6 1 1,0 1-4,-7 1 0,-2 2-45,0-1-77,3-5-113</inkml:trace>
  <inkml:trace contextRef="#ctx0" brushRef="#br0" timeOffset="119676.2295">13974 3214 212,'0'0'68,"0"0"15,0 0-11,0 0 5,0 0-49,-95-44-14,68 44 12,-3 5-25,-3 13 7,1 4 2,0 9 0,2 6 2,1 8-8,2 4 3,3 1 6,10 1-2,6-4-2,8-2-4,0-8-3,16-6 0,9-2 1,4-9 1,6-5-3,6-8 5,5-7-2,2 0 0,-1-9-4,-2-6-48,-9 0-91,-13 3-165</inkml:trace>
  <inkml:trace contextRef="#ctx0" brushRef="#br0" timeOffset="121195.6802">15146 3401 129,'0'0'102,"0"0"-33,0 0-16,0 0 4,0 0-19,0 0-13,-42-8-22,36 8-3,-3 0-2,-2 6-2,-2 9 1,3 7-4,1 0 2,-2 5 5,8 0 11,2-1 17,1 1-16,0-5-2,4 0 3,11-6 9,2-4-14,4-4 3,2-8 1,0 0 7,2 0-5,-2-11-8,-4-4 3,-4-2-7,-6 2 3,0-1-1,-6-1-1,-3 2 1,0-2-4,0 1 0,-5-2-2,-5 2-6,-1 2-1,2 2 1,1 3 8,0 1 0,2 2 1,3 2 1,0-1-2,3 2 3,0-2-3,0 0-2,0 0-9,9-1-15,3 2-1,3 4 8,-2 0 12,4 0-1,1 0 3,1 9 2,0 2 3,-1 5-3,-1 0 2,-2 3 0,-1-1 0,-4 0 1,-1-2-1,-2 0 1,-4 0 0,0-1 0,-2-5 0,-1-2 1,2-2-1,-2-3 0,1-2 1,-1-1 1,2 0 4,-2 0 7,1-1 10,4-17 2,-1-6-25,7-2-36,1 1-8,1 3 4,4 6-44,-4 4 71,-1 4 13,-3 5 0,-5 1-6,5 2 2,0 0 1,2 0 0,3 10 0,2 5 3,-2 1 0,0 2 5,-3-3-1,-3 4-4,1-4 0,0 2 3,1-3-3,0-2 0,2 1-52,1-8-174</inkml:trace>
  <inkml:trace contextRef="#ctx0" brushRef="#br0" timeOffset="122013.2393">16594 3374 203,'0'0'105,"0"0"-9,0 0 2,0 0-27,0 0-10,0 0-21,-79-32-19,66 32-15,-2 15-6,-2 9-11,0 8 7,2-1 4,3 0 0,6-3 0,3-2-2,3-2-3,0-5 4,0-2 1,4-5 3,10-3 0,-2-5 0,7-4 0,4 0-3,3-4-10,3-11-11,-4-3-8,-3-2-2,-4-2-13,-3-1-11,-3 2 22,-3 2 22,-3 1 11,-5 5 10,-1 6 38,0 2 28,0 3-9,0 2-23,0 0-44,0 5-4,0 13-12,0 7 14,5-3 2,0 1-2,2-4 2,3-2 4,-1-2-3,3-3-1,8-4 0,2-3 4,6-3-4,4-2 7,-1 0-7,-5 0-70,-6 0-61,-6 0-91</inkml:trace>
  <inkml:trace contextRef="#ctx0" brushRef="#br0" timeOffset="123855.6469">17836 3552 208,'0'0'170,"0"0"-82,0 0 5,0 0-25,0 0-24,0 0-13,0 4-19,0-4-8,0 0-4,1 0 0,2 0-1,3 0 1,9 0 0,4 0 0,4-9 0,2-5-5,2-1-8,-3-2 2,-4-1 1,-3 0-8,-8-1 6,-3 0 5,-2 2 3,-4-1 1,0 4 3,0 3 0,0 3 1,0 3 0,0 2-1,0 1 3,0 2-3,0 0-2,7 0-11,2 10-16,5 6 21,1 4 4,-1 2 3,-2-1 1,-3 0 1,-3-2-1,-2-6 0,-4 2 0,0-3-1,-7 3 1,-10-3 1,-4-3 3,2-2 4,7-3-7,3-3 3,3 1-2,2-2 0,4 0 4,0 0 2,0 0 8,0 0-8,0 0-4,0 0-4,1 0-4,13 0 4,6 0 0,5-7 0,4-2 0,4-2 0,0-3 3,2-1-3,-3-3 0,-2 0-3,-6 1-7,-3-1 7,-7 3 2,-3-1 1,-1 2 0,-3 1 3,-2 2-3,-3 2 4,-2 3 0,1 1 8,-1 2 2,0 2 0,2 1 2,-2 0-15,0 0-1,1 1-16,1 12 2,2 2 14,2 1 0,-1-1 0,2-1 1,1-2 1,1-2-2,4-2 1,0-3-1,5-1 3,0-3-2,3 1-1,-1-1-2,-3-1-4,4 0-1,-1 0-11,1-3 4,1-7 1,-2-1 3,-3 2 3,-3 2 7,-2-1 2,-2 5-1,-1-3 2,1 3 1,-2 3-4,0 0 0,0 0-5,-2 6 0,-1 6 0,-2 1 5,-2 1 0,-1-3 0,0 1 0,0-2 1,0-3 0,0-3 6,0-2-1,0-1 5,0-1-1,0 0 3,0 0 5,0-7-4,0-5-14,0-5-25,0-1-6,3 0-17,10 3-7,1 0 26,1 1 18,0 2 7,0 2 1,1 3 3,-2 4 3,2 3 1,3 0-4,-1 0 0,2 10 0,-2 0 0,-2 1 0,-4 4 6,0-4-4,-3 3 1,-3 2 0,2-5 0,-4 4 0,2-2-3,0-3-3,1-2-79,5-7-97</inkml:trace>
  <inkml:trace contextRef="#ctx0" brushRef="#br0" timeOffset="124203.2431">18343 3134 365,'0'0'88,"0"0"-68,0 0-15,0 0 3,0 0-7,0 0-1,6-27-57,-2 27-142,-2 0-19</inkml:trace>
  <inkml:trace contextRef="#ctx0" brushRef="#br0" timeOffset="125937.8828">19426 3299 181,'0'0'112,"0"0"3,0 0-27,0 0-22,0 0-31,0 0-10,-24-56-10,15 53-2,-5-2-5,-5 5-3,-3 0-5,-2 0-4,-1 5 2,1 6-2,0 8 0,5 0-1,5 4-2,4 1-1,4 0 3,4-1 2,2-4 3,0-2 3,0 0-2,7-4 2,6-3-1,2-4 2,6-3-4,4-3-2,2 0-5,-2 0-11,-1 0-24,0-6-15,-3-2 15,-6-8-7,-1 4 14,-6 0 22,-2 2 13,-3 4 12,0 1 55,-3 2 9,0 3-14,0 0-37,0 0-23,0 2-2,0 12-21,2 12 9,1 7 12,1 8 2,-3 0 15,-1 4 14,0-2 1,0-2-6,-5-3-4,-4-6-9,-2-4-10,-4-2 2,2-4-3,-8-3 6,4-3-2,0-4 0,3-3-6,1-5-9,4-4-18,3 0-4,0 0 27,2-12-27,2-3 19,2-1 12,0-4 3,0-1 3,13-2-4,8-1 7,8-1-9,4-1 0,5 2 0,2 2 0,-1-1 0,-1 4-2,3-2 2,-2-2 0,3 3 0,3-6 0,-2 0 0,5-3 0,-3-2 0,-1-3 1,-5-1 0,-8-1 0,-4 0-1,-9-1 6,-5-1-1,-2-3 3,-2 1 16,-5 2-15,-2 2-5,-2 6 3,0 1-5,0 5 3,-5 2-3,-3 5-2,0 5 5,-1 3 0,-1 5-3,1 1 1,0 1-3,-3 2-3,0 0-3,-3 20-3,-2 11-1,2 13 8,5 7-1,6 7 3,4 1-3,0-3 3,0-7 0,3-9 1,10-5 1,3-5-1,4-5 0,1-2 2,3-5-3,4-5 5,2-3 0,1-5 2,-1-3-3,0-2 2,-3 0-3,-2-3 2,-5-11-1,-1-5 2,-3-4-1,-2-7-5,-4-1-7,-1-3-14,-8 0-2,-1 8 20,0 4 2,-1 7 1,-11 7-3,2 4 3,-1 4-1,1 0-1,1 12-7,3 15-9,1 6 8,4 4 10,1-2 3,0-3 1,0-7-1,9-5 0,6-2 2,6-6 9,4-3-5,2-3 8,2-6-6,1 0-5,-5 0-6,-3 0-14,-4 0-36,-6 0-66,-6 0-145</inkml:trace>
  <inkml:trace contextRef="#ctx0" brushRef="#br0" timeOffset="128143.4193">21421 3256 139,'0'0'115,"0"0"-7,0 0-20,0 0 4,0 0-46,0 0-6,-26-65-17,19 58-3,0-1-7,-2 2 0,-1 2-7,-3 3-5,0 1-1,-3 0-1,-1 0 0,1 0-2,1 8 0,-2 10-1,5 3-1,-1 3-4,4 1 4,3-3-1,3 1 4,3-5 2,0 0-1,0-3 1,0-2-1,4 0 1,7-6-1,2 1-1,4-4-2,4-1-9,1-3 5,1 0-7,0 0-1,-2 0-1,-4-9 16,0-7 1,-3-2 1,-1-3-1,-2-2 0,-4 5 1,-1 1-1,-5 5 4,1 5-2,-2 2 8,0 4 7,0 1 7,0 0-10,0 0-14,0 0 0,0 0-11,2 14-12,1 5 14,0 8 7,-2 1-2,1 1 3,-1 2 2,1 1-1,-1 0 0,-1 1 0,3 2-1,-1-2 2,-1 1 0,1-2 1,-2-3-2,0-2 1,0-2 0,1-2-1,-1-2 1,3-3-1,-3-3 0,1-6 1,1-4 0,-1-3 1,2 0 1,-1-2-2,-1 0 2,1 0-1,-1 0 6,4 0 8,1-7 1,4-9-15,1 0 4,-1-5-3,5-3-2,3-5-1,0-4 0,3-3 0,-5-4-15,-1 1-6,-1-1 7,-1 3 11,-4 0 3,0 4 0,0 2-1,1 3 1,-2 5 0,-2 3 0,-2 3 0,-2 5 2,-1 3 6,-1 5 14,0 2 0,0 2-16,0 0-1,0 0-5,0 0-5,3 0-10,-2 2 5,3 8 3,0 4 7,-1-4 3,2-3-3,-2 0-3,-2-6 3,1 2 4,-2-3-4,0 0 0,0 0-1,0 2 1,0-2 0,0 0 0,1 0 0,-1 0 1,0 0-1,0 0 0,0 0 0,0 0 4,0 0-4,0 0 1,0 0-1,0 0-2,0 0-3,0 0-10,0 0-10,0 0-28,0 1-52,0-1-120</inkml:trace>
  <inkml:trace contextRef="#ctx0" brushRef="#br0" timeOffset="131304.5895">21762 3240 64,'0'0'71,"0"0"22,0 0-1,0 0-18,0 0-12,0 0-12,3-5-7,-3 5-9,0 0-9,0 0-5,0 0-11,0 0-9,0 0-2,0 1-8,0 12-6,3 5 15,2 3 0,0 3 1,1-2 0,1-2 1,0-2 0,2-3-1,-1-3 4,4-1-4,-3-4 0,3-2 3,2-4-1,6-1 3,-1 0-4,7 0-1,0-7-6,-3-3-10,-4-1-5,-2-1 12,-4-1 4,-4-1-4,-2-4 6,1-2 3,-2-1 0,-1 1 0,-2 2 3,-2 2-3,-1 4 0,0 3 1,0 6 7,0 3 2,0 0 8,0 0-6,0 0-12,0 9-19,0 10 5,0 6 8,0 3 3,0-3 1,0-1 4,0-6-2,7-2 0,-1-6-2,2 1 2,1-4 5,3-4-3,3-1 2,5-2 2,4 0 0,3-5 1,-1-5-4,1-1-3,-5-2 1,-1 1 3,-5-4-2,-1 0 2,-3-1-1,-4 0 2,-3 0-3,-3 2 4,-2 2-4,0 5 2,0 2-1,0 1 16,0 5-13,0-2-4,0 2-2,0 0-1,0-1-1,0 1 1,0 0-3,0 0 3,0-1 0,0 1 1,0 0 1,0 0 2,0 0 1,0 0 4,0-2 0,0 2 0,0-3-1,0-1-3,0 1-4,0-1 2,0 1-2,0 1 1,0-1 0,0 0-1,0 0 1,0 3-1,0-4 2,0 4-1,0-1-1,0 1 0,0-2 0,-2-2 1,-2 0-1,1-4 2,0-1-2,0 1 0,1-5 0,2-4 1,0-2-1,0-2 0,0 0 2,0 3-2,0 0 0,0 1 0,0 0 0,2 2 1,-2 5 1,2 2 15,-1 6-6,-1 1 0,0 1-9,0 0-2,0 3-9,3 22-11,-1 9 17,1 13 2,-1 4 1,0-2 0,-2 0 0,0-6 0,0-6 0,0-5 1,0-3-1,0-5 0,0-5 0,0-5 3,0-5-5,1-1 4,1-5-2,-2-3 1,1 0 2,-1 0 1,3 0 6,3-11 1,2-7-11,2-1-2,-1-1-6,2 2 4,0 6 1,0 0 0,3 5 0,0 0-5,0 3 1,-1 2 4,-2 2 1,-2 0 1,1 0-5,0 3 2,1 9 1,-1 2 2,-2 1-4,-4 1 4,-4 1-1,0 0-4,0-2 0,-9-2 5,-7-1-6,-1-1 3,-2-2-29,-2-5 8,5 0-3,4-4-6,2 0 9,3 0 12,3-8-16,2 1 8,1 0 9,1 4 8,0 0 3,0 2 0,0-2-3,0 3-2,7 0-8,4 0 7,2 0 2,2 0-1,3 0 5,3 0 1,0 0 1,3 0 1,1 0 1,2 0 2,0 0 13,-3 0-10,0 0-4,-2 0 0,-2 0 1,-1 0 0,-1-2 9,0-7-2,-2-3 4,-4-1 4,0-3 6,-6 0-5,-2 1-7,-1 0-4,-1 3-1,-1 2-1,-1 2 6,0 5 5,0 0 2,0 3-4,0 0-7,0 0-10,0 0-11,0 15-14,0 6 21,0 2 3,0-2 1,5-3 0,2-2 1,2-4-1,3-1 1,4-2 2,3-6-2,4 0 5,3-3-1,2 0-3,3 0 5,-1-11-7,-3 0 1,-3-5-1,-3-3 2,-3-4 3,-3-6 0,-2-4 5,-4-6 4,0-7 10,-3-6-8,-3 3-7,0 2-1,-3 9 11,0 10 9,0 8 0,0 6 9,-4 9-17,2 3 1,1 2-13,1 0-8,-3 7-14,1 25-19,-1 18 26,0 13 5,3 2 2,0-5 3,0-9-3,0-9-1,3-7 1,8-10 0,3-4 1,0-5 0,2-5-1,2-3-3,5-5-22,2-3-14,2 0-3,-2 0-20,-4 0-44,-2-4-17,-7-3-105</inkml:trace>
  <inkml:trace contextRef="#ctx0" brushRef="#br0" timeOffset="131651.6643">22891 3210 342,'0'0'165,"0"0"-150,0 0 28,0 0-5,0 0-24,0 0-9,114-5-3,-70 1 4,-3 0-5,-5 4 2,-2 0-3,-4 0 0,-4 0-2,-3 0-6,-4 0-48,-6 0-43,-9-4-103,-4 1-58</inkml:trace>
  <inkml:trace contextRef="#ctx0" brushRef="#br0" timeOffset="131936.7465">22807 3039 353,'0'0'87,"0"0"-25,0 0-22,0 0 0,0 0-11,0 0-27,-9-21-2,9 21-100,0 0-170,2 10 76</inkml:trace>
  <inkml:trace contextRef="#ctx0" brushRef="#br0" timeOffset="132290.961">23732 3294 338,'0'0'223,"0"0"-141,0 0 7,0 0-36,0 0-30,0 0-19,0 0-4,0 0-3,0 0-42,0 0-48,0 0-146</inkml:trace>
  <inkml:trace contextRef="#ctx0" brushRef="#br0" timeOffset="133678.777">23132 3196 4,'0'0'19,"0"0"6,0 0-1,0 0-3,0 0 8,0 0 13,85 1-9,-74-1-14,2 4 9,4-1-12,5 0 6,2-3 22,4 0-8,-1 0-22,1 0 1,1 0-5,-2 0 8,-1-3-15,0-4 2,3 4-4,0-1-1,-2 1 8,-3 0-1,-7 0-5,-3 1 0,-4 1 0,-5 1 4,-4 0-1,1 0 8,-2 0-5,0 0-2,0 0-1,0 0-5,0 0-7,0-2-35,0 1-67,0-1-64</inkml:trace>
  <inkml:trace contextRef="#ctx0" brushRef="#br0" timeOffset="138769.4933">23699 3183 6,'0'0'18,"0"0"-6,0 0-12,0 0 5,0 0 3,0 0 7,0 0-7,55 57 2,-48-47 1,0-4-4,-4 0 0,-2 0-3,1-4 3,-2 0 3,0-2-1,0 0 7,0 0 28,0 0 19,0 0 32,0 0-4,-5 0-64,-5 0-21,-2-4 1,1-2-1,-2 2-4,2 0-2,2 1-1,2-1 0,4 3 1,2-1 0,1-1-1,0 3-4,0 0 0,0 0-17,0 0-13,0 0-30,0 0 19,0 6 46,7 1 1,0 1 0,-1-2 2,1 0-3,-1-1-6,-3-2-32,-1-3-54,0 0-58</inkml:trace>
  <inkml:trace contextRef="#ctx0" brushRef="#br0" timeOffset="140226.1947">24572 3490 232,'0'0'62,"0"0"28,0 0 20,0 0-25,0 0-21,0 0-19,0 7-17,0-7-6,0 0-8,1 0-5,2 0-2,5 0-3,7-6-4,4-5-1,5-2-3,0-2-1,-2-1-1,-2-3 3,-4 0-4,-4-4-1,1-1-1,-4 0-3,-1 0-2,-4 2 6,-1 5 1,-1 6 7,1 2-1,-3 6 1,1 2 0,-1-1 5,2 2-5,2 0-8,7 2-12,6 12 12,3 6 7,4 3-3,-3-2 3,1 2 0,-4-4 1,0-4 1,-5 2 0,-2-5-2,-2-3 2,-6 0-2,-2-5-1,-1 1-1,0-2-5,0 1 1,-4-1 7,-8 0 18,-2-1-7,2-2-6,1 0-5,0 0 0,3 0-15,0 0-30,3 0-64,2 0-84,3-3-34</inkml:trace>
  <inkml:trace contextRef="#ctx0" brushRef="#br0" timeOffset="140974.5922">25088 3254 277,'0'0'94,"0"0"-42,0 0 0,0 0-33,0 0-19,0 0-25,-2 41 21,4-15 1,5-2 3,1-2 3,1-1-3,1-3 1,1-2-1,1-2 2,3-7-2,0-1 1,1-3-1,-1-1 0,1-2 11,-2 0-10,2 0 9,-2-4-1,-1-6-2,-1-3-2,-2-1 7,-2-3-8,-2 2 10,-3 1 19,0 4-5,-3 1-11,1 2 14,-1 0-10,0 4-8,0 3-8,0 0-3,0 0-2,0 0-5,0 0-15,2 13-4,1 3 20,4 4 4,1-4 2,-1 1-1,2-4 3,4-2-4,0-1 0,3-2-30,0-2-47,4-3-64,0-2-20</inkml:trace>
  <inkml:trace contextRef="#ctx0" brushRef="#br0" timeOffset="141930.3058">25707 3279 117,'0'0'87,"0"0"-18,0 0 13,0 0 0,0 0-71,0 0-11,-67 25-1,52-1 1,2-1 7,2-2 0,5-1 8,5-2-11,1-2-3,0-4 0,0 0 4,12-4-4,6-2 9,1-3-9,2-2 9,3-1 5,-2 0-11,0 0 0,0-7 0,3-5 4,-1-6-5,1-5 6,-2-2 3,-1-10 15,-1 0-12,-3-6 0,-1-3-15,-3-1 3,-1-2-1,-2 5 0,-5 3 5,-5 4 16,1 8 0,-2 6-2,0 6-6,0 9 5,0 3 1,0 3 2,0 0-16,0 0-7,0 13-14,0 20-8,-3 17 22,0 9 1,3-1-1,0-4 0,0-5 0,0-9 0,0-5-2,0-5 2,0-6 0,3-6 0,-2-3 1,1-3 0,-2-1-1,0-3 1,0-1 1,0-1-2,0-1 1,0 0-1,0-3 0,0-1 0,0-1 0,0 0 4,0 0 2,0 0 2,0 0-2,0-3 0,0-12-6,0-1-3,6-6-9,4-1-11,4-1 2,2 3-8,2 1 10,-2 5 7,-1 3 10,-1 0-1,-4 3 0,2 3 1,-1 2 0,1 0 1,1 4 1,2 0-9,3 0 3,1 5 3,1 10 0,-4 0-4,-3 0 7,-1 0 0,-3-1-1,-1 0-2,-4 0 0,-1 0 0,3-1 3,-2-1 2,4 2-1,1-4-2,3 1-33,1-2-43,7-4-45,1-4-35,6-1-57</inkml:trace>
  <inkml:trace contextRef="#ctx0" brushRef="#br0" timeOffset="143734.7562">27274 3401 41,'0'0'62,"0"0"-34,0 0 42,0 0-5,0 0 63,0 0-46,106 12-47,-80-19-20,1 0-1,-1-4-8,-7 1 6,-1-5 15,-6-2 10,1-4-17,-2-4-3,-2-1-10,1-4-3,-2-4-3,-1-6 0,1-5 1,-1 0 1,0 1-3,-3 10 0,-1 8 2,-2 7-2,-1 5 3,0 2-3,0 3 8,0 5 14,0 2-5,0 2-4,0 0-13,0 3-5,0 19-15,0 15 12,0 11 6,0 7 2,0-2 0,3-4 2,10-7-2,2-9 0,3-5 0,5-2 1,4-7 0,5-2-1,7-3 5,3-9-3,0-5-2,-1 0 0,-6-8-11,-4-15-6,-1-7 6,-6-4-5,-6-3-9,-4-4 19,-5-1-4,-2 0 5,-4 2 5,-3 2 3,0 5-3,0 3 2,0 5 0,0 4 12,0 8-3,0 4 13,0 6 2,0 2 4,0 1-21,0 0-9,-3 13-19,-2 18 0,-4 13 16,-1 7 2,1 5 1,1 0 1,2-7-1,2-8 0,3-11 0,-1-4 0,2-5 2,0-6 0,0-3-2,0-3 1,0-4-1,0-4 0,0-1-6,0 0-9,0 0 13,0 0 2,0 0 3,0-8-3,3-3-2,1-2 2,1-3-8,2-1-7,-1 2 2,2 5 6,-4 4-3,-1 4 8,-3 2 1,0 0-6,0 11-28,-2 7 21,-8 0 14,4-1 6,-1-2 9,2-7-2,4-2-2,-1-4-4,2-2-3,0 0 3,0 0 1,0 0 1,0 0-1,0 0 0,0 0 2,0 0 2,0-6-5,0-9-7,0-5-5,6-2-17,3-5-19,6 1-7,-1 3-5,-1 5-1,3 5 45,0 4-3,0 3-46,-3 2 32,2 4 17,-4 0 8,2 3-3,0 10 3,5 2 0,-1 6-1,0-3 2,0 1 2,-2 1 4,-2-5 4,5 2 3,-3-3 1,3-3 2,0-1 13,0-6-17,1-3-2,1-1 1,1 0-11,-1 0-4,-3 0-74,-4-7-69</inkml:trace>
  <inkml:trace contextRef="#ctx0" brushRef="#br0" timeOffset="144599.0434">28785 3086 130,'0'0'84,"0"0"-49,0 0-1,0 0 4,-94-24-8,78 24-24,-1 14-4,-1 9 10,-1 5 6,4 0 12,2 0 5,4-3-7,6-2-12,3-3-7,0-3-2,0-3 0,6-2-6,8-4 15,2-3 0,3-3-15,1-2-1,0 0-2,1 0-16,1-12 4,-4-2-1,2-2 12,-4-1-22,-4 5 25,-4 2 2,-7 4 20,-1 3 72,0 1-33,0 2-31,0 0-30,0 0-1,0 0-11,0 5-2,3 5 9,0 2 5,5-2 0,0 1 0,3-4 0,1-2 0,7 0 2,3-4 3,2-1-5,-1 0 5,-2 0-3,-2-9-1,-2-1 1,-1-7 5,-1-4-2,1-3-5,-2-10 0,-4-7 0,-1-1 3,-4-2-3,-2 3 0,-2 3 5,-1 6-2,0 3 8,0 4 2,0 7 6,0 4-9,0 7 5,0 3 10,-1 3-21,-1 1-4,-1 1-6,-3 26-16,-4 14 14,-1 15 6,1 5 2,3 1 0,7-3-1,0-9 0,0-10 1,4-8 0,8-10 3,4-2-2,7-8-1,2-6 0,2-3-2,1-3-21,-1 0-31,-3-4-122,-3-13-268</inkml:trace>
  <inkml:trace contextRef="#ctx0" brushRef="#br0" timeOffset="144937.5847">28849 3078 166,'0'0'94,"0"0"-91,0 0 11,111-22-6,-61 16 2,1 3-5,-5 0 1,-7 0-6,-6 3 0,-8 0 2,-2 0-2,-6 0 0,-1 0-2,-6 0-37,-3-3-56,-5-1-48</inkml:trace>
  <inkml:trace contextRef="#ctx0" brushRef="#br0" timeOffset="145728.2912">27478 2987 62,'0'0'66,"0"0"14,0 0-13,0 0-23,0 0-6,0 0-7,3-4-11,10 3-1,6 1 3,4-1-5,7 1-5,6 0 2,6 0 10,-2 0-14,-1 0-5,-3 0-1,-6 0-4,-4 0 0,-3 0-26,-10 0-48,-1 1-78,-8 0-51</inkml:trace>
  <inkml:trace contextRef="#ctx0" brushRef="#br0" timeOffset="172617.0423">8913 4970 160,'0'0'57,"0"0"12,0 0 16,0 0 0,0 0-30,0 0-19,0-5-13,0 9-23,0 14-10,-6 11 10,-7 10 6,-4 6 7,-3 3 17,-1 2-8,4-7-12,3-2-8,9-2-2,-3-3 5,3-4-4,1-7-1,-1-4-8,4-4-23,-1-6-14,2-5-46,0-6-95,0 0-72</inkml:trace>
  <inkml:trace contextRef="#ctx0" brushRef="#br0" timeOffset="173002.4827">8953 4921 204,'0'0'72,"0"0"-53,0 0 3,0 0 3,0 0-16,0 0 11,76 57 42,-60-16 4,-5 4-25,-2-3-1,1-1-18,-1-5-11,3-2 3,0-3-6,0-3-2,-3-2-3,4 0 1,-4-3-2,-3-2-2,0-1 1,-5-2 6,-1-4-5,0-1 0,0-4-2,0-2-18,0-3-65,-4-4-94,-2 0-58</inkml:trace>
  <inkml:trace contextRef="#ctx0" brushRef="#br0" timeOffset="173249.5322">8878 5266 235,'0'0'121,"0"0"-99,0 0-17,0 0 4,0 0 3,0 0-6,97-17 4,-63 16-9,-5 1 1,-4 0-2,-7 0-47,-3 3-79,0 5-30</inkml:trace>
  <inkml:trace contextRef="#ctx0" brushRef="#br0" timeOffset="173619.3628">9387 5040 153,'0'0'132,"0"0"0,0 0-17,0 0-25,0 0-50,0 0-40,0-3-4,0 24-9,0 9 13,0 4 1,0 4 2,3 0-3,1 0 2,1-5-2,-2-4 4,3-3-2,0-3-2,0 0 0,-3-4 0,0-1-21,0-3-20,-3-5-95,3-7-90</inkml:trace>
  <inkml:trace contextRef="#ctx0" brushRef="#br0" timeOffset="174220.9804">9451 5096 112,'0'0'76,"0"0"23,0 0-10,-3-85-18,3 64-7,6-2-34,12 5-16,-3 5-6,1 4 5,2 5 0,1 4-10,1 0-3,1 5-3,1 14 1,-4 4 2,-3 6 0,-4 0 0,-10 3 1,-1-1-1,-12-1-8,-9-1-11,-4-4-2,5-5-11,3-5-13,6-6 29,5-6 15,4-3 1,2 0 1,0 0 8,0 0 7,0 0-16,0 0-2,8 0-5,9 0 5,3 3 0,3 6-3,2 6 1,-1 2 3,-2-1-1,-1 2 1,-4 0-2,-6-1 3,-3-1 2,-2 0 19,-4-3 0,-2 0-10,0 0 6,0-1 6,-13 1-3,-9-1 16,-6 0-12,-3-1-13,-1-5-11,2-6-1,2 0-11,3 0-16,2-3-41,5-6-84,8-3-163</inkml:trace>
  <inkml:trace contextRef="#ctx0" brushRef="#br0" timeOffset="174684.5516">10203 5088 314,'0'0'35,"0"0"26,0 0 30,0 0 1,0 0-58,-54-80-6,36 77-14,-2 3 12,-6 0-18,-5 0-7,2 17-1,-1 7 0,5 5-1,6 5-5,5 5 3,4 2 3,6 3 0,1-2 1,3-5-1,0-3 0,3-5 0,13-3 1,5-5 0,4-4 1,5-4 1,3-3-1,-2-5-2,5 0-2,1-5-29,-1 0-68,-3 0-88,-8-3-136</inkml:trace>
  <inkml:trace contextRef="#ctx0" brushRef="#br0" timeOffset="175007.5138">10580 5143 337,'0'0'156,"0"0"-91,0 0-22,0 0-21,0 0-16,0 0-6,47-10 0,-16 7 1,0 3-1,-1-3-2,-3 3-51,-5 0-23,-7 0-68,-7 0-82</inkml:trace>
  <inkml:trace contextRef="#ctx0" brushRef="#br0" timeOffset="175223.5445">10641 5285 76,'0'0'19,"0"0"16,0 0 76,0 0-19,0 0-35,105 0-38,-72-9-13,-2-1-6,-1 2-32,-3-1-106,-12 3-46</inkml:trace>
  <inkml:trace contextRef="#ctx0" brushRef="#br0" timeOffset="176094.5943">11389 4928 150,'0'0'121,"0"0"-17,0 0-5,0 0-12,0 0-39,0 0-43,-2-2-5,22 2-1,8 0 1,8-2 3,4-2 1,1-3-2,-1 1-1,-3 2-1,-6 3-5,-5 1-57,-7 0-66,-8 0-126</inkml:trace>
  <inkml:trace contextRef="#ctx0" brushRef="#br0" timeOffset="176395.0845">11549 4894 93,'0'0'94,"0"0"-83,0 0-4,0 0 0,0 0 54,-21 89 9,21-59 36,0 3-49,0 0-16,0-1-18,0-4-11,3-3-4,3 0-4,-2-4 1,1 0-3,1-1-1,-2 1 1,-1 0-2,0-2 3,-3-1-3,0 1-13,0-3-60,0-1-52,-4-3-51,-5-3 17</inkml:trace>
  <inkml:trace contextRef="#ctx0" brushRef="#br0" timeOffset="176626.8859">11437 5425 282,'0'0'125,"0"0"-51,0 0-29,0 0-26,0 0-8,0 0 13,74-1-1,-36-5-10,1-2-6,-2 1-2,-2 0-3,-3 3 2,-8 3-4,0 1 0,-2 0-19,-3 0-58,-4 0-97,-1 0-58</inkml:trace>
  <inkml:trace contextRef="#ctx0" brushRef="#br0" timeOffset="180235.7304">15769 5062 179,'0'0'98,"0"0"-37,0 0 11,0 0-14,0 0-15,0 0-8,-80-85-1,66 73-6,1 3-9,1 1-3,-2-1-4,-2 4 2,0 4-4,-7 1-4,1 0-6,-2 1 0,3 16-5,-1 4 0,3 5 3,5 2 0,5 3-4,3-3 4,6 1 1,0-2-2,0-4 2,9-1 1,5-6 0,6-2 1,4-7 2,3-3-2,4-4 0,5 0 2,-3-7 2,0-8-3,-6-1-2,-9 0 0,-2-3 0,-5 1 1,-5-1-1,1 1 2,-3 0-5,-1 4 4,-3 4-1,0 5 4,0 2-2,0 3 2,0 0-4,0 0-7,0 8-11,2 8 7,1 4 5,3 1 5,2-5 1,3 1 1,3-5 0,2-5 1,-1 0 0,3-6 0,0-1-1,6 0 4,3-5 2,5-11-7,1-2-3,-1-3-8,-1 0-2,-6 3 5,-1 1 1,-3 3 7,-6 6-4,-3 1 1,0 6 2,-3 1-1,1 0-2,2 0-9,-1 11 9,-2 3-1,-2 1 2,-4 0 3,-2 1 1,-1-3 1,0-1 5,0-4-4,0-1 4,0-3-1,0-2-5,0-2 5,0 0 0,0 0 5,0 0 0,2-4 8,2-10-19,2-2-21,5-2 3,-2 1-3,3 1 19,2 0-5,5 3 6,0 4-4,-2 1 1,-1 5 4,1 3-2,-1 0-6,1 0 4,-2 12-3,2 4 0,-4-2 6,-1 3-1,2-2 1,-4-1 1,2 1 0,-3-4 1,0 2-4,1-4-61,-1-5-169</inkml:trace>
  <inkml:trace contextRef="#ctx0" brushRef="#br0" timeOffset="180868.2676">16906 5020 410,'0'0'106,"0"0"-52,0 0 15,0 0-39,-83-27-19,68 27 3,0 0-13,-2 0-1,-2 16-2,4 4-1,0 3 1,5 0 2,4-1 0,4-1 0,2-1 0,0-4 0,0-1-2,12-4 2,0-2 0,8-6-1,0-3-11,2 0 5,3 0-8,-1-1 7,-4-12 3,0-2 5,-4-5 3,-4-2 0,-4-5 1,-3-6 1,0-6-1,0-8-2,-1-1-2,-1-2 0,-3-2 5,0 3 11,0 4-8,-1 6 14,-9 12 13,3 9 3,1 8-5,5 5-2,1 5-22,0 0-9,0 13-13,0 22-11,7 15 22,4 9 2,-1 1 0,5-3 1,0-7-1,3-7-1,1-6 1,2-8 1,3-5-1,0-7-26,-2-6-34,2-8-29,-3-3-185</inkml:trace>
  <inkml:trace contextRef="#ctx0" brushRef="#br0" timeOffset="181871.0076">19172 4617 76,'0'0'110,"0"0"-7,0 0 18,0 0-10,0 0-30,0 0-25,0-33-20,0 33-12,0 0-13,0 0-11,0 0 0,-2 11-6,-1 15-7,-2 16 12,1 10 2,2 5-1,2 0 2,0-4-4,8-5 3,12-6-2,3-6 2,1-5 0,3-5 1,3-5-1,1-4-1,2-8 0,5-4 1,0-5 2,2 0 3,-4-10-5,-5-6 4,-4-2-3,-6-6 1,-5-5 2,1-4-4,-5-7 2,-2-5 0,-1-5-2,-3-5-1,-1 5 0,-4 2 1,-1 11 2,0 10-2,0 8 0,-6 6 1,0 6-2,1 2-1,1 4-17,4 1-38,0 0-123,0 9-238</inkml:trace>
  <inkml:trace contextRef="#ctx0" brushRef="#br0" timeOffset="182356.5322">20150 4787 244,'0'0'189,"0"0"-134,0 0 9,0 0-20,0 0-30,0 0-6,41 5-3,-11-5 1,8-5 1,0-1-4,-2 1-1,-4 4-2,-6 1-20,-6 0-57,-8 0-35,-8 6-122</inkml:trace>
  <inkml:trace contextRef="#ctx0" brushRef="#br0" timeOffset="182588.3357">20200 4960 125,'0'0'24,"0"0"50,0 0 37,0 0-39,93 2-23,-59-5-21,2-4-6,-4 2-19,-7 2 1,-3 0-4,-7 3-12,-2 0-81,-5 0-66,-2 0-53</inkml:trace>
  <inkml:trace contextRef="#ctx0" brushRef="#br0" timeOffset="183713.0574">21207 4815 338,'0'0'120,"0"0"-83,0 0 8,0 0-24,0 0-17,0 0-4,0 0 4,32 28-3,-7-22 5,5-3 8,0-1 3,0 0 1,-3-2-6,-5 0-4,-3 0-2,-4 0 3,0-4-4,-6-4 0,-1-3-2,-2 1 2,-5-2 2,-1-5-5,0 1-2,0-4-1,-12 2-5,-6 3 1,0 2-5,-6 3 2,-4 7 1,-3 3 2,-5 0-1,-3 2 1,-2 13 3,2 6 1,1 7-2,8 3-3,4 4 1,5 2 5,7 1 8,10-2 1,4-3 19,0-6-16,13-3-1,14-6 0,9-2 5,12-8-2,7-1 0,6-7-8,4 0 9,1-7-15,-3-8-9,-8-1-56,-12-2-100,-14-2-168</inkml:trace>
  <inkml:trace contextRef="#ctx0" brushRef="#br0" timeOffset="185824.7541">21858 4516 207,'0'0'197,"0"0"-138,0 0 2,0 0-9,0 0-28,0 0-6,6-6-4,-2 0-11,4-1-3,1-1 1,1-4 0,2-2-1,2-1 0,-1-4 0,0 0-6,-2 3-2,-3 1 5,-5 3 3,-2 1 2,-1 4 3,0 3 5,0-1 8,0 3 4,0 2 4,0 0-21,0 0-5,0 18-22,0 8 9,0 2 12,0 0 1,0-4 0,3-2 0,9-4 0,0-1 0,4-5 2,2-3 1,4-5-3,5-4-24,2 0-77,-4-2-137</inkml:trace>
  <inkml:trace contextRef="#ctx0" brushRef="#br0" timeOffset="186040.9402">22028 4180 413,'0'0'87,"0"0"-60,0 0-19,0 0-5,0 0-3,0 0-37,-4-8-158</inkml:trace>
  <inkml:trace contextRef="#ctx0" brushRef="#br0" timeOffset="187090.4726">22684 4153 238,'0'0'159,"0"0"-80,0 0-3,0 0-21,0 0-55,0 0-6,0 19-18,-1 3 24,-8 7 0,-3 2 10,-4 1 2,-4-1 14,-4-1-3,-1-3-2,-2-4-8,2-5-1,1-4-4,2-3-2,2-6-2,2-2-1,2-3 1,1 0-4,-3-1-1,3-15-1,0-1-3,3-3 2,2-6-9,4 3-12,5-3-7,1 2 24,1 4 5,15 2-2,1 3-6,2 2 10,2 3-1,-1 4 1,3 5 0,4 1-2,0 3-3,0 16-2,0 9 0,-2 5-2,-1 3 7,-3-3 2,-5-1 0,1-7 0,-4-2 1,2-2 2,-1-4 0,0-2-3,1-4-25,3-1-96,2-6-102</inkml:trace>
  <inkml:trace contextRef="#ctx0" brushRef="#br0" timeOffset="189596.7061">23333 4289 141,'0'0'133,"0"0"-47,0 0 10,0 0-47,0 0-46,0 0-3,-5 6-8,-4 18 0,-2 10 1,-2 10 1,-1 4 6,-2 7 3,2 0 3,-2-1 5,3-4-9,1-5-1,-2-4 3,5-7-3,2-3 4,1-6-4,2-6-1,2-2 0,-1-3-1,0-7-61,1-2-84,-1-5-64</inkml:trace>
  <inkml:trace contextRef="#ctx0" brushRef="#br0" timeOffset="190013.441">23372 4332 136,'0'0'144,"0"0"-115,0 0-27,0 0 51,0 0 55,0 0-81,0-4-27,5 16-12,2 18 4,2 12 8,-1 8 9,1 4 10,-2-1 15,2-5-7,-2-3-16,1-5-4,0-2-1,-3-5-3,1-2-2,-3-6 2,-1-4 0,-1-3 2,-1-4 1,0-2-6,0-3 0,0-5-65,0-4-83,-6 0-49</inkml:trace>
  <inkml:trace contextRef="#ctx0" brushRef="#br0" timeOffset="190229.61">23308 4683 139,'0'0'91,"0"0"-91,0 0 0,0 0 2,0 0 5,97-2 12,-62-2-11,0-2-3,0 2-5,-7-1-43,-10 2-141</inkml:trace>
  <inkml:trace contextRef="#ctx0" brushRef="#br0" timeOffset="190652.8831">24108 4392 277,'0'0'101,"0"0"2,0 0-8,0 0-9,0 0-21,0 0-54,-10-18-11,1 47-16,-4 10 10,-6 8 6,-2 1 5,0-4-5,-1-4-2,1-4 2,3-4 3,2-3 1,2-4-4,3-5 0,0-2-4,3-6-38,1-3-46,-2-4-52,2-5-114</inkml:trace>
  <inkml:trace contextRef="#ctx0" brushRef="#br0" timeOffset="191016.183">23845 4378 188,'0'0'144,"0"0"-66,0 0-45,0 0-33,0 0-3,0 0-3,59 43 6,-34-10 5,0 2 5,0 1 3,-3-1-3,-2-2-7,0-3 3,-2-1-4,1-4 1,-4 2 0,1-1 0,-2-2-2,1-2 0,-5-1-1,-2-3-18,2-1-41,-6-3-82,1-6-67</inkml:trace>
  <inkml:trace contextRef="#ctx0" brushRef="#br0" timeOffset="191414.6544">24462 4415 292,'0'0'136,"0"0"-70,0 0-53,0 0-13,0 0-18,0 77 18,0-36 2,0 0 2,0-4 3,0-4 2,0-3-7,0-5 1,0 0 0,3-4 0,1 2-3,2-4-16,0-1-11,-2-1-44,1-8-109</inkml:trace>
  <inkml:trace contextRef="#ctx0" brushRef="#br0" timeOffset="192033.9889">24503 4308 243,'0'0'40,"0"0"16,0 0-8,0 0 43,0 0-8,18-82-26,-8 75-33,4 3-18,5 1-6,4 3-2,2 0 2,2 1-1,-5 15-2,-5 3-2,-4 2-1,-10 6 6,-3 4-3,0-2-2,-18 3 2,-8-3-7,-3-5 3,-2-2-2,7-5 2,5-3 2,6-4 5,6-3-3,4 0 1,3-2-14,0 0-6,0 0-49,5 1 62,11-1 9,6 3 6,-1 3-6,5 1-2,1 1 2,1 2 0,0 2 0,-3 0 0,-5-2 0,-2 0 0,-8-2 0,-1 1 0,-7-4 0,-2 1 3,0-2-2,0 0 10,-11 1 19,-5 1 1,-8 3-1,-4-1-10,-5-1-20,-3-3-3,2-3-36,1-2-42,1-2-70,4-2-111</inkml:trace>
  <inkml:trace contextRef="#ctx0" brushRef="#br0" timeOffset="192588.4683">25451 4307 269,'0'0'116,"0"0"-8,0 0-1,0 0-38,0 0-31,0 0-19,0-11-19,0 22-11,-9 19 0,-9 12 9,-8 6 2,-2-1 0,0-6 1,-1-2 3,3-6-1,2-2-1,1-2-2,2-2 3,2 0-3,4-3-44,-1 2-73,2-5-79,-1-6 23</inkml:trace>
  <inkml:trace contextRef="#ctx0" brushRef="#br0" timeOffset="192942.6571">25161 4293 432,'0'0'86,"0"0"-55,0 0-26,0 0-5,0 0-8,0 0-11,38 70 19,-13-27 9,3 2-4,3-1-1,2-3 3,2-5-4,-1-2 2,-3-2-4,-2 0 0,-6-3-1,-3 2 0,-7-3 1,-5 0-1,-1-3 0,-4-3-31,-1-1-28,-1-5-59,-1-7-70</inkml:trace>
  <inkml:trace contextRef="#ctx0" brushRef="#br0" timeOffset="193466.3489">26234 4274 275,'0'0'26,"0"0"64,0 0-29,0 0-15,-100-84-9,71 79-3,-2 5-13,-2 0-14,-4 21-5,-2 15 2,0 11 0,4 7 7,2 5 3,1 0-4,6 1 13,5-2-13,7-2 0,10-6 2,4-5-5,9-9 7,15-6-6,4-8 5,11-4-10,4-8 8,11-9-2,5-1-9,4-1-1,-2-12-45,-11 2-86,-19 0-105</inkml:trace>
  <inkml:trace contextRef="#ctx0" brushRef="#br0" timeOffset="199697.67">3707 6783 105,'0'0'150,"0"0"-75,0 0-46,0 0 51,0 0-18,0 0-24,0-5-11,0 5-11,0 0-16,0 8-8,-4 10 6,-1 6-1,2 5 1,3-1 2,0 1-2,0-1 2,0 0 1,3-5 0,8-3-1,-1-2 5,2-4 5,1-4-3,-1 0 3,-1-6-3,5-3-5,-1-1 6,0 0 1,3-15-6,-3-3-3,-3 0 0,-2 2-3,-4 1 3,-3-2 3,-3-1-2,0-3-1,0 3-6,0 1-22,0 4 20,-1 2 7,-4 4 0,2 3 1,-1 3 2,1 1-1,3 0-1,0 0-1,0 1-32,0 12 17,0 2 10,0 1 3,7-1-1,7-3 4,-4-1 0,2-3 0,0 0 0,0 0 0,0-2 1,0 0-1,4-1 0,-1-4 1,3-1 0,-3 0 0,3 0 2,-3 0 0,0-8-3,-5 0 1,-1-2 1,-3-1 1,-3-7 3,-3-3 1,0-5-7,0-3 0,0 0 0,0 1 1,-3-2-1,-2 4 0,-2 4 0,3 1 0,-1 5 0,1 3 0,1 4 4,-2 3 10,2 3 1,3 1 6,-4 2 13,4 0-17,0 0-17,0 0-12,0 0-11,4 10 16,7 1 6,2 1 1,2-1 3,2-5-1,-3-3 0,3-2 1,5-1 0,5 0-1,3-11 3,6-6-3,0-6 1,-2 1-3,-6-1 1,-7-1 1,-3 2 3,-6-1-4,-3-1-1,-2 0 6,-1 0-4,-6 1 2,0 2-4,0 5 4,0 1-4,0 5 5,-3 6-2,0 2 8,3 2 19,-4 0-30,4 0-1,0 21-21,0 11 13,0 10 7,0 8 2,4-1-1,2 2 2,-3-4 3,3 0 0,0-3 2,0-2-2,0-5-1,-3-2 3,-3-7-6,0-5 0,0-1 1,0-9 5,0-4-6,0-3 2,0-5-2,0 1 1,0-2 2,0 0-2,0 0-1,0 0 2,0 0-1,0 0 5,0 0-1,0 0-2,0 0-3,0 0 6,0 0-5,0 0 1,1 0 1,1 0 0,-2-5 2,0-7-4,3-7-1,3-4-15,3-1-9,0-1 11,0 0-1,0 3-19,4 1 2,2 3-18,0 6-8,0 3 5,0 4 19,-5 5 10,1 0 19,2 5-9,-1 11 5,4 7 0,1 1 6,2 0 2,1 0 5,2-3 2,-1-5 3,1-2 1,-2-2 2,2-2-1,0-3-3,0-4-4,1-3 0,0 0 5,-5 0-7,-2-3 3,2-8-1,-8 1 0,-2-7 1,-2-1-1,-6-6 1,3-1-6,-3-3-10,0 6-5,0 0-12,-5 5 22,-2 4 5,1 5 2,1 3 16,2 4 26,-1 1-31,3 0 7,-1 0-20,1 1-20,1 16 2,0 2 17,0 6 1,8-2 0,3 1 3,1 1 2,1-6-1,1-4-3,2-4 5,-1-5 1,4-2 1,1-4-3,2 0 1,2 0 4,3-7-5,-5-4-1,-2-1-2,-4 3-2,-7-4 0,0-4 0,-2-2 0,-4-2-4,-3-2-3,0 2-3,0 3 1,-7 4 9,-8 3 0,3 4 7,-4 1 21,-2 3 25,7 0-21,-1 0-32,5 2 3,6 1 4,-1 0-7,2 0-7,0 0-10,0 0-44,9 5 57,4 5 4,2-3 2,5-3-1,-1-2 2,6-2 1,1 0 6,1 0-4,-2 0 1,2-5-3,-3 1-2,-8 3 0,-3 1-2,-5 0-1,-2 0-2,2 0 0,0 8 1,0 3-2,-1 5 3,1-3-1,-1 0 2,1 1 1,-4-4-1,1 1-1,3-4 1,0 1 0,7-2 0,6-3 8,-2-3 1,7 0 0,1-6 1,-2-9-3,-1-3-1,-11-2-6,-1 1-4,-9-2-25,-3 1 0,0 2 10,0 4-2,0 6 21,0 3 15,-6 4 30,0 1 0,0 0 3,2 7-48,-2 10-9,4 4 6,2 1 1,0 1 1,5-2 1,12-3 0,3-3 1,4-1 6,-2-4-7,5-2 3,-6-2 0,0-2-3,-2 1 0,-2 2-20,3-1-42,3 0-60,1-1 28,0-5-311</inkml:trace>
  <inkml:trace contextRef="#ctx0" brushRef="#br0" timeOffset="200668.9598">7320 6470 138,'0'0'205,"0"0"-167,0 0-27,0 0-11,0 0 8,0 0 72,0 0-25,-1 96-13,-11-71-15,-4 3-6,-5 0 7,-9 0-7,-4 3-3,-1-4-11,4-3 1,4-3-6,5-7-2,4-4 1,-3-5-1,5-4-6,-1-1-12,1-6 6,1-16-2,4-10-43,1-2-33,7 1 30,3 2 3,0 9 40,8 2 12,8 5 5,3 5 7,2 7-4,3 3 5,7 4-6,4 17 6,-1 5 9,2 4 14,4 0-11,-6 0-4,2-1 5,-6-1-7,-5 2-9,-5 0-4,1-1 6,-5-3-5,-4-4-2,3-5 6,-5-3-6,1-4-7,2-4-93,-2-6-69,-2 0-97</inkml:trace>
  <inkml:trace contextRef="#ctx0" brushRef="#br0" timeOffset="201571.2875">8110 6728 111,'0'0'201,"0"0"-129,0 0-4,0 0-9,0 0-36,0 0-18,33-46-5,-14 34 0,3-3 1,-5 2-1,1 0-2,-8 3 0,-4 2 1,-2 4 0,-4 1-7,2 1 2,-2 2-3,0 0-10,0 0 5,0 0 5,0 0-4,0 3-3,1 11 9,1 4 3,1 2 4,0 2 5,0 2 17,5-3 5,-1 0-4,3-4-15,-1-3 2,2-4-5,5-4 2,-2-3-2,5-3 5,5 0-2,1-12 3,-1-5-2,-3 1-6,1-2-2,-7 1 3,2 1 1,-2 0-4,-1 0 3,0 2-4,-2 5 2,-2 2-2,1 2 1,2 5 10,1 0-2,3 0-5,2 0 1,0 10 4,-4-2 4,0 3 0,-3 1-10,-5 0 7,-3 2-3,-2-1-4,-2 2 3,0 4 1,-16 0 3,-8 5 1,-7-3-11,-1-3-55,-2-6-92,3-11-244</inkml:trace>
  <inkml:trace contextRef="#ctx0" brushRef="#br0" timeOffset="201802.6803">8319 6446 479,'0'0'45,"0"0"-29,0 0-10,0 0-3,0 0 2,0 0-5,-12-18-43,7 18-144</inkml:trace>
  <inkml:trace contextRef="#ctx0" brushRef="#br0" timeOffset="204281.2433">9816 6689 138,'0'0'298,"0"0"-268,0 0-23,0 0 25,0 0 2,0 0-15,0 0-8,19 0 0,-9 0-6,3-7-1,7-7 9,2-2-8,2-4 2,1-5-3,-4-2-2,-3-2-2,-3 4-7,-4 1-19,-4 6 13,-3 2-1,-2 5 6,-2 7 8,0 1 1,0 2 4,0 1 6,0 0-11,1 0-7,5 4-11,5 13 13,4 7 4,1 1 1,2 3-2,-1-2 5,-4 0-3,-3-4 1,-2-1-1,-5-3 0,-3 0 1,0 0 3,0-2-4,-6-1 6,-9-1 3,-4-5 0,-1-3-8,-1-2-1,-1-4-11,1 0-24,3 0-65,3-4-58,6-10-86</inkml:trace>
  <inkml:trace contextRef="#ctx0" brushRef="#br0" timeOffset="205712.2113">10416 6464 74,'0'0'100,"0"0"-62,0 0 16,0 0-18,0 0-14,0 0 5,-70 43-7,67-14 12,2 1 7,1-1-9,0-1-9,0-4-3,10-1-14,6-4 10,0-5-4,1-3-3,-2-5 3,0-5-5,-1-1 3,2 0-3,-1 0 2,1-6-2,-2-7-5,-5-1-3,4-4 2,-7 1-7,-3-2-15,-3-1 1,0 1 1,-3-3 6,-7 4 5,-2 4 10,1 1 0,4 3 5,1 2 5,2 0 6,2 1-3,2 1-11,0-1-2,2 1-2,12 0-11,7 2 10,3 4 0,3 0 3,0 0-6,-2 8-1,-6 9 3,-2 1 1,-2 3 1,-5-2 2,-1 1 0,-1-2 6,-8-3-6,0 0 4,0 0 11,0-3 1,0-3-7,0-2-4,0-5-4,0-2 8,0 0-6,0 0 4,0 0 6,0 0 0,0-5-13,0-9-4,7-4-27,5-2 4,4-1-6,3 0 9,1 3-5,1 1 3,0 5 7,-2 3 17,-2 4 2,-1 3 6,1 2-2,1 0 2,-1 0 1,-1 9 2,-2 1 13,-3 4-5,-5 0-5,-2-1 9,-2 0 3,-2-2-5,0-2-5,0-3-7,0-1 1,0-2-6,0-2 1,0-1-2,0 0 4,0 0 2,0 0 10,0 0 2,3-6-5,1-9-14,2-4-4,6-1 0,3-2-8,2 1-8,2 1-13,-1 3-2,1 5 18,-4 3 8,-3 1 9,0 7-3,1 1-2,-2 0 3,5 3-4,-2 11 3,-2 2 0,1 2 3,-5 2 0,-1 1 6,3-3 4,-2-1 5,-1-4-2,1-2 3,4-4-8,-2-2-2,6-5 9,4 0-5,4 0-1,3-2-1,1-11-1,0-1-4,-5 1-3,2-4 0,-4 1-5,-6-1 0,-3-1 4,-6 0-17,-6-2 7,0 2 0,0 0 5,0 3 6,-6 5 2,0 2 7,-1 3 38,2 5-6,-1 0 4,0 0-30,0 14-15,0 10-11,3 3 11,3 3 2,0-2 6,6-4-5,9-2-3,1-4 4,2-4 0,3-4-4,1-7 7,1-3-5,4 0-2,-2-3-52,-4-10-132,-9-1-265</inkml:trace>
  <inkml:trace contextRef="#ctx0" brushRef="#br0" timeOffset="207886.2236">12729 6405 156,'0'0'69,"0"0"-9,0 0 24,0 0 6,0 0-55,0 0 40,-51-33-35,45 33-27,0 0-10,-1 0-3,-2 6-5,-3 10 1,3 7-3,3 3 2,3 2 5,3 3 5,0-3 0,1-1 3,11-3-1,5-4 3,-1-5-6,2-6 2,0-5-5,3-1-1,-2-3 0,-1 0 0,-3 0 0,-3-7-2,-4-4-5,-3 1 2,-3-3 3,-2 0-1,0-2 3,0-1-8,-9-3-4,-3 3 2,-2 1-2,1 2 0,3 0 9,-2 3 2,9 1-2,0 1 2,3 0-5,0 1 2,0 1-1,0 0 0,13-1-4,2-3 0,4 0-4,1 1 0,-1 0 8,-1 3 1,-4 6 2,-1 0 2,-1 0-8,-1 13 4,-1 7 4,-1 3 0,0 1 6,-3 1 4,3-1 6,-3-3-2,0 0 2,0-3-9,1-1-7,0-2 3,1-4 3,1-2 1,-1-3-6,2-2 5,-1 0-1,3-3 2,4-1 2,-2 0-3,2 0 1,2-11-1,-2-4 0,-1-3-6,-4-3-6,-2 1-20,-8 1-1,1-1 15,-2 4-6,0 0 8,0 2 9,0 3 1,-8 4 0,1 1 1,2 0 0,2 2-1,3 3 0,0 1 2,0 0-2,0 0-4,0 0-8,0 0 2,14 3 8,2 6 1,1 1 0,3 1 0,0 1-1,8-1 2,1-2 4,5-4-1,3-4 1,0-1 1,4 0 1,-2 0-5,-1-4 0,-8-4 2,-7 0-2,-7 2 0,-6-3 3,-5 0 1,2-3 17,-5-2-6,-2 3-7,0 0-3,0 1-5,0 2 2,-9 1-3,0 2 2,-3 3 4,-1 2 3,0 0-6,-1 0-3,3 8 0,2 7-7,-1 6 3,8 0 1,1 3 3,1 0 11,0-1 3,0-4-6,9-2-3,1-2 0,5-6 2,3-1-1,1-4 6,2-4-6,5 0 6,4 0-6,-1-6-1,-2-5-5,-5 0 3,-6-3-1,-3 0 0,-1-2-1,-3-2-1,-3-3 0,0-2-2,-6 0-3,0 1 5,0 1 0,0 3 0,-11 1 0,2 5-1,3 2 1,0 2 4,1 2-4,2 3 2,1 2 2,2 1 1,0 0-5,0 0-2,0 0-7,6 1 3,9 8 6,4 3 0,1-1 0,-1 2 0,-1 2 0,1 0 0,-5 2-1,-1 1-1,-1 2 0,-2-1 4,-4 2-2,-1-1 1,-2 1 8,0-2-7,2 0-1,2-7-1,-3-2 4,4-2-2,-1-4 1,3-1-1,4-1 4,7-2 6,9 0 0,3-11-9,1-7-3,0 0-39,-7 0-94,-9-1-212</inkml:trace>
  <inkml:trace contextRef="#ctx0" brushRef="#br0" timeOffset="209490.3124">14354 6375 124,'0'0'67,"0"0"-23,0 0 38,0 0 1,0 0-17,0 0-10,0 0 4,14-42-13,-27 39-17,-1 3-16,-5 0-5,-3 0-5,2 0 0,-5 4-4,7 10 0,-1 2-2,1 4 0,1 3 0,4 1-3,7 0 5,-2 0-1,7-5 1,1-2-1,0-2 1,0-4 0,1-4 4,10-3-1,1-4-2,6 0 2,4 0-1,2-8-2,5-8-5,-1-2-18,2 0-16,-5 2 17,-6 1 10,-7 1 3,-4 3 1,-2 6 8,-5 0 0,-1 4 1,2 1 3,-1 0 1,2 0-5,3 0-13,2 10 9,2 4 4,1-2-3,-1-2 3,5 1 0,-2-2 0,4-3 1,-1-1 1,5-4-2,3-1 5,1 0-3,1 0 2,2-12-3,2-2-1,1-2 4,-1-6-3,0 0 0,-5-3 4,-3-6-5,-5-2 5,-4-3-2,-5-3-3,-7-3 0,-1 3 0,0 3 4,-9 4-2,-7 2 11,-1 1 11,-3 4-4,-1 0 6,3 9-10,2 4-9,5 5-6,3 3 1,4 4 2,1 0-4,0 20-15,-3 17 2,2 13 11,2 5 2,2-1 0,0-3 0,0-4 0,14-6 2,2-9-2,6-3 0,1-7 1,2-5-2,1-5 3,3-4-1,4-5 1,0-3-1,1 0 0,-2 0 1,-5-9-2,-4-5-2,0-4 2,-4-3 0,2-5-1,-3-5 0,1-7-9,-2-4-14,-5-5 4,-3 1-14,-3-3 15,-6 3 13,0 4 6,0 4 2,-12 8 20,0 9 12,-2 7 3,1 7-9,0 7 8,-2 0-36,-2 12-1,-1 21-7,-1 12 6,2 10 2,6 0 2,6-1-1,5-3 6,0-4-4,19-3-1,3-7 5,3-5-4,-1-6-2,1-7 0,0-6 2,-1-2-3,2-6-1,0-5-8,0 0-35,-7 0-71,-8 0-187</inkml:trace>
  <inkml:trace contextRef="#ctx0" brushRef="#br0" timeOffset="211341.2901">16509 5971 101,'0'0'142,"0"0"-39,0 0-10,0 0-34,0 0-59,0 0-5,0 0 5,0 79 8,0-40 11,0 3 14,0-3 14,0-1-19,0-5-15,0-3-11,0-4 1,0-2 1,0-3-1,0-3-1,0-2-2,0-5-45,0-4-29,0-4-68,0-3-88</inkml:trace>
  <inkml:trace contextRef="#ctx0" brushRef="#br0" timeOffset="211673.3457">16519 5887 148,'0'0'115,"0"0"-20,0 0-14,0 0-26,0 0-34,0 0-21,68-9 0,-42 27 6,-3 2 11,0 2-6,-8 3-7,-4-3-1,-6 2 0,-5-3 4,0-1-3,0-1 21,-12-1 3,-7 0-2,-1-2-12,1-3-7,-2-2-3,0-2-4,3-2-21,-1 2-32,2 0-16,4 0-78,4-1-64</inkml:trace>
  <inkml:trace contextRef="#ctx0" brushRef="#br0" timeOffset="212158.768">16866 5960 19,'0'0'162,"0"0"-43,0 0 11,0 0-16,0 0-50,0 0-63,0 11-1,0 26-6,-2 8 6,-3 5 22,2-4-4,0-5-5,3-5-4,0-4-4,0-6-2,0-1-2,0-4 2,0-5-3,0-2-3,4-5-70,5-7-69,-2-2-194</inkml:trace>
  <inkml:trace contextRef="#ctx0" brushRef="#br0" timeOffset="212591.1037">16935 6205 170,'0'0'68,"0"0"-8,0 0-11,0 0-13,0 0-19,0 0-3,95-41-6,-71 37-7,-3-1 0,-2-3-1,-3 1 4,-5-4-2,-3 0 3,-4-3 1,-2-1 2,-2-3-1,0 1-1,0 3 2,0 1 16,0 4 34,-2 4 5,-1 4-25,3 0 6,0 1-15,0 0-22,0 0-7,0 9-8,0 13 0,0 5 8,0 4 0,0-3 1,0 1-1,0-1 3,2-2-3,-2-2 2,0-1 0,0-4-2,0-1 0,0-1-10,0-5-90,6-6-62,7-6-135</inkml:trace>
  <inkml:trace contextRef="#ctx0" brushRef="#br0" timeOffset="213161.3038">17491 5958 307,'0'0'143,"0"0"-68,0 0-51,0 0-24,0 0 0,-5 78 27,-2-39 15,-3-3-25,4-1-13,0-4 3,1-5 2,1-3-7,0-4 0,1-2 1,-1-5 0,1-2-1,0-5 4,2-2-6,1-3 0,0 0 0,0 0 0,0-4 2,0-13-2,0-9-36,6-5 13,3-5-3,3-8-6,-2 0-5,3-2 19,0-1 9,-1 6 6,-1 9 3,-2 9 5,-4 11 31,-2 7 19,-1 5 3,-2 0-30,5 0-28,6 18-6,2 14 6,4 8 0,-2 4 22,-1 0-2,-2-5-7,-1-4 2,-1-7-7,-2-4-8,-1-1 1,0-5 1,-2-2 0,-2-2 0,0-3-2,-1-1 0,-1-1-26,-1-3-62,0-1-55,0-3-96</inkml:trace>
  <inkml:trace contextRef="#ctx0" brushRef="#br0" timeOffset="213367.8576">17483 6163 197,'0'0'11,"0"0"-3,0 0 37,84-3-7,-57 0-22,1 0-11,-4 1-5,-5 1-41,-8 1-93</inkml:trace>
  <inkml:trace contextRef="#ctx0" brushRef="#br0" timeOffset="213886.9592">18007 5992 99,'0'0'178,"0"0"-81,0 0 5,0 0 8,-89-63-51,62 54-51,0 2 4,5 4 4,5 1-9,4 2-7,4 0 0,4 0-2,4 9-6,1 14-7,0 8 15,0 7 4,14 3 0,5-1 3,3-2-4,2-3 1,2-7-1,0-3-1,-2-4 2,-3-5-3,-8 1-1,-3-6 0,-3-1 0,-6-3-1,-1-1 1,0-1 1,0-1 4,-1 1 4,-14-1 1,-2 2-4,-7-1-6,-2-1-23,-4 1-21,-3-2-39,2 0-32,1-3-77,6 0-51</inkml:trace>
  <inkml:trace contextRef="#ctx0" brushRef="#br0" timeOffset="214301.5554">18179 5985 225,'0'0'176,"0"0"-62,0 0-35,0 0-78,0 0-1,0 0 0,0 94 5,0-54 8,0-5-6,2-4 4,1-3 0,-2-4-4,3-2-3,-1-2-1,0-4 1,0 0 0,2-5-4,-1-1-28,2-6-96,3-4-121</inkml:trace>
  <inkml:trace contextRef="#ctx0" brushRef="#br0" timeOffset="214564.1931">18276 5952 332,'0'0'128,"0"0"-64,0 0-30,0 0 0,0 0-20,88-74-10,-54 62-3,-2 2-1,-4 4-1,-4 4-17,-8 2-26,-4 0-19,-6 3-39,-6 9-51,0 5-14</inkml:trace>
  <inkml:trace contextRef="#ctx0" brushRef="#br0" timeOffset="214764.7438">18294 6133 141,'0'0'69,"0"0"-3,0 0 36,0 0-45,92-14-29,-59 5-13,1 2-10,-7 4-3,-6 3-2,-10 0-45,-11 1-90,0 13-28</inkml:trace>
  <inkml:trace contextRef="#ctx0" brushRef="#br0" timeOffset="214982.8435">18270 6345 201,'0'0'37,"0"0"81,0 0-16,0 0-40,0 0 1,104-11-28,-74 4-15,1 1-14,-5 1-1,-2 1-5,-3 1-1,-6 1-23,-2 2-94,-4-3-109</inkml:trace>
  <inkml:trace contextRef="#ctx0" brushRef="#br0" timeOffset="228042.3635">19480 6209 107,'0'0'151,"0"0"-147,0 0 1,0 0-5,0 0 18,0 0 14,0 0-15,7 30 19,1-28 3,2-2-13,7 0 15,3 0-17,6-2 1,1-8-12,-2-3-7,-1-1-5,-6-1 3,-3 1 3,-5-4 5,-1-1-1,-3-4-3,0-4-3,-1-3-1,-2-3 1,1-6-5,3 0-2,-1 0 2,0 1 2,-3 5 0,-1 4-2,-2 3 12,0 2 1,0 2 10,0-1-2,0 5 6,0 5-11,0 5 3,0 5 7,0 1-17,0 2-3,0 0-5,-2 0-1,2 0-4,-1 18-10,-2 14 4,-3 13 10,-4 9-1,1 8 1,0 6 1,2 1-1,2-1 4,0-4 0,1-5 2,2-6-3,-4-3 1,2-4 4,-1 1-5,-2 0 10,4-1-10,0-2-1,3-5 0,-2-9-2,2-4 2,0-7-1,0-2-1,0-4 1,3-2-1,2-3 0,-2-7 1,-3-1 5,6 0-1,3-1 3,6-16 6,4-4-13,2-3-1,-6-2-3,-5 1-9,-5-4 0,-4-1-9,-1-2-3,0 0 4,-16-2-2,-1 4 7,-3 3 5,0 6 5,4 3 4,1 6 1,6 4 0,3 1 1,1 2 11,4 3 5,1 1-2,0 1-7,0 0-7,0-1-1,0-4 0,20-1-3,6-2 3,7 0 0,5-3 0,3-3-1,3 0-1,5-4 2,2-2 0,1 2 2,-6 1-2,-10 3 0,-13 7 0,-11 3 0,-6 2 1,-4 2-1,-2 0 2,0 0 0,0 0 3,0 0-1,0 0 5,0 0 3,0 0-12,-2 0-1,-8 11-13,-8 8 7,-6 7 5,5 1 0,1-3 2,6-2 0,4-2 0,4-2-1,4-4 1,0-2-4,0-3-6,9-2 5,3-4 1,6-1 4,0-2 0,1 0 1,2 0-1,-3-8 0,-2-2-3,-2-2 5,-1-2-2,-5-2 0,-2-4 0,-3-1 1,-2-3-1,-1 3 0,0 1 0,0 4 0,0 2 1,0 4 0,0 2-1,0 3 1,0 2 0,-1 3 2,1 0-3,0 0-3,0 13-10,0 8 8,0 1 5,0-1 0,11-3 0,0-4 0,0-1 0,3-3 0,0-5 0,5-2 5,5-3-4,2 0 0,-1 0 3,-1 0-4,-7 0 0,0 0 0,4 0 0,-2-3-3,5-4 3,0-1 0,-2-1-1,-2 1-1,-4-2 2,-7 2-7,-4 1-8,-5 0-7,0-1-66,0 5-60,-11 0-106</inkml:trace>
  <inkml:trace contextRef="#ctx0" brushRef="#br0" timeOffset="228860.1305">20718 6038 28,'0'0'83,"0"0"13,0 0 20,0 0-70,0 0-45,0 0 7,-63 23-1,46-5 11,-3 1 9,4 4-3,0-2 1,3 1-3,6-1 2,2-1-14,4-4 4,1 1 17,0-5-21,0-2-4,4 0-3,10-3 2,1-3 1,1-1 4,5-3-5,3 0 2,4 0-3,-2-3-1,-1-4 0,-3-4-1,-1 1 3,-4-2-4,-3-3 8,0-3-9,-2-5 7,0-2-6,-1-6-1,-4 0 4,0-5-2,-1-3-1,-1 0-1,-1 0 0,2 2 16,-4 4 3,-1 6-10,2 3-3,-3 4 2,0 2-1,0 4 6,0 0 8,0 5-10,0 4 6,0 3-1,0 2-9,0 0-7,0 14-10,0 23-11,0 14 21,0 9 0,0 2-2,0-6 3,8-7-4,1-7 6,5-8-4,3-6 2,5-7-1,5-4 2,0-7 0,0-2-2,3-8 5,0 0-5,0 0-10,-1-8-55,0-10-135,-6-3-272</inkml:trace>
  <inkml:trace contextRef="#ctx0" brushRef="#br0" timeOffset="229223.4675">20718 5887 311,'0'0'123,"0"0"-48,0 0-18,0 0-26,0 0-19,0 0-6,67 3 0,-23-3 5,5 0-7,3 0-1,-1 0 1,1 0-4,-9 0-1,-10 0-14,-9 3-57,-8 3-64,-8-1-86</inkml:trace>
  <inkml:trace contextRef="#ctx0" brushRef="#br0" timeOffset="230294.7008">21349 6017 337,'0'0'79,"0"0"-33,0 0-22,0 0-24,0 0 0,0 0 17,-68 73 20,60-50-2,3 1-3,4-4-15,1-4 1,0-1-11,0-4-1,11-2-5,5 0 7,7-5-2,0-2-2,4-2-3,-3 0-1,-4 0-17,-4 0-14,-4-3-3,-3-8 6,0-1 4,-3-1-10,-2-3-1,-2 3 24,-2 0 11,0 0 1,0 5 4,-6-2 7,-5 3 15,-1 1-2,0 1-21,2 2 0,4 2-4,3-1 1,1 2-1,2 0-14,0 0 7,0 0 7,0 0 0,0 8 2,8 0-1,2-3 6,2 2-1,4-3-1,1-2 2,4-2 6,-1 0-7,0 0-2,1-6-4,-4-6 6,-1-2-5,-5-3 3,-1-2 0,-7-4 3,-3-1-7,0-3 1,0 4 0,-6 2 0,-3 3 3,-2 8 8,2 0 34,1 6-26,3 3-5,5-1-10,0 2-2,0 0-3,0 0-4,0 0 2,3 0-13,13 6 10,3 5 5,3 2 1,-1-1-1,-3 2 3,1 3-4,0-1 2,-2 2-2,-3 2-1,-1-1 2,-4-1 0,-3 0 0,-1 0-2,-3 0 4,-1-1-4,2-2 4,2-1-2,0-4 2,4 1 0,7-5 0,8-2 4,8-4-6,4 0-3,0 0-80,-8-3-121,-8-7-119</inkml:trace>
  <inkml:trace contextRef="#ctx0" brushRef="#br0" timeOffset="232091.0776">23413 6027 79,'0'0'144,"0"0"-35,0 0-21,0 0-32,0 0-12,0 0 8,0 0-21,-12-60-13,6 54-7,0 1 5,-2 1-8,1 2 10,-4 1-6,-7 1-12,-2 0-4,-3 0 3,-2 0 0,-1 7 0,4 1 0,7 2 0,2 3-4,1 3-4,4 3 2,-3 1 2,3 3 4,3-4 2,1 1-2,2-3 1,2-4-2,0-1-2,0-3-2,13-1 6,0-4 1,2-1-1,6-3 0,1 0-1,4-2-8,-1-11-23,-1-2 8,-1-1 11,-4-1 5,-2 0 2,-5 1 1,-2 1 4,-5 3 1,-3 1 2,-2 4 2,0 4 13,0 1 1,0 1 1,0 1-6,0 0-13,0 0-11,0 0-10,3 10 12,4 1 9,2-1 0,3-1 2,0-3 0,4-3-2,2-3 7,3 0-2,3 0-3,-1 0-2,-3 0-2,0-4-10,-4-3 5,3-1-3,2-1 7,-6 3 1,2 1 2,-8 4-3,-3 1 5,-2 0-3,-1 0 1,6 0-7,-2 9 3,3 4 3,-1 2 1,-2 0 0,-4 1 0,-3-3-2,0 0 4,0 0-1,0-3 3,0-1 2,0-3-4,0-2 0,0-2 5,0-2-3,0 0-4,0 0 14,0 0 9,0-6 11,4-12-21,8-7-13,6-4-28,0 0 5,0 7 3,0 4 3,-5 6 17,4 3-1,-5 2-4,0 4 3,-1 3 1,-1 0 0,4 0-4,4 11-1,3 6 3,0 4-1,-3-1 2,-2-1 2,-4-2 0,0-1 0,-1-3 0,-5-2 0,0-2 0,-2 0-3,1-3-10,2-3-172,3-3-85</inkml:trace>
  <inkml:trace contextRef="#ctx0" brushRef="#br0" timeOffset="232700.7038">24457 5961 155,'0'0'86,"0"0"-56,0 0 5,-103-13 41,81 13-8,1 8-42,1 10-8,3 3-1,1 4-10,3 0 14,6 1-4,4-2 17,3-3-15,0-3-10,0-3 0,10-3-5,6-1 3,0-5 3,4-3-2,3-3-1,1 0-3,3 0 2,-2-6-1,-3-6-1,-1-6 0,-6-5 3,1-4-6,-2-7-1,-2-5 2,1-7-2,-4-1 0,-1-2 0,-5-1 0,-1 2 1,-2 0-1,0 7 2,-2 5 22,-7 9 26,1 10-4,2 8-5,3 6-3,2 3-38,1 24-6,0 25-24,0 14 29,0 8 0,9-2 1,4-6 0,6-4 1,2-8-1,2-11 2,5-5-2,8-11-9,9-9-69,7-13-57,0-2-281</inkml:trace>
  <inkml:trace contextRef="#ctx0" brushRef="#br0" timeOffset="234790.1352">7485 7567 134,'0'0'172,"0"0"-61,0 0-21,0 0-15,0 0-58,0 0-14,0 0 3,-38 71 9,13-34 18,3 2-10,-1-1-8,-2 0-3,1-2-6,0-1-2,2-1-3,4-2 0,0-2 4,3-3-5,2-3 0,1-1-2,1-5-24,1-3-44,1-6-46,1-9-149</inkml:trace>
  <inkml:trace contextRef="#ctx0" brushRef="#br0" timeOffset="235130.2893">7195 7531 336,'0'0'112,"0"0"-112,0 0-1,0 0-4,0 0 5,81 95 47,-48-53 2,-3 0-18,-2-3-17,0-4 3,-7-5-9,3-3-5,-6-5 3,1-2-2,-2-3-2,-1-4-2,-4 1-7,0-2-80,-5-1-114,-5-3-41</inkml:trace>
  <inkml:trace contextRef="#ctx0" brushRef="#br0" timeOffset="236146.5805">8502 7888 300,'0'0'94,"0"0"-94,0 0 0,0 0 9,0 0 7,0 0 1,48 10 6,-33-10 11,3-1 1,3-13-8,1-1-14,-1-5-9,-6 1 3,0-1-4,-6 2-3,-3 4 1,-3 3-1,-2 3-3,-1 4 3,0 2 2,0 2-2,0 0-2,0 0-1,0 0 2,0 3-13,0 14-1,0 5 10,0 4 5,0-2 2,0 0-2,7-3 0,1-3 1,3-4-1,0-3 4,1-7-4,-1-3 4,7-1-2,0 0 5,3-15-7,2-3-20,-2-2-40,-4 2 41,-3 0-21,-6 0 1,1 2 25,-3 1 4,0 3 10,-5 6 2,2 3 24,-1 3 27,4 0-33,1 0-20,8 9 0,-1 3 2,0 1 11,0 1-2,-3-2 10,0-2 16,-3 1-21,-4-2-7,-1 0-6,-3 0 1,0 0 1,0 0 6,-9 0-11,-10 0-5,-2-4-57,-3-4-150</inkml:trace>
  <inkml:trace contextRef="#ctx0" brushRef="#br0" timeOffset="236394.0606">8738 7585 195,'0'0'275,"0"0"-245,0 0-6,0 0-10,0 0 7,0 0-21,-10-16-7,10 16-85,0-2-212</inkml:trace>
  <inkml:trace contextRef="#ctx0" brushRef="#br0" timeOffset="237234.8874">10633 7442 203,'0'0'179,"0"0"-73,0 0-46,0 0-46,0 0-14,0 0 0,0 86 27,0-40 0,3 0 10,2-2-26,-2-5 5,0-3-11,0-5 0,-3-3-2,2-3-2,1-4 0,-3-3 0,3-3-1,-1-4-47,1-5-67,1-6-108,5 0-68</inkml:trace>
  <inkml:trace contextRef="#ctx0" brushRef="#br0" timeOffset="237650.0927">10603 7415 173,'0'0'85,"0"0"-5,0 0-42,-2-80 0,4 65 18,10 1-4,1 3-26,2 4-11,2 4-2,2 3-7,-1 0-6,10 16-1,-1 6 1,1 7 4,-2 2 0,-6 0 0,-6-3-4,-2-1 1,-6-1 1,-6-1-1,0 0 1,-15 0 6,-12-1 2,-4-3-2,-5-3-6,5-3-2,2-6-34,9-4-32,9-3-61,5-2-47,4 0-52</inkml:trace>
  <inkml:trace contextRef="#ctx0" brushRef="#br0" timeOffset="239353.7033">11222 7618 207,'0'0'100,"0"0"-51,0 0 14,0 0 19,0 0-35,-84-21-36,67 21-9,1 3 5,0 12-3,1 4 3,0 4 2,3 2-5,4-1 1,2-2 2,6-3-7,0 0 4,0-6-3,4-1 10,12-1-9,1-5 3,4-2-3,-2-4-2,1 0-2,-1 0-3,0-4 3,-2-8-2,0-5 3,-1-4-1,0-1-9,-1-3-6,0 3-3,-5 4 9,-2 6 9,-5 4 2,-3 5 4,0 2 12,0-1 9,0 2 24,0 0-26,0 0-23,0 2-13,5 13 2,1 3 11,4-1 1,-1-1 2,4-2-2,-1-2-1,0-4 0,0-1 0,0-4 1,1-2 5,-1-1-6,1 0-2,2 0 2,2-3-6,-2-9-6,1-3 2,-1 0-9,-2-1 11,-4-1-10,-1 1 4,-4 0 13,-2 2 1,-2 4 0,0 1 0,0 3 6,0 3 20,0 2-3,0-1-2,0 2-2,0 0-19,0 9-18,-3 11 11,3 2 7,0 4 1,0-2 0,0-3 3,0-1-2,6-2 2,3-6-2,1-2 2,2-5 1,3-4-1,6-1 5,-3 0-4,1-6-2,-2-6-3,-3 0-2,2 0-2,-5-1-9,0-2-1,-4 0 7,-2 1 7,2 1 2,-7 0-1,2 1-1,-2 2 0,0 2 9,0 1-4,0 2 8,0 4 16,0-1-18,0 2-6,0 0-5,0 5-17,3 10 12,3 3 5,1 0 1,-1-2-1,3-2 0,2-2 1,-1-3-1,3-3 1,4-3-1,4-1 2,2-2 0,3 0 4,-2 0-5,0-8 0,-2-2 0,-3-4 5,-2-1-5,-2-3 7,0-3 8,-1-6 3,0-4-6,-3-5-13,0-3 4,-6-3 2,-5-1-4,0-2 6,0 1-5,-12 0 4,-3 4-1,-3 2-3,3 6-3,-1 11 4,7 8-1,1 8 16,4 5-4,1 0-15,-4 16-6,1 22-11,-2 17 12,5 5 5,3 0 0,0-3 0,0-4-5,9-7 5,6-3 0,0-7 0,4-6-1,-4-6 1,1-5 0,0-5 3,0-7-1,-1-2-2,4-5 4,5 0-2,-1 0 2,2-13-2,0-3 0,-4-3-2,-1-4-5,-1-2-3,-4-1-8,0 6 0,-6 5 0,-3 8 11,-6 4 5,0 3 0,0 0 0,0 0-5,0 4-2,0 12 3,-2 2 3,2 0 0,0-2-1,0-1 3,7-3-4,4-3 6,3 0-1,0-3-1,3-4 1,2-2-2,0 0-5,-3 0-75,-3-6-150</inkml:trace>
  <inkml:trace contextRef="#ctx0" brushRef="#br0" timeOffset="239576.3781">12284 7376 455,'0'0'104,"0"0"-29,0 0-27,0 0-24,0 0-16,0 0-8,-18-27-6,18 27-44,0 0-74,0 0-179</inkml:trace>
  <inkml:trace contextRef="#ctx0" brushRef="#br0" timeOffset="240155.8723">12709 7555 206,'0'0'147,"0"0"-132,0 0 54,0 0-32,0 0-25,0 0-3,35 3 12,-6-3 53,9 0-44,-1-9-22,2 0-8,-5 3-3,-7 2-91,-9 4-105,-13 0-103</inkml:trace>
  <inkml:trace contextRef="#ctx0" brushRef="#br0" timeOffset="240594.7086">13532 7147 251,'0'0'188,"0"0"-75,0 0-29,0 0-60,0 0-21,-60 81-3,30-31 15,4-2 1,3-4-6,3-5-6,7-3-2,-2-4-2,0 0 5,-3-3-4,-4 2-2,-2-3 0,-3-1-14,8-3-68,4-8-47,6-6-111</inkml:trace>
  <inkml:trace contextRef="#ctx0" brushRef="#br0" timeOffset="240958.0255">13248 7161 372,'0'0'119,"0"0"-43,0 0-76,0 0-19,0 0 19,0 0 18,61 114 23,-35-75-11,0 1 2,1-4-15,3-4-4,1 0-10,1-3 1,-1-3-1,-3-3 0,-5-2-3,-2 2 2,-5-4 0,-4-1-2,-1 1 2,-3-6 1,0-1-3,-1-4-2,1-4-45,5-4-83,-1 0-131</inkml:trace>
  <inkml:trace contextRef="#ctx0" brushRef="#br0" timeOffset="243417.0281">14488 7447 148,'0'0'116,"0"0"-44,0 0-21,0 0 22,0 0-39,0 0-30,-54-14 13,42 23-1,2 12-9,1 6 11,-3 3 6,4 1-7,2-5 6,5-3-15,1-3 0,0-6-2,0 0 9,10-5-2,8-1-11,3-7 8,3-1-3,4 0 3,1 0-10,-4-5 0,-1-5-3,-9 2 0,-4-3-1,-3 0-7,-5-4-10,-3-1-12,0-2 1,0-2 3,-6 2-2,-4 3 12,-1 3 13,-1 3 6,-1 1 2,2 4 1,1 1-2,3-1 10,4 4-9,0-1 8,3 1-1,0 0-9,0 0 0,0 0-11,1 0 4,8 0 4,6 0 0,3 0 6,3 0-2,0-1-1,-2-1-1,2-1 1,1 0 0,4-3 1,5-1 2,3-2-3,-2-2 16,-4-3-6,-10-2-1,-3 0 5,-5-6 19,-4-2-16,-2-1-7,-3-2 1,-1 1-4,0 2 5,0 3 8,0 6-3,0 6 2,-1 4 3,-1 3-2,2 2 0,0 0-18,0 0-2,0 10-8,-2 20-4,2 10 10,0 12 2,0 2 0,0 3 11,0 2-1,0-2 4,0-3-5,2-1 13,5-5-8,-2-3-4,-2-7-6,0-5 0,-2-6-3,1-6 1,-2-1 1,0-7-2,0-2 0,0-5 0,0-3-1,0-3 7,0 0-3,0 0 13,0 0-8,0 0-1,0 0-3,0 0 3,0 0-6,0 0-2,0 0 0,0 0 3,0 0 2,0 0 3,0-5-5,0-6-3,0-3 0,0-3-10,0-1-7,4 0-5,1-1-3,2-2 0,-3-4-18,1-3 12,1-4-9,0-2-14,3 2-41,0 0 14,-2 4 31,1 2 24,-1 3 24,-1 4 2,-1 2 29,-2 4 14,1 1 11,1 3-18,1-1-17,4 3 11,-2 1-20,1 3-3,2 3-3,1 0-4,5 0-4,-4 12 2,-2 5 2,-3-2 1,-5 1 0,-3 1-1,0-2 4,0 0-1,-11-1 7,-4-1 1,-1-2-7,-1-1 5,1-2-7,2-2-2,-1-4-23,3 2-18,2-4-22,-2 0 14,4 0 24,2 0 21,3 0 4,3 0 2,0 0 7,0 0-7,0 0-2,0 0-7,9 0 3,9 3 4,0 0 0,6 0 1,-2 0-1,1 0 1,-1-1 1,4 0 2,-1-2-1,5 0 2,2 0-3,4 0 1,2-6-1,-2-6-1,-8 0 2,-3-2-1,-9-1-1,-6 2 2,-4-2 13,-5-2 17,-1-1-25,0 0-8,0 1 1,-4 3-1,-6 3 0,3 2 0,0 3 8,4 3 5,0 2-1,3 1 9,0 0-21,0 0-4,0 10-20,0 8 22,7 3 0,3 1 1,1-1 1,0-3 1,0-2 1,0-4-2,4-1 4,3-7-1,4-4 2,2 0 4,-1 0-7,-3-7 3,1-7-3,-7 0 5,0-2-2,-8-1 0,-3-4-2,-1-3-3,-2-1-10,0-1-16,0 0 8,-8 3 16,-2 4 2,3 6 0,1 4 1,1 6 6,5 3 6,0 0-11,0 0 18,0 0-20,0 0-1,0 9-9,17 3 10,2 1 2,5-1 0,1-1 3,-2-1 0,0 3 6,-5 0 13,-6 2-11,-3 2-6,-2-1 7,-2 1-4,1-2-2,0 0-4,2 0-2,2-1 1,0-3-2,4-1-1,2-6 5,3-3 2,6-1-7,9 0-15,1-10-57,1-6-149</inkml:trace>
  <inkml:trace contextRef="#ctx0" brushRef="#br0" timeOffset="244635.6682">16224 7426 154,'0'0'100,"0"0"2,0 0 21,0 0-57,0 0-22,0 0 11,0 0-19,-30-25-20,16 25-9,-3 0-4,-2 5-3,1 10-4,-1 1 2,1 3-1,4-3 0,5 2 3,2-1-1,6-2 2,1-2-1,0 0 0,0-2-5,8 0 0,3 0-6,-1-5-6,5-2-18,-1-3-3,3-1 14,0 0-4,2-1-17,-1-11-22,-1-3 5,-4-1 32,-4-1 20,-3-1 6,-3 1 4,-3 2 6,0 2 12,0 1 13,0 4 31,0 3-1,-5 4-7,1 1-4,-1 0-6,2 0-44,2 11-10,1 5 8,0 3 2,0-3 4,4 0-4,5-2 6,4-3-2,0-5-2,0-2-1,5-3 10,-1-1-4,3 0-2,4 0-3,0-7 4,0-7-6,0 1 2,-2-2 0,-5 0 1,-4-5 1,-4-1 0,0-4-1,0-5-2,-5-4 0,1-4-1,-4-2 1,-1-3 2,0 1-2,0 1 22,0 6-5,-4 5 1,-4 10 4,4 7-8,0 7 1,2 4 9,2 2-16,-1 0-9,1 26-11,-2 21-8,1 16 19,1 6 0,0 0 2,0-5 2,0-14-3,14-6 0,4-11 0,5-7 1,2-8 2,3-6-1,2-8-1,0-4-2,3 0-14,0-7-43,-5-10-92,-8-4-225</inkml:trace>
  <inkml:trace contextRef="#ctx0" brushRef="#br0" timeOffset="245005.5152">16241 7269 368,'0'0'69,"0"0"-67,0 0 15,0 0 27,115 0-13,-68 0-1,1 0-17,1-3-10,-7 3 6,-1 0-7,-4-2 0,-5 2 2,-2-1-2,-3-2-1,-7 2-1,-4-1 0,-5 1-35,-8-1-24,-3 2-72,0 0-98</inkml:trace>
  <inkml:trace contextRef="#ctx0" brushRef="#br0" timeOffset="246092.1927">16930 7364 43,'0'0'205,"0"0"-149,0 0-20,0 0-19,0 0 0,-97 24 13,81-4-2,4-1-2,2 1 24,5-1-23,3 1 5,2 0-9,0-1-10,0-3-3,2 1-6,7-3 2,4-2-1,1-2 1,0-2-5,2-2 5,0-5-6,-1-1-3,1 0-3,-4 0 6,0-1 0,-4-12 0,1-1 0,-5-4 0,-1-4 0,-3 0-10,0-4-36,0 4 5,-1-1-5,-5 7 17,-2 3 15,3 8 14,1 3 24,2 2 33,1 0-24,-2 0-33,2 0-7,-1 7 2,2 3 1,0-4 1,0-1 3,7 2 1,4-3 3,1-1-1,4-1 0,-2-2 5,4 0 2,-3 0 3,-2 0-6,-1 0 3,-3-5-4,4-4 2,-1-4 0,2-2 1,-1-6 1,-1 0-9,-5-2 1,-3 0 3,-4 0-3,0 1 3,-4 1-5,-6 2 1,1 0 6,0 4 16,3 5-16,2 2-4,0 5 10,2 0 2,2 3-3,-2 0-12,2 0 0,0 0-5,0 0-5,0 6 4,12 5 6,5-1 1,4 1 0,2-1-1,4 0 0,-1 0 5,1 1-3,-4 2-2,-3 4 0,-7 1 1,-2 1 3,-3 2-1,-1-3 1,-3 0-1,2-1-3,-3-1 2,3 0 4,-2-3-5,2-1 0,2-3-1,3-1 3,3-4 1,1-2 4,6-2 2,4 0-5,4 0-5,0-5-9,3-2-25,-2-4-107,-5 1-217</inkml:trace>
  <inkml:trace contextRef="#ctx0" brushRef="#br0" timeOffset="246392.815">17842 7517 324,'0'0'376,"0"0"-318,0 0-11,0 0 7,0 0-20,0 0-22,0 2-8,0-2-4,0-2-3,0 1-29,0-2-32,0-1-36,0-4-167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3T08:46:02.9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1707 9655 161,'0'0'80,"0"0"-8,0 0 31,0 0-19,0 0-18,0 0-25,0 0-12,0 0-10,0 0-8,0 0-7,0 10-4,0 17-17,0 13 17,-5 11 3,2 3 0,-3 1-3,0-2 0,6-8 0,-2-4 1,2-5 2,0-3-2,0-2 0,0-5-1,0-2-1,0-4-57,0-6 0,5-7-17,-2-5-74,0-2-87</inkml:trace>
  <inkml:trace contextRef="#ctx0" brushRef="#br0" timeOffset="5067.0252">1702 9747 32,'0'0'67,"0"0"0,0 0-3,0 0 21,0 0 0,0 0-31,0 0 5,0-21-33,0 13-10,0 1-10,0-3 1,0 0-5,0-4 0,13 1-1,1-2-1,-5 3 1,7 0-1,-2 3 0,-1 0-1,2 1-3,7 2 3,-1 5-4,6 1 0,0 0 0,-3 15 0,3 7-1,-5 7 4,0 0 2,-5 0-5,-8 2 5,-2-2-4,-7 0 2,0-2 0,0-3 2,-15-1 12,-7-2-5,-4 0-4,-9-1 8,-4-3-6,2-7-3,-1-4-2,1-3-1,7-3 0,5 0-4,7 0 5,9 0-15,6 0-1,3 0-71,0 0-166</inkml:trace>
  <inkml:trace contextRef="#ctx0" brushRef="#br0" timeOffset="6143.1251">2126 10131 36,'0'0'43,"0"0"3,0 0 10,0 0 13,0 0-7,0 0-40,0 1-11,4 2-9,9 3 10,1-2-1,7 0 9,-3-1 6,7-3-6,2 0 9,4-3 4,2-11-5,-3-1-12,3-3-6,-8-2-4,-4 1 1,-9-1-4,-3-1-1,-4 3 9,-5-2-11,0 4 5,-5-3-5,-10 5 0,-1 2-7,-4 2-5,2 3 7,3 1 4,2 2-1,4 0-1,4 1 2,2 2-3,2 1 1,1 0-1,0-1-2,0-1-7,0 2-27,9-3 24,12 0 13,3 0 2,6 1 1,-2 2 0,0 0 0,-1 0-2,-3 15 2,0 5 2,-6 2-1,1 3 3,-5 0 8,-3-1 2,-3 0-4,1-1 10,-3-3-8,1-4-5,1-4-3,-1 1-1,4-3-1,-1-2 0,1-4 4,2-3-2,5-1 4,4 0-8,2 0-25,3-12-71,-6-6-159</inkml:trace>
  <inkml:trace contextRef="#ctx0" brushRef="#br0" timeOffset="8010.0144">2988 9918 134,'0'0'94,"0"0"-86,0 0 0,0 0 29,0 0-16,0 0 8,-79 29-7,73-11-12,0 6 9,0 3 33,3 3-17,3-1-9,0-2-12,0-5 1,0-4 0,0-1-5,12-3 10,3-4 11,-3-1-18,4-4-2,1-3 1,2-2-2,1 0 3,-1 0-7,0-8 0,-4-5 0,0 0-3,-6-3 3,-3-2-5,0-4-1,-6 0-5,3-2-12,-3 0-10,0 3 7,0 4 9,-12 2-2,4 3 11,-2 4-1,0 2 2,-1 2 1,1 1 4,7 3 6,3 0-10,0 0-2,0-2 2,0 2-5,0 0-11,0 0-32,6 0 29,12 0 13,-1 0 6,3 0 0,7 0 0,-2 0 0,0 0 0,-2-2-1,-2 0 1,-2 0 2,-1-2-2,0 1 7,-6 0 3,-2-1 12,-5 3-7,-2-1 12,-2 2 6,1 0-11,-2-1-3,0 1 0,0 0 2,0 0 2,0-1-7,0 1 3,0 0-3,0 0-11,0 0-5,0 0 2,0 0-2,0 0 0,-5 4-6,-4 7 2,-1 4 2,1 5-4,3 1 2,4 4 3,1 2-3,1-3 4,0-1-1,0-5 1,1-1 0,10-4-1,-2 0 2,3-5 0,-3 0 3,0-4-1,4-1-1,-2 0 0,2-3 2,-1 0-2,2 0 6,-4 0-3,-1 0 3,0-13 6,1-7-3,1-7-6,-1-3-5,-5-2-19,-3 2 2,-2 3 0,0 3-4,-5 6 17,-6 4 2,2 5 0,-4 3 2,8 3 0,1 3 6,2-2-2,2 2-4,0 0-2,0 0-6,0 0-7,0 0 0,3 7 9,5 0 1,2-1 4,1 0 1,-1-1 1,-1-4-1,0-1 0,3 0 5,3 0-1,-2-7 3,-1-10-2,3-1 2,0-8-5,-3 0 1,0-6 0,-2-4-1,-4-2 1,-1-3-3,-5-2 0,0 2 0,0 2 2,0 6-1,0 7 0,0 10 2,0 5 13,-2 6 2,1 4-6,-1 0-4,1 1-8,1 0-3,0 0-1,0 7-3,0 20-7,0 14 11,0 10 2,1 7 1,8 3 0,-1 1 2,2-4 1,-1 0 4,0-4 10,3 0-4,0-3 4,1 0-7,1-1-5,1-3 1,4-2-1,-3-5-2,1 1 2,-4-2 4,-1-3-1,-1 0-1,-4-5-2,4-7-1,-5-9-4,0-6 4,-3-5-4,-3-4 5,1 0 2,-1 0 8,0-3 5,0-13 2,0-10-18,-1-5-4,-5-5-1,0-3-10,-2-2-19,-2 0-4,-2 5-8,-2 6 4,-2 4 14,4 7 15,0 7 8,5 4 1,2 3 2,2 4 8,3 1-9,0 0-1,5 0-6,11 0 3,8-2 2,3 1 2,0-1-1,-2 0 0,-5-1-5,-3 1-25,-3-1-15,4 0-49,-6 0-90,-2-2-98</inkml:trace>
  <inkml:trace contextRef="#ctx0" brushRef="#br0" timeOffset="8549.1564">4210 9826 415,'0'0'198,"0"0"-129,0 0-14,0 0 0,0 0-37,0 0-17,0-4-1,0 4-13,0 0-44,0 7-110,0 9-215</inkml:trace>
  <inkml:trace contextRef="#ctx0" brushRef="#br0" timeOffset="8764.9512">4178 10174 220,'0'0'170,"0"0"-114,0 0 104,0 0-45,0 0-57,0 0-13,2-1-31,-2-7-10,0 0-4,0 3-34,0-3-44,0-1-130</inkml:trace>
  <inkml:trace contextRef="#ctx0" brushRef="#br0" timeOffset="86468.8553">26608 4751 41,'0'0'118,"0"0"-83,0 0 25,0 0 14,0 0-10,0 0-10,0 0-18,0 3-12,0-2-3,0 1 3,0-2 1,0 1-5,0-1-9,0 0-5,0 0-5,0 0-1,0 0 0,0 0-3,0 0 0,-4 0-6,-1 0-4,-3 0 8,0 0 1,0 0 3,2 3-1,-1-1 2,3 1-1,-1 2-7,2-3 2,2 0 1,-1 1 4,2 0-7,0-2 4,0 3 2,0-1-6,0-2 8,0 1 1,0-1 1,0 0-1,2 1-1,2-2 3,1 0 3,-1 0-1,2 0-1,-5 0 5,1 0-6,-1-3-1,-1 2 3,0-1 0,0 2 3,0 0-6,0 0-2,0 0-2,0 0 2,0 0-4,0 0 2,0 0-11,0 0-11,0 0 7,0 0 7,0 0 2,0 0 0,0 0 1,0 0-6,0 0 1,0 0-5,0 0 17,0 0 4,0 0 2,0 0 1,0 0 2,0 0 6,2-3-7,-1 2-8,-1-3 2,2 3 0,0 1 2,-1 0-3,1-2 0,-1 2 4,-1 0-3,0 0-2,0 0-8,0 0 1,2 11 6,-2 1 2,0 1 3,0 1 0,0 0 2,0-1-2,0 1 4,-11 0-3,-2-1-1,-5 3 5,-8 1-2,-3 2-7,-6 1-16,1-1-75,1-2-173</inkml:trace>
  <inkml:trace contextRef="#ctx0" brushRef="#br0" timeOffset="197410.0972">6886 14792 305,'0'0'132,"0"0"-76,0 0 10,0 0-11,0 0-32,0 0-18,-13-12-5,13 10-3,0 1-42,0 1-83,2 0-178</inkml:trace>
  <inkml:trace contextRef="#ctx0" brushRef="#br0" timeOffset="447058.9244">6845 9411 104,'0'0'78,"0"0"-28,0 0 4,0 0 10,0 0-10,0 0-18,0 0-3,0-12-7,0 12-10,0 0-7,0 0-7,0 0 0,0 0 4,0 0-6,0 0 0,0 0 0,0 0 0,0 0 0,0 0 1,0 0-1,0 0 0,0 0 0,0 0 0,0 0 0,0 0-4,0 0 1,0 0 3,0 0-4,0 0-9,0 0-16,0 0-16,-3 0-60,-8 0-89</inkml:trace>
  <inkml:trace contextRef="#ctx0" brushRef="#br0" timeOffset="447945.4402">6848 9432 69,'0'0'60,"0"0"-1,0 0 45,0 0 1,0 0-34,0 0-26,0-12-20,0 12-24,10 0-1,5 0-1,10 0-1,7 0 1,5 0 1,9 0 1,7 0 4,5-3-5,3-6 1,-1-1-1,-10 0-13,-14 4-41,-9 5-38,-15 1-54,-9 0-29</inkml:trace>
  <inkml:trace contextRef="#ctx0" brushRef="#br0" timeOffset="448299.6295">7155 9432 101,'0'0'150,"0"0"-147,0 0 4,0 0 37,-17 99 6,17-69 22,0 2-19,0 0-24,0-1 0,5 0 7,1-2-28,0-1-4,0-3 2,-3 0-3,1 3-1,-1-1 0,0 2 1,0-1-1,2-1 1,1-1-3,1-4-1,4-3-61,2-8-65,2-9-133</inkml:trace>
  <inkml:trace contextRef="#ctx0" brushRef="#br0" timeOffset="449201.6785">7411 9758 255,'0'0'97,"0"0"-97,0 0-3,0 0 3,0 0 21,0 0 15,38 13 25,-26-13-30,7 0-13,-2-3-10,-1-10-5,3-5 6,-4-3-9,0-4-4,-3-4-12,-6-2-7,-3 0-3,-3 3 8,0-1-7,0 5 4,-9 2 10,0 2 10,-1 6 1,4 7 12,3 2 22,0 4 22,1 1-38,2 0-18,0 5-3,0 20-19,0 13 22,0 13 6,2 5 27,2-1 14,1-2 2,-2-8-27,0-6 1,4-7-12,-2-5-8,1-6-1,-3-5 1,-2-5 0,1-2-2,-2-4-1,1-4 4,-1 1-3,2-2 2,-2 0 7,1-14-10,5-14-12,1-11-128,7-1 65,2 3-13,-1 8 51,0 8 28,-3 9 8,-3 4 1,1 7 1,1 1-1,0 0-7,3 9 7,3 7 5,1 4 7,1 1 19,-4 0 15,1-3-17,-1 0-5,0-4-9,0-2-2,3-3-3,-1-3 0,0-4 1,0-2-3,7 0 1,-4-5 5,0-13-3,-1-3-11,-5-3-4,-4-2-27,-5 0 0,-5 4-4,0 7 9,0 6 26,-15 8 12,3 1 27,-2 0-36,-2 13-2,5 8-1,4 5 14,4 1 10,3 0 5,0-5 5,18-1 0,7-5-17,10-6-17,4-2 12,-2-7-12,6-1-19,-6 0-42,-8 0-114,-12-1-236</inkml:trace>
  <inkml:trace contextRef="#ctx0" brushRef="#br0" timeOffset="449850.205">9297 9348 206,'0'0'259,"0"0"-241,0 0-18,0 0-4,0 0 4,0 84 34,0-45 2,0 4-12,0 0-7,0-1-3,3 0-7,0-1 3,-1-5-1,-1-3-4,2-3-5,-1-3 1,1-1 1,-3-7 1,0-1-3,0-5-48,4-10-79,1-3-150</inkml:trace>
  <inkml:trace contextRef="#ctx0" brushRef="#br0" timeOffset="450166.5294">9275 9432 135,'0'0'93,"0"0"-14,-3-84-9,3 61-32,5 5-8,8 3-5,3 1-9,2 5-16,3 8 5,2 1 0,-1 6 1,2 15-6,-5 8 6,-4 5 4,-3 4 11,-7 1 6,-5-1-10,0-6-7,-6-2-6,-8-5 2,-2-4-2,2 0-4,-4-3-12,2-1-28,-5-5-70,-1-6-171</inkml:trace>
  <inkml:trace contextRef="#ctx0" brushRef="#br0" timeOffset="450884.0556">9678 9810 283,'0'0'36,"0"0"-36,0 0 0,0 0 1,0 0 17,0 0 25,61 28 4,-39-28-19,1 0-2,-2 0-15,1 0-8,-1-9 4,-3-1-7,-2-5 0,-4-2-4,-6-4-16,-3-1-18,-3-4-40,0-1-28,-7 1 8,-7 5 28,-2 5 65,2 2 5,1 7 53,4 2-28,0 3-2,6 1 11,3 1 2,0 0-21,0 0-15,0 0 3,12 0 0,9 0 83,3 0-52,0 0-9,3 0 2,-2 0 3,-1 0-5,-1 0 0,-1 1-13,0 10-10,-3 1 1,-2 7 1,-1 3 1,-5 5 14,-2 1 22,-2 4-17,-3-2 2,1-4-4,-2-5-16,3-4-3,0-7-3,3-1 1,4-5 0,5-4 3,10 0-2,8-8-2,0-9-66,-3 0-138,-9 1-123</inkml:trace>
  <inkml:trace contextRef="#ctx0" brushRef="#br0" timeOffset="452541.4556">10433 9536 197,'0'0'42,"0"0"-40,0 0 7,0 0 49,-57 103 3,51-69-1,3-2-7,3 0 3,0 0-13,0-3-10,1-5-17,10-1-9,3-7-2,5-4 1,2-4 6,-3-5 16,4-3-17,2 0 4,0 0-7,-2-11-5,-1-4-3,-5-3-4,-5-5-6,-4-1-12,-7-3-3,0 3-32,-1 1 13,-18 4 6,-1 4 22,-2 1 16,1 2 0,9 3 3,3 3-1,4 1 3,1 4 15,4 1-8,0-1-12,0-1-5,3 1-25,10-1 16,8 2 14,2 0 0,2 0 3,0 0-3,1 0 1,2 0 1,2 0 2,1 0-1,2 0 1,-5 0-2,-4 0 2,-3 0 2,-3-3 2,-4-1 1,0 0 9,-3 1-10,-5 1 3,-3-1 5,0 1-3,-3-1 4,0 2-2,0 1 14,0 0-7,0 0-3,-9 0-19,-5 6 0,0 12 0,0 6-2,-1 1-1,5 1 0,4-2-2,3-1 2,3-4 2,0-1 1,0-1-2,10-5 5,1-3-2,2-3 6,-1-3-4,3-3 11,3 0-2,3 0-1,-1-12-5,2-5 1,-2-4-6,0-4-2,-5-4 0,1 1-9,-7-3-2,0 4-3,-4 3 8,-5 4 1,0 6 6,0 6 1,-8 4 10,2 1 3,1 3-1,1-2-13,0 2 0,1 0-4,3 0 4,0 0-6,0 2-3,0 6 3,1 2 3,9-2 3,1 0-2,-2-2 4,3-3-2,-3-3 3,3 0 4,1 0 1,1-14 2,2-7-4,2-5-5,-3-6-1,-3-1 4,3-5-4,-6 1 0,-3-4-2,-2 2 0,-4 6 2,0 2 1,0 9 0,0 7 3,0 5 5,0 3 5,0 5-3,0 1-2,0 1-9,0 0-1,0 20-8,0 17-2,2 18 11,2 6 0,-3 2 3,-1 2 14,0-3-3,0-2-1,0-4-1,3 0-5,7-4-1,2 2 1,8 2 28,1-3-28,-1-2-7,-1-9 2,-1-6-2,-3-6 1,-2-5-1,-2-9 1,-5-5 0,-3-7-1,-2-4 1,-1 0 3,0-12 2,0-15-6,0-6-42,0-5 22,-7 1-18,-4 2 23,-1 5 10,3 4 5,0 5 0,5 3 0,-2 2 0,6 3-1,0 2-1,0 0 2,0 1-2,12 0 1,6 2-1,9 0-2,3 2 4,1 0 0,0 1-1,-2 4-15,-7 1-19,-7 0-30,-6 0-66,-9 0-70,0 0-59</inkml:trace>
  <inkml:trace contextRef="#ctx0" brushRef="#br0" timeOffset="453428.1676">12322 9671 349,'0'0'107,"0"0"-107,0 0 0,0 0 0,0 0 13,0 0 4,3 62 5,4-58 4,5-2 25,3-2 5,7 0-27,5-10-12,3-8-11,-5-3-6,-7 0-6,-3 1-3,-6 2 6,-3 1-6,-3 5-13,0 5 6,-3 4 9,0 3 4,0 0-6,0 0 0,0 3-25,0 15 0,0 6 34,0 3 6,0 1 9,3-2 4,4-5-10,5-3 5,3-4-3,0-7-6,4-4 21,0-3 2,3 0-12,0-13-8,-1-8-8,-1-4-20,-6 0-21,-2 1 31,-3 1 8,2 5-5,-1 3 4,1 6 0,0 4-3,-3 5 2,3 0-1,0 0-7,-2 17 8,2 2 4,1 2 7,-3 2 22,-3-1-7,-2-5-13,-4 0-3,0-3 0,0-2 5,-6-2-9,-13-1-2,-7 0-42,-8-6-111,-3-3-304</inkml:trace>
  <inkml:trace contextRef="#ctx0" brushRef="#br0" timeOffset="453643.9264">12617 9430 489,'0'0'74,"0"0"-40,0 0-6,0 0 0,0 0-22,0 0-6,-15-18-63,6 18-87,1 8-179</inkml:trace>
  <inkml:trace contextRef="#ctx0" brushRef="#br0" timeOffset="454516.3888">13968 9227 185,'0'0'97,"0"0"-33,0 0-34,0 0-5,0 0-3,0 0-18,0 0-4,-89 42 0,80-5 10,6 2 26,3 1 2,0-1-17,0-1 7,6-5-9,11-1-9,2-6 1,2-5 0,9-8 5,4-5 19,3-8-12,0 0-11,-1-5-3,-4-10-7,-9-2-1,-6-2 0,-4-4 0,-7-4 0,-4-3-1,-2-3-4,0-2-3,-11 2 1,-9 3 5,-6 0 1,-1 6-1,1 4 1,0 4-4,-1 5-8,5 5-21,3 5-12,7 1-41,2 0-40,3 9-58</inkml:trace>
  <inkml:trace contextRef="#ctx0" brushRef="#br0" timeOffset="455047.6573">14261 9238 22,'0'0'84,"0"0"5,0 0 31,0 0-26,0 0-48,0 0-20,-1-11-26,1 28 2,0 10-2,0 8 10,3 5 9,4 2 5,5 0-16,3-1 4,4-7-3,5-4-4,2-7 2,0-4-4,1-9 4,-3-5 0,1-5 1,-1 0 4,0-8 4,-1-10-4,-6-3-6,-3-5-1,-5-2 2,-2-5-5,-5-6-1,-2-2-1,0-1-1,0-2-18,-5 6-15,-4 7-15,3 10 7,2 9-68,-1 9-87</inkml:trace>
  <inkml:trace contextRef="#ctx0" brushRef="#br0" timeOffset="455395.3444">14724 9193 342,'0'0'84,"0"0"-36,0 0-39,0 0-7,0 0-2,95-20 8,-50 17 0,1 0-2,-1 0-2,-10 2-3,-5 1 0,-8 0-1,-6 0-26,-6 0-133,-7 0-119</inkml:trace>
  <inkml:trace contextRef="#ctx0" brushRef="#br0" timeOffset="455649.1321">14937 9177 268,'0'0'181,"0"0"-181,0 0-12,0 0 12,-15 79 55,9-45-1,5 5 7,-1-2-24,2-1-17,0-4-12,0-5-3,0-2-4,0-4 0,2-3 1,1 0 1,1-4-3,-1-4-49,0-5-125,0-5-201</inkml:trace>
  <inkml:trace contextRef="#ctx0" brushRef="#br0" timeOffset="456366.5426">15993 9290 114,'0'0'124,"0"0"-53,0 0-23,0 0-8,0 0-13,0 0-19,-56-30 14,42 35-3,0 18-11,-2 8-2,4 8 5,2 2 11,7 0-11,3-5-4,0-3 2,16-3-2,9-6-2,7-8-2,5-5 21,5-9 22,4-2-32,-4-3-3,-8-12-4,-7-3-6,-11-2 3,-7-2 4,-7-6-1,-2-2-3,0-3-4,-18-2 1,-3 2-2,-1 3 0,1 8-2,3 4-2,2 5-10,1 8-24,-2 3-55,1 2-154</inkml:trace>
  <inkml:trace contextRef="#ctx0" brushRef="#br0" timeOffset="456783.0486">16463 9174 404,'0'0'75,"0"0"-20,0 0 12,0 0-24,0 0-43,0 0-2,0 32-12,0 10 14,0 3 0,0 1 3,0-3 3,0-2-1,0-5 2,0-3-5,0-6 3,0-3 2,0-4-7,0-6-49,7-9-115,6-5-147</inkml:trace>
  <inkml:trace contextRef="#ctx0" brushRef="#br0" timeOffset="457021.3514">16489 9098 448,'0'0'46,"0"0"2,0 0 26,0 0-56,0 0-10,0 0-7,35-27 0,-4 21-1,-1 2 0,-2 3 0,-6 1 0,-6 0-1,-2 0-56,-7 1-55,-1 7-118</inkml:trace>
  <inkml:trace contextRef="#ctx0" brushRef="#br0" timeOffset="457237.5179">16432 9313 53,'0'0'36,"0"0"-31,0 0 76,0 0 53,0 0-80,92 1 2,-48-12-29,-6 0-21,-6 4-2,-10 4-2,-8 3-2,-7 0-13,-6 0-149,-1 1-86</inkml:trace>
  <inkml:trace contextRef="#ctx0" brushRef="#br0" timeOffset="458124.0228">18009 9077 142,'0'0'84,"0"0"26,0 0-45,0 0 2,0 0-32,0 0 4,-55-56-16,42 56-20,0 0-1,1 0 1,-2 9-2,0 9-1,-2 6 0,2 6 6,1 5-6,4 4 5,6 1 0,3 0-1,0-4-2,0-6 2,12-6-2,7-3 4,5-6 1,4-4-4,3-6-3,1-2-7,-4-2-21,-5-1-63,-5 0-139</inkml:trace>
  <inkml:trace contextRef="#ctx0" brushRef="#br0" timeOffset="458583.772">18438 9040 63,'0'0'68,"0"0"30,0 0 32,0 0-117,0 0 10,0 0 10,-101-8-5,80 30-2,2 8-13,5 9 4,4 4 0,5 2 0,5-3-9,0-3 13,5-9-7,10-4-6,1-7-2,5-6-1,3-9 15,3-4-4,2 0 2,3-4-10,-5-12-3,-5-2 1,-5-3 0,-7-4 1,-7-4-2,-3-6 0,0-1-5,0 0-3,-10 3-10,-5 6-25,1 7-22,2 8-49,-1 5-47,2 5-85</inkml:trace>
  <inkml:trace contextRef="#ctx0" brushRef="#br0" timeOffset="459057.5775">18694 8998 117,'0'0'78,"0"0"-7,0 0 25,0 0 34,0 0-19,0 0-77,1-15-34,-1 39-10,0 12 10,0 7 2,0 2 0,0 0 1,9-1 0,7-7-1,5-4 3,0-7 1,3-6 4,1-7 1,2-4-5,0-7 9,-1-2 4,-1 0-9,-3-11-6,-3-9 3,-3-3 0,-4-11-4,2-6 0,-5-4-3,-2-3 0,-2 2-12,-5 6-6,0 7-15,0 8-31,0 9-39,0 5-85,0 4-127</inkml:trace>
  <inkml:trace contextRef="#ctx0" brushRef="#br0" timeOffset="459543.2241">19216 8972 378,'0'0'88,"0"0"-53,0 0-22,0 0 19,0 0-32,0 0-12,0 34 12,-3 0 18,0 6 11,-2 3-10,1 1-6,-2 0-6,1-4 2,2-3-7,0-6 3,2-5-2,1-4-3,0-5 0,0-5-5,0-5-59,0-7-73,1 0-115</inkml:trace>
  <inkml:trace contextRef="#ctx0" brushRef="#br0" timeOffset="460028.8091">19220 9024 160,'0'0'66,"0"0"-17,0-86 9,0 62 1,8 6-18,2 5-12,-1 2 7,0 5-10,3 4-14,-3 2 0,2 0-12,5 11 0,-3 9 4,2 1-3,-3 1 6,-6-1-5,-3 0-2,-3 0 4,0-1-4,-7-1-19,-10-2-16,-1-2 10,2-4-9,-4-5-30,6 0 17,2-5 17,6 1 22,1-1 6,5 1 1,0-1 1,0 4 0,1 0 8,12-1 27,6-1-13,2 1-7,6 1-1,0 1-7,1 0 0,-3 3-3,-4 5-2,-1 2-2,-4 3 0,-3 3 0,1 1 0,-7-4 0,-1-3 0,-1 1-5,-2-4-33,1-3-34,2-4-103</inkml:trace>
  <inkml:trace contextRef="#ctx0" brushRef="#br0" timeOffset="460862.155">19976 8934 114,'0'0'39,"0"0"-17,0 0 55,0 0 39,0 0-30,0 0-41,2-51 2,-15 43 1,-5 2-39,-6 1-6,-3 4-3,-3 1 0,2 0-3,1 0 2,4 11-2,4 3 3,3 3-7,5 5 0,2 1 5,6 3 1,3 2-2,0 1 1,6 3 2,15-2 0,2 0 0,4 0 3,1-3 5,-3 0 0,-3-3 3,-5-3-2,-4-1-4,-5-5-1,-7-1-2,-1-3-1,0 0 3,-7-2 6,-14-3 3,-3-3-5,-2-3-2,-3 0-6,-1 0-12,1 0-28,-1-6-33,4-3-64,2 0-54,7 0-7</inkml:trace>
  <inkml:trace contextRef="#ctx0" brushRef="#br0" timeOffset="461310.1191">20200 8941 94,'0'0'74,"0"0"31,0 0-38,0 0-20,0 0-47,0 0-8,0 45 8,0-9 58,0 5-6,0 3-21,0 1-11,0 0-9,0-6-3,3-6-7,2-2 4,3-9-3,0-2 1,1-5-3,-1-5-43,2-4-101,-2-6-90</inkml:trace>
  <inkml:trace contextRef="#ctx0" brushRef="#br0" timeOffset="461579.6803">20238 9001 244,'0'0'58,"0"0"-4,0 0-23,0 0-29,0 0-1,56-79 5,-30 68 4,-1 2 13,-2 5 7,-6 1 6,-3 3-26,1 0-9,-2 0 0,4 0-1,-4 6-33,-1 1-122,-6 1-70</inkml:trace>
  <inkml:trace contextRef="#ctx0" brushRef="#br0" timeOffset="461826.5689">20256 9170 145,'0'0'104,"0"0"-99,0 0 8,0 0 22,0 0-17,92 0-4,-67 0-4,-2 0-9,-4 0 0,-7 0-1,-2 2-26,-8 6-87,-2 3-60</inkml:trace>
  <inkml:trace contextRef="#ctx0" brushRef="#br0" timeOffset="462049.2636">20278 9423 151,'0'0'40,"0"0"17,0 0 21,0 0 23,0 0-29,95 1-13,-60-2-34,-1-8-15,2 1-6,-3 1 2,-5 1-6,-4 1-18,-6-1-61,-2 0-103</inkml:trace>
  <inkml:trace contextRef="#ctx0" brushRef="#br0" timeOffset="462249.7916">20931 9331 483,'0'0'103,"0"0"-82,0 0-7,0 0-14,0 0-68,0 0-117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10:08.6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2148 12289 145,'0'0'79,"0"0"-41,0 0 14,0 0 8,0 0-12,0 0-3,0 0-12,0 0-11,0 0-3,0 0-7,0 0-3,0 0-3,0 0-6,0 0-3,6 0 0,6 0-4,7-3 7,2-2-1,7-1 2,1 3-2,1 0 0,5 0 1,3 0-2,1 0 0,5-1-7,0-2-46,-4 1 5,-4 1 4,-5 1-48,-7 3 2,-3 0-73</inkml:trace>
  <inkml:trace contextRef="#ctx0" brushRef="#br0" timeOffset="470.0939">2391 12290 154,'0'0'107,"0"0"-70,0 0 29,0 0 13,0 0-41,0 0-21,0-9-17,0 14-33,0 16 9,0 8 24,0 2 0,0 2 2,0 0 7,0-3-5,0-1-4,0 1 4,0 1-2,0 6 2,0-1-2,0 0-2,0-6 0,0 0-3,0-1-16,0 0-42,0-3-53,0-6-69</inkml:trace>
  <inkml:trace contextRef="#ctx0" brushRef="#br0" timeOffset="2359.2741">2573 12572 128,'0'0'65,"0"0"-65,0 0 0,0 0 0,0 0 10,0 0 3,39-11-3,-24 2 13,3-1 8,-3-4-11,1 2-11,-1-1-1,0-1-7,3-1 0,0-2 0,-2-1 2,-1-2-1,0 1-2,-6-1-2,0-2 2,-3-3 0,1-1 0,-5 2-3,-2 1 3,0 5 1,0 3 1,0 3 1,0 3-1,-4 2 8,-1 2-2,2 2 5,0 1 11,3 2-1,0 0-22,0 0-1,-3 18-25,0 13 22,0 11 6,-3 3-2,3 0 4,-3-4 5,3-5 1,3-6-3,0-3-5,0-4-3,0-4 3,0-2 0,0-4-3,2-1 1,2-1 1,-1-5-1,-2-3-1,-1-3-6,2 0 6,-1 0 3,2 0 10,2 0-3,1-11-2,0-1-6,-1 0 3,-1 2-2,-1 2 1,-2 1 3,-1 4 26,2 0-3,-2 3-6,0 0-4,0 0-20,0 0-7,0 0-7,0 0 8,-3 10 6,-4 2 4,-1 0-2,2 0 0,0 2-1,1 1 0,-2-2-1,3 3 0,-1-3 0,2 0 0,2-2 0,-1-4-2,2 0 2,-1-4-4,1-2 1,0-1-1,0 0 4,0 0 0,0 0 0,0 0-1,0 0 1,0 0 1,0 0 6,0 0-3,0 0-1,0 0 2,0 0-1,0 0-1,0 0 1,0 0-4,0 0-1,0 0 1,0 0-5,0 0 2,0 0-2,0 0 3,-2 0 4,2 0 1,0 0 2,0 0 0,0 0-2,0 0-1,0 0 0,0 0-2,0-2 1,0-11 0,0-4 4,0-2-5,0-2-3,5-3 1,5-3-6,5 1-8,0 1 7,-2 7-6,-2 4 9,-2 5 2,-2 3 4,-4 3-2,-3 1 2,3 2-10,5 0-14,-1 0 12,5 14-2,-3 3 6,-3 2 7,3 2-1,-3-1-2,1-2 3,-2 0 1,-1 0 0,4-3 0,-1-2 0,4 1 0,-2-2-2,1-1 1,-1-2 1,0-3 0,4-2 0,-1-2 0,-1-2 3,2 0-2,1 0 0,-4 0 0,-1 0 1,-3-3 2,0-8-2,4-1 2,-1-3-3,0-3-1,3-2-1,-6-1-5,2 2 2,-4 2 4,-4 4 2,0 2-2,0 2 1,0 2-1,0 4 1,0 0-1,0 3 0,0 0 0,0 0-1,0 0-12,0 0-7,-1 6 11,1 7 8,0 2 0,0 0 0,0 2 0,0-1 1,0-2-1,0-1 1,1-2-2,7-2-7,0-1 9,0-4 2,6 0-2,-3-4 3,3 0 5,2 0-5,2 0 5,3-4-4,0-10 3,0 0-5,0-3 2,-2-1 0,-4 1 1,-3 2-3,-2 5 0,-4 2 8,-1 4 0,-2 2 4,-3 2 1,0 0-15,3 0-11,4 0-10,2 6 14,0 6 3,1 0 2,-2 2 2,1 1 1,0 3 0,-3 0-1,-2 0 0,-2-3 1,-2-1-1,0-3-4,0 0-33,0 1-17,-6-3-85</inkml:trace>
  <inkml:trace contextRef="#ctx0" brushRef="#br0" timeOffset="2644.465">3143 12415 455,'0'0'63,"0"0"-40,0 0-17,0 0-4,0 0 1,0 0-3,-1-30-6,-4 30-81,-4 11-131,-4 5 83</inkml:trace>
  <inkml:trace contextRef="#ctx0" brushRef="#br0" timeOffset="3929.5687">4605 12263 38,'0'0'111,"0"0"-28,0 0-14,0 0-10,0 0 18,0 0-33,-10-49-12,5 45-11,-4 1-8,2 0-9,-5 3-4,-3 0 0,-1 0 0,-5 0-4,4 11-3,-5 7 7,0 5 2,-1 5-2,2 7-1,2 1-4,4 0 5,4 1-5,4-3 2,7-4 1,0-5 1,7-2-2,10-5 3,10-6 6,9-3-3,7-7 10,8-2-6,4 0 1,0-6-5,-4-5-3,-5 2-49,-13 2-50,-11 4-54</inkml:trace>
  <inkml:trace contextRef="#ctx0" brushRef="#br0" timeOffset="4954.0953">4971 12259 38,'0'0'71,"0"0"8,0 0-3,0 0-20,0 0-13,0 0 15,0-32 13,0 30-19,-5 1-43,-2 1-9,-4 0-9,0 0-6,-3 0 12,-1 12-2,3 3-3,0 5 0,0 3 5,3 3-1,2 2-2,4 0-1,3-1 0,0-2 5,0-4-5,10-5-13,7-3 14,8-3-7,2-6 13,7-3 3,2-1-1,1 0-1,-4-4 0,-2-8 3,-5-2-3,-5 1 3,-3-2-2,-8-1 5,-2 2 13,-7-3 20,-1 1-1,0-4 1,-7-2-18,-10-1-16,-1 2-6,2-1-2,-5 4 2,5 4-3,-4 5-14,2 4-25,-2 5-34,0 0-38,1 10-75</inkml:trace>
  <inkml:trace contextRef="#ctx0" brushRef="#br0" timeOffset="5333.0396">5384 12239 7,'0'0'94,"0"0"-52,0 0 6,0 0-45,0 0 0,0 0 3,-25 69 7,22-44 2,1-3-14,2 1-1,0-1 5,0-3-5,3 0-4,6-3 2,3-3-73,-3-5-38</inkml:trace>
  <inkml:trace contextRef="#ctx0" brushRef="#br0" timeOffset="5903.202">5467 12215 31,'0'0'108,"0"0"13,0 0-22,-5-92 10,5 76-21,0-3-51,0 4-14,1 1-7,9 2-11,-2 2 2,4 4-2,1 6-5,4 0-6,7 0 4,1 16-3,0 3 0,-5 2 2,1 0 2,-9 0-1,-7 0 0,-5 0-7,0 4-2,-5-1 11,-12-1-1,-5-2 1,-2-1-7,1-5-2,-2-2 8,3-6 1,4-4 0,0-2 1,6-1 5,0 0-6,6 0 2,0 0-2,3 0 0,3 0-1,0 0-4,0 3-20,0 5-9,8 2 30,5 3 4,5 0 0,1 0 4,1 2-1,1 1-3,-2-2 3,-1 0 1,0 0-3,-2 0 1,-1-1-2,3-1-1,-3-1-21,0-3-24,-2 2-13,-2-3-35,-2-3-3,-2 1-46</inkml:trace>
  <inkml:trace contextRef="#ctx0" brushRef="#br0" timeOffset="6642.9306">6042 12119 167,'0'0'147,"0"0"-82,0 0-14,0 0-29,0 0-16,0 0 2,-40-24-8,25 24-6,1 1 4,-6 17 4,-3 9 3,-4 7-2,5 3-1,1-1-2,9-1-3,6-3 1,6-7-3,0-3-1,3-5 6,14-3 0,9-6 2,7-3 8,10-5-6,-1 0 2,2 0-1,-6-6 6,-5-6 8,-5 0-9,-8 0 7,-2 0-4,-5-2 28,-3-2-1,-2-2-2,-5-3-18,-3-2-1,0 1 3,-6-4-15,-10 5-7,-4 1-7,1 7-20,-3 7-41,-1 6-57,-1 0-167</inkml:trace>
  <inkml:trace contextRef="#ctx0" brushRef="#br0" timeOffset="7761.4006">6460 12091 99,'0'0'85,"0"0"13,0 0 3,0 0-4,0 0-31,0 0-22,1-14-18,-1 14-6,0 0-11,0 0-9,0 0-17,0 11 3,0 12 14,0 6 1,-1 2 1,-8 2 3,3 1-5,1-1 1,-1-3 0,0-3 0,3-3 1,2-1-2,1-5-2,0-2 2,0-4-1,0-1 1,9-5 0,9-5 0,10-1 3,11 0 5,4-3 7,1-9-6,-1 2-2,-6-1-4,0 2-2,-1 2-1,-4 2 0,-4 2 0,-6 3-26,-7 0-66,-9 0-145</inkml:trace>
  <inkml:trace contextRef="#ctx0" brushRef="#br0" timeOffset="8694.9624">7046 12052 6,'0'0'88,"0"0"19,0 0-29,0 0 12,0 0-27,0 0-1,3-36 10,-3 33-28,0 2-10,0 1-11,0 0-10,0 0-1,0 0-7,0 0 1,0 0-3,0 0-3,0 0-2,0 0-12,0 19-3,0 15 10,0 6 7,0 4 0,-3-4 1,3-2 1,0-3-2,0-3 0,0-6 1,0-2 0,0-4-1,0-2 0,9-2-1,2-2 1,2-2 0,-1-3-1,3-1-1,1-2 0,2-3-5,6-3 7,0 0 0,0 0-9,-2 0-18,-1 0 2,-5 0-48,-1 0-44,-1 0-35,-4-1-55</inkml:trace>
  <inkml:trace contextRef="#ctx0" brushRef="#br0" timeOffset="9581.6401">7644 12041 111,'0'0'134,"0"0"-36,0 0 12,0 0-29,0 0-27,0 0-17,0-31 0,0 31-27,0 0-10,-1 0-12,-7 20 2,-4 12 10,-4 8 3,4 4 0,-3-1-3,5-2 1,-2-2 1,4-3-2,-1-1 0,3-5-1,-2-3-30,5-3-28,1-4-39,2-5-20,0-8-66</inkml:trace>
  <inkml:trace contextRef="#ctx0" brushRef="#br0" timeOffset="9944.633">7656 12003 175,'0'0'130,"0"0"-72,24-85-12,-12 64 18,-3 6-6,-1 5-7,-1 4-8,-4 6-18,1 0-25,2 6-1,5 21-10,1 7 11,-2 12 3,-2-1 4,-1 0 1,-3-5-6,1-3 0,-2-5 0,3-4-2,0-4 1,1-1 1,-1-5-2,-1-2 0,1-2-8,-2-2-27,-2-5-36,4-4-64,-6-3-100</inkml:trace>
  <inkml:trace contextRef="#ctx0" brushRef="#br0" timeOffset="10135.4602">7667 12218 186,'0'0'59,"0"0"-27,0 0 6,0 0-13,0 0-15,0 0-2,39-21-6,-22 21-2,0-1-39,-2-1-137</inkml:trace>
  <inkml:trace contextRef="#ctx0" brushRef="#br0" timeOffset="10468.0896">8113 11926 130,'0'0'81,"0"0"-51,0 0-30,0 0 6,0 0 28,-3 90 11,-5-55-11,1 0-10,2-2-16,2-2-4,3 0-2,0-5-2,0 0-40,2-6-98,5-2-65</inkml:trace>
  <inkml:trace contextRef="#ctx0" brushRef="#br0" timeOffset="11069.6213">8138 12039 97,'0'0'90,"0"0"-17,0-107-28,6 72-3,6 2 8,-1 2 13,2 5-4,-1 3-16,0 5-13,0 7-1,-2 0-15,-1 5-7,3 2-7,2 4-3,0 0-2,3 5 2,-1 18-3,-4 4-1,-6 6 5,-4 2 2,-2 1-5,-6 3 5,-18 2 0,-3-1-22,-9-2-67,2-5-35,3-9 19,5-9 41,5-4 33,3-6-14,8-4 23,2-1 22,3 0 2,3 0-1,1 0 3,1 0-4,0 4-15,0 1 15,16 1 25,9 0 21,5 1 27,1-2-11,4 3 13,-4-3-15,2 3 3,-5 1-36,-3 3-21,-2 0-4,-1 3 0,-2 2-2,-4-1-8,-3 4-38,-2 1-15,-3-3-40,-2-3-45,-1-6 5</inkml:trace>
  <inkml:trace contextRef="#ctx0" brushRef="#br0" timeOffset="11802.7554">8996 11913 105,'0'0'93,"0"0"-20,0 0-1,0 0-8,0 0 21,0 0-19,6-26-21,-6 26-33,0 0-12,-3 5-4,-12 17 4,-7 11 10,-5 9-7,-1 3-2,-1 2 2,4-3-2,5-5-1,1-3 2,4-3-2,0-3 0,2-4 0,1-2 0,4-4-35,4-4-54,4-6-50,0-7-80</inkml:trace>
  <inkml:trace contextRef="#ctx0" brushRef="#br0" timeOffset="12134.8743">8766 11956 119,'0'0'103,"0"0"-19,0 0-7,0 0 16,0 0-17,0 0-45,0-30-31,0 30-14,3 9-13,3 9 24,2 4 3,1 3 2,1-1-1,4-1 1,-1-1 1,-3-1-3,-2-2-29,2 0-49,2-1-15,-1-2-47,0-3-47</inkml:trace>
  <inkml:trace contextRef="#ctx0" brushRef="#br0" timeOffset="16113.7392">10213 12024 67,'0'0'330,"0"0"-320,0 0-10,0 0-3,0 0-5,0 0 8,5 28 0,2-25 0,1-1 11,8-2 15,-1 0 11,3 0-13,3-12-5,-3-5-12,3-2-5,-3-2 2,1-3 1,-3-1 0,-4 1-3,-1-1 4,-5-2-2,1-2-4,-2-1 1,-1 0 2,-2 0-3,-1 2 0,-1 0 1,0 7-1,0 4 2,0 4-1,-1 2 1,-4 0-2,-1 0-2,-1 2 2,1 3 0,4 1 2,1 4 1,-1 1 2,1 0-5,-1 14-14,-1 14 4,0 10 9,0 7-1,2 3 2,-4 2 8,1-2 0,0 0 3,1-1-7,-2-5-2,2-2 3,0-3-5,3-4 2,0-4 0,-2-1-2,2-7 0,0-3 0,0-3 0,0-4 1,0-4-1,0-4 1,0-1-1,0-1 5,0-1 4,0 2 1,0-2-3,0 1 2,0-1 14,0 0 4,0 0-10,0 0-13,0 0-3,0-4 0,0-4 0,0 2-1,0 0 2,0 1-2,0 2 1,0 3-1,0 0 3,0 0 3,0 0-6,-1 0 0,1 0-3,0 0 1,0 0 0,0 0 2,0 0 0,0 0-1,0 0 1,0-1 2,0-1 1,0 0 0,0-3-2,0-6 0,0-7-1,9-3-3,7-4-2,-1-4-9,-1 4-2,2 2 2,-2 4 11,-4 5 2,-4 5-1,-1 3 2,-2 3-2,3 3-1,1 0-4,5 0 0,0 0 2,6 12 1,-1 1-1,-3 1 2,2 1 1,-1-1 2,-1-3 0,7 2 1,-1-3-1,0 1 0,2-4 0,-1-1 0,0 0 0,-1-3 0,0-3 1,1 0 0,-3 0 2,1 0-2,-3 0 1,-2-9 1,-2 0-3,-4-1 4,2-1 0,-8-1 4,-2-1 2,0-1-6,0 2-1,-3 0-3,-8 3 0,4 0 0,-1 3-2,-2 0-1,-2 4-8,-2 2 2,-2 0-2,1 0 10,-1 0-2,2 12 3,1 0 0,1 5-4,6-2 3,-1 0-5,5 2 4,1-4-2,1 2 1,0-3 2,0 0-6,7-3 7,5 0 0,3-1 0,4-2 0,1-3 1,-2-2 3,1-1-2,3 0-1,1 0 2,5-1-2,1-8 3,5-3-1,0-3-1,2-5-2,-3-1 4,-4-4-4,-3-2 1,-4-5 3,-4-4-2,-3-2 4,-3-1-5,-6 0 2,-3-5-1,0-1 1,-3-3 4,0 0-5,0 1 1,0 5-3,-3 6 4,-2 7-3,-3 5 0,3 7 0,1 7-1,-1 4 5,2 4-4,0 2-1,-3 0-11,-4 4 3,1 20 6,-5 12 3,1 13-2,2 8 1,4 4-4,0-3 6,2-2-2,4-6 0,1-4-3,0-3 3,1-6 0,12-5-2,1-7 1,4-3 1,0-6 0,4-5-1,5-6-1,1-3 2,2-2 6,1 0-5,-1 0-1,-3-12 0,-3-4 0,0-4 3,-3-4-2,-5-5-1,2-2 2,-6-4 2,-2-1-3,-2-2 2,-5-1 0,-3 2-3,0 0 0,0 6 0,0 4 1,0 4 1,0 5 14,0 3-3,-3 6 0,-2 3-7,1 3-6,0 3-4,1 0-2,-3 1 1,0 22 3,-2 10 0,-2 9-4,4 7 6,-2-2 2,2 2 2,-2-3 10,2 0-10,1-1-3,2-2 4,0-1 0,3-1-4,0-3 4,0-2-5,0-3 2,0 2 0,0 1-2,0-3 3,0-4-3,-3-8 0,1-8 2,1-4-1,1-6 2,-2-2-3,2-1 0,0 0 0,0 0 4,0 0 1,0 0 5,0 0 2,0-8-3,0-7-9,0-5 3,0-2-3,0-7 0,5-1 0,3-6 0,-1-1-12,3-2 0,-1 3 4,-3 3 0,0 5 8,-1 4 1,2 3-1,-1 1-1,2 2 1,-1 4 0,2 2 0,0 3-2,-3 2 1,0 2-3,0 2 3,0 1-4,0 2 5,1 0-3,5 0-5,-1 0 5,-1 11-2,2 1 1,-6 2 3,2 0-6,-5-1 1,-2 2-1,-1-1-8,0-1-14,0 0-14,-4 0 34,-7-5-11,-2 0-25,2-2 44,1-2 1,-2 0-9,0-1 6,-1-3 0,4 0-21,1 0-21,5 0 36,1 0 9,2 0 0,0 0-3,0-3-7,0-4 9,2 2 1,7-1-3,2 1 2,3 1 1,-2 1-2,2-2-1,1 4 3,2-3-1,3 0 1,1-2 0,3 0 0,-2-3 3,-1 2-3,1-1 0,-4-1 0,-3-2 1,3-2 0,0-4 13,1-2-9,1-1-3,-1 1-2,-6 1-2,-4 2 1,-2 4 1,-7 5 3,1 4 3,-1 2 17,0 1-14,2 0-8,-2 0-1,0 0-12,3 0-21,1 13 20,6 6 11,-1 4 1,2-2 0,-1-1 1,-4-1 0,2 0 0,-4-5 0,-1 1 0,0-4-4,-3-2 2,0 2-8,0-3 3,-3 5 3,-9-5-7,-4 2-95,-2-5-125</inkml:trace>
  <inkml:trace contextRef="#ctx0" brushRef="#br0" timeOffset="27501.44">12968 11941 10,'0'0'113,"0"0"-31,0 0-18,0 0 20,0 0-21,0 0 6,0 0-5,0-9-38,0 9-8,0 0-9,0 0-9,0 0-3,0 0-4,3 0 1,4 0 1,5 0 5,4 0 1,2 0 3,0-4-3,3-6-1,-2 2 1,-2-2-1,1-1 0,-5-2-2,2 1-4,-3-1-7,0-1 1,-5 1 3,-2 1 7,-2-2 2,-2 2 1,1 3 0,-2-2-1,0 5 0,0 1 2,0-2 2,0 6-4,0-1-11,0 1 1,0 1-3,-5 0-3,-1 8 16,-1 8 0,0 2 3,4 0-3,3 2-3,0-2-6,0-2 9,0-1 2,8-1-2,3-4 0,1 1 1,0-4 1,-3-2 0,1-4 1,0-1-3,4 0 6,4 0-6,1-6 3,5-9-1,3-4 2,1-2-3,-1 0 0,-4 1 0,-1 3-1,-6 4 0,-4 1 1,-4 5-1,-2-1 2,-3 6-2,1 2-4,2 0-9,3 2 11,1 12-2,-2 2-1,-3 2 4,-2 2 2,-2 1-1,1-1 2,-2-1-2,0-1 4,0 0-4,0-1 0,0-3 0,0 0-2,0-3 2,0-2 2,0-3-1,0-2 1,0 0-2,0-3 0,0-1 1,0 1 0,0 1 3,0-2 5,0 1 0,0 1 1,0-1-2,0 1 4,0-2-3,0 0 0,0 0-3,0 0 0,0 0-5,0 0 4,0 0 1,0-9-6,0-5 0,7-4-2,3-3 2,4-3-2,1-3 1,0 0-2,1 3 2,-2 3-5,-1 3 3,-4 4 3,-2 5 2,-4 3-2,0 1-2,-1 4-1,7 1-9,0 0 2,4 4 4,2 12 5,0 3-2,-2 2 0,-1 2 3,2-1 0,-4 1 0,1 0 2,2-2 0,-2-2-2,-2 1 2,2-3 0,-2-4-2,2 0 0,4-2-27,-2-5-54,3-2-41,-3-4-84</inkml:trace>
  <inkml:trace contextRef="#ctx0" brushRef="#br0" timeOffset="28018.4425">13415 11463 330,'0'0'92,"0"0"-33,0 0-27,0 0-13,0 0-13,0 0-6,0-23-7,0 23-43,0 8-113,0 7 48</inkml:trace>
  <inkml:trace contextRef="#ctx0" brushRef="#br0" timeOffset="30286.2819">14877 11928 81,'0'0'14,"0"0"-14,0 0 11,0 0 6,0 0-4,0 0 11,0 0 9,36 70 3,-26-63-9,1-3-20,-1-3-1,4-1 4,-1 0 7,5 0 4,-1-12-4,0-2-4,-2-3 5,2-3-8,-2-1 5,-1-3-8,-1-6-2,1-2-1,-3-7 5,-2-4 6,4-4 1,-5 0-6,-1-1 3,-1 3 6,1 4-12,-2 3 7,-4 9-7,-1 3 12,0 8-12,0 6 27,0 4-2,0 5-9,0 3 10,0 0-13,0 0-20,-1 0-2,-4 10-17,-2 11 19,1 8 3,2 10-3,2 4 0,2 3-2,0 1 4,0-3-3,6-6 2,4-6-1,3-3 0,-1-5 0,5-3 0,3-4-6,-4-2 6,3-3 2,-3-4-2,0-3 0,-1-3 2,3-2-1,-2 0-2,2 0 0,1-5 1,-1-10 3,-1-6-3,-1-4 0,0-7 3,0-3-3,0-4 0,-6 1 0,-4 3 0,-1 0-2,-2 0 1,-3 3 2,0 6-2,0 2 2,0 4-1,0 2 0,-3 4 0,0 4 0,0 2 0,-2 4 2,4 3-1,-1-1-1,1 2 5,-1 0 1,1 0-6,-2 0-8,0 15-6,-3 11 13,0 5-1,3 8 2,-1 2 1,1-2 0,-1-3-1,4-6 1,0-5-2,0-2 3,0-6-3,0-2 2,0-4-1,0-5 0,0-1 2,0-3-2,0-2 1,0 0-2,0 0 2,0 0-1,0 0 3,0 0-2,0 0 5,2 0 1,1-5-5,3-8 0,6-5-2,0 0-2,0 2-1,1 2-5,-4 5 2,-3 2 5,-1 5 0,0 0 0,1 2-4,2 0-3,3 0-2,0 0 2,0 9 0,1 2-4,1-1 5,-1 4 6,1-1-2,1 1 0,1 1 2,-2 0 0,4-3 1,-2 0 0,1-1 0,-2-2 0,2-3 0,-3-3 0,4-2 2,-4-1 0,1 0-1,-1 0 0,1 0 0,-3-4 1,3-7 0,1-1 2,0-3-3,-1 0-1,-1-2 2,-6 1 0,-2 1 1,-5-1 3,0 0-5,0 2 1,0 1 1,0 3-3,-8 1-2,2 1 2,-2 2-1,0 2-5,-1 0-6,1 4 6,1 0-3,-2 0-3,1 12 12,2 9 0,2 5-7,4 1-1,0 0 6,0-1 0,13-3 2,8-4-1,4-4 1,7-3-6,2-4-9,2-4-33,-2-2-37,-2-2-106</inkml:trace>
  <inkml:trace contextRef="#ctx0" brushRef="#br0" timeOffset="30972.5222">14973 11484 130,'0'0'54,"0"0"-33,0 0 44,0 0 3,88-25-21,-63 21 9,3-1-6,7 3-21,4-1-14,4 1-10,-1 2-5,-4 0 0,-3 0-94,-10 0-66,-7 0-126</inkml:trace>
  <inkml:trace contextRef="#ctx0" brushRef="#br0" timeOffset="32113.3259">17801 11326 182,'0'0'76,"0"0"-39,0 0-18,0 0-9,0 0-6,0 0-4,-88-31 15,70 31-6,-5 0 13,-3 8-14,-4 8 8,-2 7 1,-3 4-13,1 6 1,2 3-3,6 3 5,8 4 13,9-1 6,7-3-12,2-3-14,11-8 5,17-3-1,8-7 3,9-3-2,1-6 6,3-3-4,-2-3-7,-1-3-56,-7 0-54,-8 0-109</inkml:trace>
  <inkml:trace contextRef="#ctx0" brushRef="#br0" timeOffset="32692.4323">18137 11374 172,'0'0'91,"0"0"-45,0 0-13,0 0-32,0 0 6,0 0 2,-91-2 8,70 17-8,2 8 10,-1 7-8,3 6-3,2 1-2,5 4-6,6-5 4,4-3-8,0-7 4,9-7-1,8-5 2,6-5 6,6-5 0,2-4-3,3 0 1,2-5 6,-1-9 5,-4-2-6,-4-2 0,-3-3 17,-5-3 5,-6-5-10,-2 0 7,-5-2-6,-5-3-7,-1 3-11,0 1-5,-3 4 0,-12 8-3,-1 6-8,-6 5-21,-1 5-27,4 2-70,-4 0-43</inkml:trace>
  <inkml:trace contextRef="#ctx0" brushRef="#br0" timeOffset="33478.7082">18662 11326 134,'0'0'108,"0"0"-29,0 0-2,0 0-66,0 0-11,0 0 0,-10 45 46,-2-19-6,3 4-14,0-2-11,0 2-10,3-2-2,0 0-2,0-1 1,0-5-3,0-4 1,2-1-25,-1-5-29,4-2-34,1-2-18,0-6-43</inkml:trace>
  <inkml:trace contextRef="#ctx0" brushRef="#br0" timeOffset="33964.4593">18592 11360 93,'0'0'91,"0"0"21,0 0-18,0 0-36,0 0 26,0 0-15,21-49-46,-15 49-23,1 7-14,5 11 7,6 4 7,0 4 0,6 1 3,-2 0-3,2 1 2,-1-3-2,-1 1-2,-1-4 2,0 1 1,0-5 1,-2-3-2,-2-3 1,-4-4 0,-4-2 1,-5-4-1,1 0-1,-3-2 0,-1 0 2,1 0 4,-2 0 1,2 0 23,1-7 12,2-13-25,-2-7-4,0-6-5,0-5-6,-3 4-2,0 0 1,0 6-1,-6 3 2,-2 4-5,3 5 3,0 3-5,2 3-9,1 4-26,1 2-39,1 3-111,0-3-143</inkml:trace>
  <inkml:trace contextRef="#ctx0" brushRef="#br0" timeOffset="34665.9506">19486 11290 50,'0'0'103,"0"0"11,0 0-63,0 0 37,0 0-49,0 0-38,-42-53 5,24 51 21,-4 2-27,-5 0-1,0 0-7,3 2 8,3 7 0,4-2 3,3 2-3,6 1-4,3 1-6,3 1 4,2 4 1,0 0-1,0 4 3,12-2 3,5-2 2,3 0-1,4 1 0,-3 0-1,1 0 2,-2-2-2,-4-2 2,2 2 0,-6 0-2,-2 0 3,-4-3-1,-6 2-1,0-4 0,0 2 5,-14-1 31,-3-1-5,-5-2-10,0-2-3,-1-5-16,-1 1 15,2-2-10,0 0-8,0 0-1,3 0 0,-2 3-44,6 0-53,-1 3-53,4-2-95</inkml:trace>
  <inkml:trace contextRef="#ctx0" brushRef="#br0" timeOffset="35499.1882">19699 11279 157,'0'0'98,"0"0"-78,0 0-9,0 0 22,0 0-22,0 0-8,45-5 16,-15 3 19,4-2 0,2 0-11,2 1 10,1 0-28,0 1-7,0 1 2,-2-1-3,-6 2-1,-6 0-73,-9 0-75</inkml:trace>
  <inkml:trace contextRef="#ctx0" brushRef="#br0" timeOffset="35815.6205">19940 11261 178,'0'0'140,"0"0"-55,0 0-19,0 0-66,0 0-21,0 0 21,-17 55 26,8-23 25,2-1-30,1-3 3,1-3-8,5 1-12,0-2-1,0 3-3,0 0 3,0-2-2,-1-2-1,1-3-37,0-5-95,0-5-152</inkml:trace>
  <inkml:trace contextRef="#ctx0" brushRef="#br0" timeOffset="36243.4235">20401 11242 160,'0'0'100,"0"0"-33,0 0 0,0 0 21,0 0-46,0 0-42,0 17-32,-2 9 32,-6 4 2,1 2 28,-1-1 1,0-2-12,2-4-10,1 1-6,1-2-3,2 0 4,1-1-1,-3 2-3,4 0-1,-1-4-24,1-3-13,0-8-75,0-2-37,8-5-35</inkml:trace>
  <inkml:trace contextRef="#ctx0" brushRef="#br0" timeOffset="36856.0062">20414 11294 44,'0'0'57,"0"0"-34,0 0 59,7-101-59,4 75 40,1 2-19,1 2 5,3 2 11,1 1 9,2 1-14,2 2-1,-3 3-26,1 4-2,0 5-11,-2 4-15,4 0 0,0 5-6,0 16 4,-5 7-4,-7 2 3,-7 3 2,-2 2-3,-11-1 1,-13-1 3,-4-4 0,-2-2-4,2-5-13,0-2 5,1-4-12,3 0 2,3-9-4,5-1 26,4-1 4,5-4-3,2-1 0,3 0-1,2 0 7,0 0-7,0 0-5,0 0-2,0 3 6,0 1-14,12 5 14,3 1 1,7 3 8,1 6 7,2 1 6,-1 3-7,3 3-8,1 2 6,-2 1-10,-3 1 1,-3 0-3,-4-4 1,-1-1-1,-1-5 0,-4-1-3,-2-2 3,-3-2-18,0-3-69,-2-6-50,1-4-209</inkml:trace>
  <inkml:trace contextRef="#ctx0" brushRef="#br0" timeOffset="37873.8743">21145 11164 112,'0'0'118,"0"0"-28,0 0-28,0 0-21,0 0 6,0 0-23,0 0-24,0-21-3,-2 21-20,-5 18 16,-1 9 7,1 5 17,2 6-6,1-2 7,1 0-12,3-3-3,0-3 3,9-3-1,5-4-3,2-2 0,0-1 1,2-7-2,2-1-1,0-4 9,0-2-6,-1-5-1,1-1 4,-3 0 6,-3 0-4,0-6 4,0-7 1,0-4 2,1-1 1,-3-4-10,2-1 0,-2-5-3,-2-1-1,-2-3 1,-3-1 3,-4 2-5,-1 1-1,0 7-2,0 4-4,0 6-22,0 4-32,0 5-50,0 2-54,0 2-86</inkml:trace>
  <inkml:trace contextRef="#ctx0" brushRef="#br0" timeOffset="38359.5093">22049 11164 185,'0'0'143,"0"0"-54,0 0 8,0 0-17,0 0-51,0 0-29,-76-54 6,40 54-6,-7 0 7,-5 15-2,2 6-5,1 10 8,6 3-8,6 7 0,8 2 0,9-1 1,4 0-1,7-2-1,5-6-3,0-2 4,12-4 0,9-3 1,6-7 2,6-2 3,4-5-6,5-4 4,3-2 3,-1-5-2,-3 0-5,-5 0-55,-8 0-92,-6-8-147</inkml:trace>
  <inkml:trace contextRef="#ctx0" brushRef="#br0" timeOffset="39061.4455">22392 11138 129,'0'0'151,"0"0"-50,0 0 1,0 0-38,0 0-25,0 0-4,5-5-11,14-1-14,11 0-7,4-2 8,4 3-8,-1 3-1,0 2-1,-1 0-1,-2 0-3,-3 0-25,-4 4-68,-7 3-31,-4 0-11,-5-1 4</inkml:trace>
  <inkml:trace contextRef="#ctx0" brushRef="#br0" timeOffset="39377.515">22573 11136 131,'0'0'152,"0"0"-122,0 0-29,0 0-1,0 0 36,0 0 9,-20 83-7,19-60-6,1 2-12,0-2-11,0 0 0,0 0-3,0-2-2,0 0 2,0-3-4,1-1-2,1-2-39,1 0-23,-3 0-76,2-2 20,0-2-46</inkml:trace>
  <inkml:trace contextRef="#ctx0" brushRef="#br0" timeOffset="39809.8401">23070 11143 132,'0'0'144,"0"0"-69,0 0-7,0 0-11,0 0-34,0 0 10,0-5 7,0 5-18,13-2-12,8 1 1,10-1-2,2 0-3,1 2-6,-1 0-1,-3 0-7,-6 0-34,-6 0-62,-6 0-53,-8 0-47</inkml:trace>
  <inkml:trace contextRef="#ctx0" brushRef="#br0" timeOffset="40079.395">23171 11110 268,'0'0'6,"0"0"16,0 0-16,0 0 56,0 0-2,-26 96-10,19-71-31,4-1-9,0-2 6,3 1-9,0-4-7,0 2 3,-3 1-3,0 0 11,-3 1-11,0 1-58,-3-5-135,5-2-67</inkml:trace>
  <inkml:trace contextRef="#ctx0" brushRef="#br0" timeOffset="40348.6155">23008 11487 128,'0'0'192,"0"0"-192,0 0 0,0 0 14,0 0-2,0 0 12,63-2 20,-41 2-3,5 0 20,3 0-42,4 0-8,2 0-11,2 0 0,-3 0-61,-2 0-28,-7 0-53,-7 0-75</inkml:trace>
  <inkml:trace contextRef="#ctx0" brushRef="#br0" timeOffset="41213.2332">23960 11080 129,'0'0'63,"0"0"2,0 0-1,0 0-58,0 0-5,0 0 15,-97 5 18,70 8-9,2 4 7,-2 4 7,0 4-18,5 4-1,-1 1-3,4 2-11,7 1-5,3-2-1,6 0 3,3 0-6,0-1 3,3-1 0,12 0 2,3-4-2,-1-4-3,3-3 0,3-6 3,2-3 1,11-4 11,4-5-8,5 0 4,1 0-1,-5-9-7,-7-9 1,-6-3-1,-6-6 1,-4-4 10,-4-2-5,-8-1 2,-6-1-3,0-1-3,-5 0-1,-15 1-1,-6 0 0,-4 8 0,0 5 0,-4 7-6,5 8-38,0 3-87,3 4-66</inkml:trace>
  <inkml:trace contextRef="#ctx0" brushRef="#br0" timeOffset="42105.4822">24470 11101 35,'0'0'102,"0"0"0,0 0-15,0 0-22,0 0-11,0 0-6,-14-7-48,6 11-7,-4 15 4,0 6 3,-1 5 15,-1 1 7,1 0-3,1-3 1,3 1-3,3-4-17,3-1 0,0 2 6,1-2-6,1 0 0,1-3-13,0-1-28,0-5-22,0-1-6,0-4-28,0-5-80</inkml:trace>
  <inkml:trace contextRef="#ctx0" brushRef="#br0" timeOffset="42606.575">24405 11115 69,'0'0'88,"0"0"10,0 0-14,0 0-6,0 0 14,0 0-57,12-41-35,-8 41-20,7 17-3,3 10 11,2 6 12,-2 3 4,-2-2 1,5 0-2,-1-4-1,5 0-2,4-5 4,0-2-3,3-5 6,-3-4-1,-1-2-2,-3-2-2,-2-2-1,2-1 5,-2-2-6,1-4 7,-4-1-2,-1 0 3,-2 0-6,-5 0 9,0-10 30,-2-5 7,-2-2-22,-4-4-4,0-3 7,0-1-15,-3-4-4,-4 0-2,-3 1-6,1-1 0,1 5-2,2 3-6,1 6-10,2 6-17,0 3-11,0 3-16,0 3-118,-3 0-57</inkml:trace>
  <inkml:trace contextRef="#ctx0" brushRef="#br0" timeOffset="44348.4307">26030 11182 30,'0'0'93,"0"0"-13,0 0-3,0 0-10,0 0-22,0 0-28,-13-25-10,6 24-3,-5 1-2,0 0-1,-3 1-1,2 13 0,-2 3-2,1 8-2,2 0 4,-1 5 4,4-1-2,3 0-2,3-4 1,3-2-1,0-5 0,2-3 0,11-2-1,-1-2 4,6-5 0,1-3 1,1-3 4,2 0-4,0 0 0,-3 0-3,-6-6 4,-4-3 1,-6-3 5,-2-4 4,-1 0-7,0-5-3,0 0-2,-4 0-3,-1 3 0,2 1 0,0 4 0,0 2 0,-1 3 0,0 1 0,1 3 0,0 1 10,1 0 15,2 3-9,0 0-8,0 0-4,0 0-4,0-2 0,0 1-1,2-1 1,11-3 1,3 0 0,4-1 0,-2-2 0,-1 1-1,0-3 1,2-1-1,1-3 2,-2-3 3,-1-4 5,0-3 4,-1-3-7,-4-2-5,0 1 5,-6 2-7,-1 4 3,-4 2 1,-1 3 4,0 6-1,0 3 11,0 4 3,0 2-6,0 2-7,0 0-8,0 0-5,-4 2-12,-7 19 15,-4 11 2,0 7 0,1 4 2,1 4-1,0 0 5,3-1 0,1-1-3,-2-1-3,7-1 4,-1-4-4,5 1-2,0-3 2,0 1 3,0 2-2,0 3-2,2 1 0,2-4 1,2-4-2,2-6 0,-4-3 2,1-4 0,-2-3 2,0-7-2,-2-2 0,2-2 0,-1-2 2,-1-2-2,-1-1 0,2-2 0,-1-1 0,-1-1 2,0 0 1,3 0 1,0 0 3,0 0 0,1-6-2,4-7-2,-3-2 3,2-6-5,-3-4 3,-1-2-3,0-3 1,-3-4-4,0-1-7,0 2-17,0 4 13,0 8-6,-1 5 6,-1 5 13,2 2 1,0 4 2,0 1 5,0-3-7,5-1-2,16-2 0,7 0-7,6 2 0,2 0-20,-2 2 3,-2 1-28,-7 4-18,-4 1-21,-4 0-53</inkml:trace>
  <inkml:trace contextRef="#ctx0" brushRef="#br0" timeOffset="52384.2522">27947 11043 180,'0'0'89,"0"0"-45,0 0 21,0 0 32,0 0-48,0 0-18,0 0 4,0-63-12,0 56-6,-6 1-11,-5 2-6,-2 1-9,-8 1 3,-9 2 6,-9 0 3,-10 0-3,-6 6 0,-5 6 5,-2 5-4,0-1-1,6 4 0,6 1 1,7 2-1,9 4-1,4 4-2,5 9 3,7 2 0,7 3 0,7-2-2,4-2 2,4-5 0,19-4 2,10-5 0,8-3-2,7-3 2,10-8 4,8-5-5,5-5 3,3-3-4,-4 0-25,-6 0-79,-7-9-45,-11-1-74</inkml:trace>
  <inkml:trace contextRef="#ctx0" brushRef="#br0" timeOffset="53170.5009">28412 11008 61,'0'0'58,"0"0"-28,0 0-9,0 0-5,-107-7 6,74 9 18,-3 12 16,-1 4 6,-3 8-34,1 7-12,4 4 26,7 6-19,7 0-9,9 1-9,8-1-5,4-5-7,0-5 7,9-4 0,11-6 1,6-4-1,5-6 0,3-4 0,5-6 6,3-3 8,1 0-9,-2 0 1,-4-12-3,-4-1 1,-3-5 1,-2-3-1,-3-7 13,-2-1 6,-7-5-13,-1-3 0,-4-2-5,-7-1-1,-4 3-4,0 1 0,-7 3 0,-14 7-2,-2 8-13,-4 9-70,-1 9-53,1 0-85</inkml:trace>
  <inkml:trace contextRef="#ctx0" brushRef="#br0" timeOffset="53649.4106">28672 11030 189,'0'0'141,"0"0"-89,0 0 6,0 0-13,0 0-27,0 0-18,-2-8-16,1 24-13,-2 10 23,-2 5 6,-2 2 4,1 2-1,3 1 1,0-3 0,3 0-2,0-1-1,0-3-2,0-2-1,0-4-44,-2-3-32,2-3-20,0-6-48</inkml:trace>
  <inkml:trace contextRef="#ctx0" brushRef="#br0" timeOffset="54150.7758">28709 11048 72,'0'0'108,"0"0"-12,0 0-10,0 0-47,0 0 13,0 0-13,27-58-26,-24 58-13,5 0-10,3 13-7,4 13 4,1 6 13,1 4 1,1-2 1,1 1-2,-2-5 0,2-5 1,-2 0-1,0-3 1,2-2-1,-3-2 3,-1-2 0,1-1-1,-2-4 6,0-1-3,-2-2 11,0-3-2,-6-2-3,-1-3 8,1 0 23,-2-2 37,3-15-36,1-4-11,-3-5-14,-1-3-12,-2-4-1,-2 0-5,0 1 0,0 2-3,-2 4 2,-4 8-7,0 5-10,1 5-26,1 5-54,1 3-64,-1 0-108</inkml:trace>
  <inkml:trace contextRef="#ctx0" brushRef="#br0" timeOffset="54620.6833">29198 11038 168,'0'0'92,"0"0"-31,0 0-27,0 0-1,0 0-5,90-33-3,-60 30-3,-2 2-6,-1 1-14,-2 0 0,-2 0-2,2 0 3,2 0-7,0 0 2,-4 0-35,-1 0-36,-3 0-66,-5 0-25</inkml:trace>
  <inkml:trace contextRef="#ctx0" brushRef="#br0" timeOffset="54890.1632">29471 10985 97,'0'0'92,"0"0"-87,0 0-5,0 0 0,0 0 44,-19 83 14,13-48-20,0 0-6,1-2-4,4-4-16,-1 0-5,2-2-6,0-1 1,-1-2 3,-1-3-5,-2-1-50,3-4-57,-1-3 4</inkml:trace>
  <inkml:trace contextRef="#ctx0" brushRef="#br0" timeOffset="55823.6388">29855 11024 154,'0'0'144,"0"0"-70,0 0-25,0 0-43,0 0-6,0 0-20,-12 38 20,6-9 15,1 2 4,-2 0 3,1-3 22,2-3-10,-1-2-10,0 0-19,4-1-1,1-1-2,0 0 1,0-1-3,0-5-10,0-3-59,0-3-40,0-2-64,0-3-45</inkml:trace>
  <inkml:trace contextRef="#ctx0" brushRef="#br0" timeOffset="56434.8151">29885 11059 36,'0'0'103,"0"0"15,0 0-39,0 0-15,0 0 3,35-84-26,-23 71-17,2-1 10,1 0-15,1 2 7,1 0-3,-1 5-13,2 0-1,-6 6-5,3 1-3,-2 0-2,4 0 0,-2 9 1,-1 3 0,-5 3-5,-4 0-2,-5 3 2,0 2-5,-9 1 9,-15 0 0,-7 1 2,-7-1 7,1-3-8,1-1-27,3-3-14,5-5 19,7-1-13,5-5-2,8-2 37,4 0-5,2-1 6,2 0-3,0 0 0,0 2-11,0 2-6,5 6 8,13 0 11,4 5 4,7 0 5,2 0 25,2 0 5,-2 0-7,-2 0-10,-4 2-13,-4 0-9,-3 1 0,-2 0 2,-2 0-2,-3-2-20,0-2-59,-4-2 5,0-3-103,-5-5-44</inkml:trace>
  <inkml:trace contextRef="#ctx0" brushRef="#br0" timeOffset="56995.5384">30569 11051 138,'0'0'101,"0"0"13,0 0-86,0 0 25,0 0-27,0 0-26,-59-32-12,39 32 6,-2 10 5,-1 12 1,1 7-7,1 4 5,3 3-3,4-1-1,6 0 5,7-3-4,1-4-2,0-4 7,7-1 1,8-7-1,-2-3 0,7-3 1,1-6 2,3-4 4,4 0-3,2 0 1,0-1-1,-4-12-3,0-3 8,-10-2 23,2-6-6,-6-3-7,-1-2 6,-3-2-25,-6 0-16,-2 5-35,0 1-18,-15 4-58,-5 5-81</inkml:trace>
  <inkml:trace contextRef="#ctx0" brushRef="#br0" timeOffset="57543.7673">30920 11045 235,'0'0'110,"0"0"-61,0 0-27,0 0 80,0 0-28,0 0-23,8-10-32,-8 10-19,0 5-23,-9 16 12,-8 7 11,2 5 3,-1 2 8,5-2-2,2-3-1,3-1-5,2-6-3,1-2 0,3-3-3,0-3 2,0-1 1,2 0 0,11-2 1,7 0 0,5 0 3,6-3 1,-1 0 0,-2-3-1,-5-1-4,-4-4-6,-4 1-30,-3-2-40,1 0-50,-5 0-148</inkml:trace>
  <inkml:trace contextRef="#ctx0" brushRef="#br0" timeOffset="58034.8423">31348 11071 86,'0'0'77,"0"0"26,0 0-43,0 0 42,0 0 6,0 0-28,5-26-41,-5 26-37,0 0-2,0 16-28,-5 12 21,-9 7 7,0 1 5,0-1-4,1-2-1,4-5 2,3 1-2,0-5 1,6-1-1,0-4 0,0-2 1,0-2-1,14-5 0,2-1 0,5-3 7,7-3 0,7-3-4,4 0 3,0 0-2,-3 0-4,-7 0-10,-10 0-30,-4-1-3,-6-3-36,-4 0-83,-5-1-134</inkml:trace>
  <inkml:trace contextRef="#ctx0" brushRef="#br0" timeOffset="58890.0785">31769 11005 194,'0'0'174,"0"0"-86,0 0-6,0 0-37,0 0-29,0 0-16,7-14-4,-7 17-15,0 15 6,0 7 13,0 3 31,0 4-12,0-1-12,-1 1-3,1 0-4,0-4 4,0 1-1,0-4-3,0 1-27,0-4-35,4 0-47,4-8-51,-2-3-34</inkml:trace>
  <inkml:trace contextRef="#ctx0" brushRef="#br0" timeOffset="59353.69">31841 10973 14,'0'0'54,"0"0"37,0 0-25,0 0 1,0 0 25,0 0-37,0-73 24,0 65-29,0 2-9,6 0-18,4 1-11,6-1-3,11 1-5,1 0-2,5 2-2,0 0 1,-3 1-1,-2 2 0,-2 0 2,-8 0-4,-2 0 1,-4 0-10,0 6-27,0 6-45,-6 2-48,-5 3-32,-1-4-70</inkml:trace>
  <inkml:trace contextRef="#ctx0" brushRef="#br0" timeOffset="59604.0434">31876 11106 26,'0'0'152,"0"0"-102,0 0-3,0 0 14,0 0-3,0 0-15,68-3-19,-43 1-16,0 2-8,0 0-1,1 0 1,-5 0-58,-6 5-119</inkml:trace>
  <inkml:trace contextRef="#ctx0" brushRef="#br0" timeOffset="59839.0942">31821 11337 10,'0'0'21,"0"0"20,0 0 84,0 0 5,0 0-69,0 0-29,97 8-18,-68-5-11,2 0-3,6 0-3,0 0-80,-5-3-139</inkml:trace>
  <inkml:trace contextRef="#ctx0" brushRef="#br0" timeOffset="60324.8228">32488 11068 268,'0'0'103,"0"0"19,0 0-75,0 0-26,0 0-1,0 0-20,0-7-11,0 7-17,0 16-7,0 7 29,-4 5 6,-1 4 2,-1-2 6,2 1-6,2 0-2,1-3-6,-2-2-91,1-5-85</inkml:trace>
  <inkml:trace contextRef="#ctx0" brushRef="#br0" timeOffset="60772.6463">32449 10949 255,'0'0'69,"0"0"-27,0 0-24,0 0 19,103-56-16,-76 53 10,-2 3-21,0 0-8,4 6-2,1 12 0,2 8-2,-3 4 1,-3 6-2,-7 1 0,-9 0-4,-2 0 4,-4 0-2,-2-1 5,-2-3 7,0-1-7,0-5-7,-6-1 6,-8-4-4,-8-4 5,-6 0 7,-6-3 0,-5 0 17,-2 0-16,-2-4-8,1 1-23,0-3-60,-2-2-39,-1-4-73</inkml:trace>
  <inkml:trace contextRef="#ctx0" brushRef="#br0" timeOffset="63232.2649">2148 13740 95,'0'0'83,"0"0"-38,0 0 46,0 0-21,0 0-26,0 0 1,0 0-19,3-8-26,-3 8-16,0 11-9,0 11 25,3 7 5,0 4 0,3 2-3,-3-2 1,-3 0-3,6-2 1,-5 0 1,-1 0-2,0 4-9,0 1-66,0 3-47,0-3 65,0-3-75</inkml:trace>
  <inkml:trace contextRef="#ctx0" brushRef="#br0" timeOffset="63902.5386">2221 13785 134,'0'0'70,"0"0"-26,0 0-5,0 0 1,0 0 8,0 0-25,30-73-2,-21 71-7,1 2-14,1 0-7,1 11-10,6 10 8,-5 5 4,2 3 5,-3-3 6,0-3-4,-3-3 1,0-3-1,1-3 0,-1-1 2,-3-1-1,-1 0-3,-2 1-16,-3-3 16,0-2 2,0-3 3,0-3 0,0-2-4,0 0 2,1 0 8,-1 0 9,0-11 1,0-9-9,4-8-7,1-7-4,4-4 0,0 0 0,3 7-1,-3 8 0,-2 8-1,-2 9 1,-2 2 10,1 5 14,-1 0-24,5 1-21,1 19-2,4 10 17,-4 6 6,0 0 6,-4-1 5,0-4-4,-2-2 0,0-2-5,2 0-2,-1-1 4,2 2-1,-1 0-3,2-6-34,1-1-43,-2-6-88,0-5-66</inkml:trace>
  <inkml:trace contextRef="#ctx0" brushRef="#br0" timeOffset="64883.2043">2812 13726 258,'0'0'100,"0"0"-6,0 0-20,0 0-32,0 0-30,0 0-10,0-4-2,0 4-9,0 15 5,-3 11 3,0 8 1,0 2-2,3 0-5,0-3 3,0-2 0,3-6 0,10-3-4,2-3 8,6-3-3,2-2 5,7-2-2,1-3 3,9-3 4,-4-5-4,0-1-2,-2 0 2,-1-4-2,-2-7 3,-4 1 1,-5-2-5,-1-2 4,-3-1-1,0-1 1,-6-4 5,4-1-1,-7-3 22,-4 0-8,-4-2-7,-1 1-8,0 0-2,0 3-4,-1 4-1,-4 3-3,-1 6-11,-1 5-35,-2 0-27,3 4-85,-2 0-178</inkml:trace>
  <inkml:trace contextRef="#ctx0" brushRef="#br0" timeOffset="65685.262">3504 13678 142,'0'0'80,"0"0"5,0 0 17,0 0-31,0 0-10,0 0-22,3-20-15,-1 20-13,-2 0-9,0 0-2,0 0-2,0 0-13,0 15-20,0 13 25,1 8 9,1 1 2,-1 3 21,-1-4-20,2-3 1,1-1 0,-2-6 1,2-2-3,0-2 1,1-3-2,1-2 0,-2-1-3,3-3 2,0-3-1,3-1-17,0-3 7,6-2 5,6 0 7,4-4 5,3 0 1,2 0-4,-2 0-2,1-2 0,-5-3-9,1 1-28,-1-2-29,-2 1-25,-4 1-79</inkml:trace>
  <inkml:trace contextRef="#ctx0" brushRef="#br0" timeOffset="66255.5057">4018 13592 301,'0'0'73,"0"0"-17,0 0 14,0 0-61,0 0-9,0 0-14,-3 0-14,3 0-5,13 5 33,2-1 5,12 0 5,1-3-4,9-1 25,5 0-25,3 0 11,-1-6-17,-3 0-24,-7 1-64,-13 5-102</inkml:trace>
  <inkml:trace contextRef="#ctx0" brushRef="#br0" timeOffset="66540.7156">4266 13598 123,'0'0'66,"0"0"-44,0 0-22,0 0-10,0 0 10,-5 89 47,5-59 0,0-1-23,0-1-3,0-2-21,0-2 10,5-2-5,1-3-3,-1-3-1,1 0-1,-3-5 0,3 0-6,1-4-148</inkml:trace>
  <inkml:trace contextRef="#ctx0" brushRef="#br0" timeOffset="67111.1483">4556 13612 101,'0'0'203,"0"0"-187,0 0-6,0 0-10,0 0 0,0 0 0,63 0 0,-46 0 0,0 0 4,4 0 0,0 0-2,9 0 4,1-2-6,3 0-2,-5-1-62,-10-1-94</inkml:trace>
  <inkml:trace contextRef="#ctx0" brushRef="#br0" timeOffset="67358.571">4729 13621 100,'0'0'148,"0"0"-123,0 0-5,0 0-20,0 0 0,0 0 12,-18 73-3,15-50 16,-3 2-17,3-2-4,-4 3-2,4 0 2,0-2-4,0-2-4,1-2-32,1-4-53,-4-3-33</inkml:trace>
  <inkml:trace contextRef="#ctx0" brushRef="#br0" timeOffset="67574.766">4601 14005 13,'0'0'104,"0"0"-48,0 0-11,101-5 33,-73 1-53,-3 2-15,-2-1-2,3 0 0,-3 0-8,-1-2-35,-5 3-109</inkml:trace>
  <inkml:trace contextRef="#ctx0" brushRef="#br0" timeOffset="68492.5785">6307 13511 110,'0'0'135,"0"0"-11,0 0-73,0 0 50,0 0-73,0 0-14,-55-29-12,38 29-4,-3 0 5,-1 10-4,-4 6 1,4 8-7,-3 5 7,6 5-5,3 5 4,5 2-9,4-4 7,6 0-4,0-5 0,19-7 0,9-6 1,5-5 5,6-8 1,4-5 0,-1-1 1,0 0 6,-2-13-4,-1-5 1,-3-1 1,-5-1 3,-7-1 6,-3 1-7,-8-3 28,-7 2 11,-1-1 0,-5 0-30,0-2 29,-6 2-38,-15 1-7,-7 5-10,-8 4-12,-3 4-22,-3 7-43,4 1-142,3 0-78</inkml:trace>
  <inkml:trace contextRef="#ctx0" brushRef="#br0" timeOffset="68815.3225">6172 13658 232,'0'0'41,"0"0"12,0 0 2,0 0-51,0 0-4,0 0 0,91 43 3,-67-19 7,-4 0 6,0 0-9,2-3-2,-1 0-4,3-3 2,0-1 1,-2-4 1,-1 0-5,-3-3-47,-3-2-74,-6-3-14</inkml:trace>
  <inkml:trace contextRef="#ctx0" brushRef="#br0" timeOffset="69579.7279">6719 13556 113,'0'0'98,"0"0"-17,0 0 25,0 0 4,0 0-9,0 0-54,0-24-22,0 24-14,0 0-11,0 4-22,0 16 2,2 9 20,1 7 0,7-2 3,1 0 0,2-4-3,2-3-1,6-5 1,-3-4 0,4-2-5,2-4 0,3-5 3,-3-3 0,3-4 0,-2 0 4,2 0-1,-5-4 2,2-10 0,-6 1 4,0-3-7,-6-1 7,-2-2-4,-5-1 3,-1-1 3,-1-2-7,-3 2-2,0 1-17,0 2-65,0 4-61,0 1-272</inkml:trace>
  <inkml:trace contextRef="#ctx0" brushRef="#br0" timeOffset="70296.9893">7361 13515 92,'0'0'128,"0"0"-46,0 0 44,0 0-35,0 0-29,0 0-16,4-37-13,-4 37-18,0 0-15,0 4-13,0 21-19,0 6 29,0 4 3,-1 1 2,-4-4-1,1-3 8,1 0-7,0-2 6,3-3-7,0 0-1,0-2-9,0-3-53,0-2-78,0-5-36,0-5-28</inkml:trace>
  <inkml:trace contextRef="#ctx0" brushRef="#br0" timeOffset="70920.4841">7349 13508 132,'0'0'138,"0"0"-76,0 0-5,0 0 9,49-90-46,-28 74 16,1 6 2,-4 4-22,2 6-16,-4 0-5,-1 5 0,-1 16-5,-6 1 3,-5 5-3,-3 1-2,0-2 1,-10 2-1,-5-4-12,2-3 0,-2-1 2,-3-4-11,0-1 17,0 0-26,1-3-9,6-3 31,2-3 1,4-4-17,5-1 34,0-1 2,0 0-49,6 2 8,10 1 41,4-1 5,2 3 4,2 3 2,-3 2 10,0 2 6,-5 4-10,-5-3-15,-4 3-2,-2-2 8,-2 1-8,1-1 6,-1-1 5,-3-1-5,0-1 25,0 1-19,-3-2-10,-7-1 46,-1 2-21,-5-4-5,-1-2-1,-5-2 11,-3-2-15,0-1-17,-1 0-26,-1-3-53,3-8-185</inkml:trace>
  <inkml:trace contextRef="#ctx0" brushRef="#br0" timeOffset="71337.2084">7795 13510 166,'0'0'174,"0"0"-142,0 0-32,0 0-1,0 0 1,0 0 1,96-41 10,-67 38-4,1 1-5,-3 2 0,0 0-4,-5 0 2,-1 0-33,-3 0-107,-7 0-79</inkml:trace>
  <inkml:trace contextRef="#ctx0" brushRef="#br0" timeOffset="71584.6321">7941 13478 129,'0'0'84,"0"0"-40,0 0-16,0 0-2,0 0 21,-33 95-14,29-68-3,2 0-8,2-2-19,-1-1 11,1-1-14,0-1 2,0-3 6,0-1-6,0-2-2,0 1-12,0-1-67,0 0-132</inkml:trace>
  <inkml:trace contextRef="#ctx0" brushRef="#br0" timeOffset="71808.9535">7831 13877 186,'0'0'47,"0"0"-37,0 0 5,0 0-10,0 0-4,0 0 2,77-6 47,-50 2-48,0 2 0,0-1 0,3 0 1,0 1-2,-2 2-1,0 0-4,-5 0-58,-3 0-51</inkml:trace>
  <inkml:trace contextRef="#ctx0" brushRef="#br0" timeOffset="72239.7059">8339 13460 236,'0'0'177,"0"0"-72,0 0-34,0 0-23,0 0-34,0 0-14,2-5-5,9 5-5,6 0 8,10 0 0,4 0 2,2-1 3,5-2-3,-4-2 0,2-1 0,-2 2 2,-2 1-4,-6 2-45,0 1-94,-4 0-40,-8 0-21</inkml:trace>
  <inkml:trace contextRef="#ctx0" brushRef="#br0" timeOffset="72540.5417">8535 13437 144,'0'0'70,"0"0"-48,0 0-14,0 0-4,0 0 28,-9 91-8,9-66 10,-3 1 6,1-2 6,1-1-22,1-1-3,0-1-15,0 0-2,0 0 0,0 2-4,0 1 0,0-1-44,0-2-43,0-5-70</inkml:trace>
  <inkml:trace contextRef="#ctx0" brushRef="#br0" timeOffset="81447.304">10661 13502 14,'0'0'109,"0"0"-70,0 0-1,0 0-1,0 0 6,0 0 1,0 0-4,0 0-6,0-17 22,-1 14-12,-4 2-13,2-1-7,-2 2-3,2 0-12,-2 0-9,-1 0 0,-2 0 0,-1 6-4,-1 8 0,2 1 2,-1 2 2,3-1-3,1 2 1,3 2 1,1 0 1,1-1-4,0 1 2,0 1 2,0 0 0,8-2-1,1-1 1,2-1-1,4-5 0,-2-1-2,3-4 2,0-4 1,0 0 5,2-3-3,7 0 2,-1 0 0,1-5 0,-1-6-2,0-3-2,0-1 2,-2-2 0,-2-1 0,-2 0 0,-6 0 2,-2 0-2,-4 0 4,0 2-2,-1-1-3,-2 2-1,1 3 2,-3 0 0,-1 4 0,0 0-1,0 3 5,0 0 6,0 0-5,0 4-7,0-1 5,0 2-5,0 0 2,0 0-2,0 0-2,0 0-12,0 5-1,0 8 11,0 4 2,6 0 2,0 0 2,0-3-2,2 0 0,1 0 0,-3-1 0,3-1 0,0-1 0,1-3 0,2 2 2,0-3 1,-2-3-3,-1 0-3,-1-1-2,2 0 3,-1-3-7,0 0 7,3 0 1,-1 0 1,-1 0 0,3-6 0,1-5 0,1-3 0,0-1 1,-1 1 0,0-1-1,-1 2-2,-2 3 2,-4-2 3,1 3-3,1 0 2,-2 1-2,-2 4 1,-1-1-2,-1 3 1,0 1 0,1 1 0,1 0-4,-2 0-1,5 3 2,-2 8-4,1 2 2,-3 1-1,-1 1 6,-1 2 4,-2-1-4,1-1 0,-1 1 0,0 1 0,0-2 1,0 0 1,0-3-1,0 0-1,0-1 0,0-2-2,0 0 2,0-1 4,0-3-2,0-2-2,0-3 0,0 0 2,0 0 3,0 0 4,0 0 3,0 0 2,0 0 7,0-8-8,0-8-13,3-3 0,6-4 0,5 2-1,-5 2 1,0 3-1,-1 6 1,-3 1 0,1 0-2,3 1 2,1 1-2,-1 1-1,2 1 0,-2-1 2,7 2 1,-4 3-6,1 1 6,-3 0-14,-3 0 13,2 10-7,-2 4 2,1 1 6,-2-1 0,6 0-1,-2 1 1,-1-3 0,1-3 0,-2 2 1,0-2-1,1-3-1,-2 2 1,2-4-1,-2-1 2,1 0-1,1-2 2,-3 1 1,0-2-1,0 0-1,1 0 3,2 0-2,0 0 3,3-11-1,-2-1 1,-2-1-3,-2-4 3,3 2-2,-5-2-3,-1 2 3,-1-1-1,-2 1 0,0 1 1,0 2 3,0 5 4,0 3 5,0 0 13,-2 4-24,1-1 2,1 1-6,-2 0-2,2 0 0,-1 0-10,1 10 0,-2 7 12,2 3-1,0-2 0,0-3 1,0-2-1,2-2 1,5-3-2,5-1 1,3-1-2,9-2-1,0-3 4,6 1 0,-2-2-2,-1 0-7,-3 0-1,-2-2 4,-4-8-1,1-2 7,-5-3 2,1-3-1,-5-2 1,-2-4 3,-1-1-2,-4-4-1,-2-4 2,-1-3-2,2-1-1,-2-3 3,0 0 0,1-1 1,-1-1 3,0 2-4,2 8 7,-2 6-1,0 8 3,0 9 7,0 6 0,0 3 1,0 0-18,0 2-3,-5 26-17,-3 20 13,-1 14 4,3 4 0,3-1 0,3-6 1,0-8-1,0-7-1,7-8-1,6-8 2,1-6 0,7-1 0,3-5 0,7-4 0,6-5-4,4-4-21,4-3-25,1 0-68,-6-7-188</inkml:trace>
  <inkml:trace contextRef="#ctx0" brushRef="#br0" timeOffset="81980.854">11690 13436 222,'0'0'120,"0"0"-110,0 0-6,0 0 0,0 0 24,103 0 11,-52 0 8,3-4-7,4-3-9,3 0-7,2-2-17,7-2-4,-3 0-1,-4 0-2,-8 0-4,-15 4-31,-9 2-27,-8 0-17,-10 4-43,-7-1-44</inkml:trace>
  <inkml:trace contextRef="#ctx0" brushRef="#br0" timeOffset="82356.2473">11652 13090 401,'0'0'120,"0"0"-56,0 0-36,0 0-11,0 0-17,0 0-2,4-20-50,-1 34-126,-3 5 56</inkml:trace>
  <inkml:trace contextRef="#ctx0" brushRef="#br0" timeOffset="84840.4348">12551 13555 131,'0'0'81,"0"0"-63,0 0-10,0 0-2,0 0 10,0 0 16,-77-32 1,68 27-2,-3 1-6,0 3-8,-6-1-8,1 1-7,-2 1-1,1 0-1,0 0 0,2 10-3,1 6-2,1 4-1,3 1 4,5 2-2,1 0 4,5-1 1,0 1-1,0-4-6,8-2 3,9-2 3,2-3 3,0-1-3,2-6-1,-2-2 1,2-3 5,4 0 0,-5 0 2,2-4 0,-7-4-6,-6-1 3,-1-1 2,-2-1 1,1-3 2,2 0-7,0-1 0,-3 2-2,1 3 2,-5 2 0,-2 4 2,0 3 30,0 1 23,0 0-27,0 0-23,0 0-7,0 0-6,0 4-1,0 5 6,0 0-2,0-2-6,0 1 4,4-1 0,2 0 5,2-3 3,3 1-3,3-4 0,2 0 3,2-1 3,2 0-6,-1 0 2,1-4-2,-3-3 3,-3-4-3,-2-3 5,0 1 3,-6-2-1,-5 0 0,-1 0 0,0-2 10,0-1-9,-3-1-7,-7 1 3,-1 1 1,1 2-5,-1 1-2,-2 4-7,1 2 6,0 2 3,2 4-1,1 0 1,3 2 0,-2 0 6,5 0-6,2 0 0,-1 0-3,2 0-2,0 0-2,0 0-6,0 0-3,5 0 16,7 0 0,1 3 1,6-3 1,1 0 5,2 0-1,2 0-6,3 1 0,1 2 1,1 0 0,-1 2 2,-1 1-3,-3 1 0,-2-1-3,-5 2 0,-4-2-3,-2 2 2,-4-2 3,-1-1-1,-3 3-3,-2 0-4,-1 1 8,0 1-2,0 1 3,0-2 0,0 0 2,0-3-1,0-2 0,0 1-1,0-1 0,0 1 0,0-1 0,0-1 0,0 2-1,0-2 1,2 2 1,-1-1 0,-1 2-1,0-1 1,0 2-1,0-1 5,0 0-3,0 0 2,0-2-3,0 1 0,0 1 0,0-1 0,0-1-1,0 2 0,2-1 2,-1-1-2,2-2-4,-1 1 2,1-2 1,3-1-1,3 0 4,3 0 0,5 0 5,0 0-3,1 0-2,-5 0-1,1-4 1,-4-4 3,1-2 2,2-4-1,2-3-5,4-2 4,1-4-5,-1 1 1,-3-1-1,-2 2 0,-5 2 5,-6 2-3,1 3 3,-4 6 0,0 3-2,0 5 11,0 0-4,0 0-10,0 0-10,0 5-4,0 10 14,-1 6 2,-3 3-2,4-2-2,0-1 2,0-1-1,0-4-6,11-3 3,6-3 4,2-4 0,5-3 0,1-3 4,1 0 6,5 0-2,1-5 0,-4-6-5,2-6 4,-3-3-1,-5-1 0,-3-1 9,-5-1-5,-5 2 2,-1 3 3,-2 3-13,-3 4 2,-1 6-1,-2 2 2,0 3 10,0 0-6,0 0-9,0 0-13,0 11-12,0 14 25,-11 7 2,-2 3 6,1 3 2,-3 1 3,5 3-8,-2 0-3,-1 2 4,-3 4-4,-3 3-1,-3 2 1,-2 1 0,1-4-1,1-11-1,0-7 0,7-11-4,-1-10 4,2-4 6,5-7 2,-1 0 2,2 0 6,2-14-15,3-4-1,2-3-1,1-8 1,3-1 0,19-3-8,14 0-22,12 0-10,10 4 1,6 1-51,6 1-42,-3 2 25,-4 3-63</inkml:trace>
  <inkml:trace contextRef="#ctx0" brushRef="#br0" timeOffset="87885.6098">15237 13278 70,'0'0'116,"0"0"-48,0 0 9,0 0-38,0 0-15,0 0-12,0 0-1,-43-5-9,31 5 2,-3 0-4,0 9 4,-3 8-1,1 3-1,1 3 0,3 5-3,2 0 1,2 1-1,5-2-2,4-3-2,0-2 4,0-4 0,10-2-5,4-4 6,-2-3 3,-1-3 7,1-2-2,3-2 9,0-2-5,4 0 1,3 0-1,1-12-2,3-2-8,-4-1 3,-5-1-1,-3-1 2,-6-1-2,-4 1 8,-2-1-11,-2 0 8,0 3-7,0 0-2,-8 0-1,-6 1-3,-1 3-1,-3 0 10,3 0-2,2 4 1,2 1-4,3 1 0,4 4 0,2-1 4,2 2-1,0-1 4,0 1-2,0 0-4,0 0 0,0 0-1,0 0 0,0 0-2,6 0-5,8-2 7,7 1 0,4 1 2,2-2-2,1 1 1,-2-1-1,-1 0 3,-1-3-3,-5 0 1,-2 1-1,-1-2 2,-4 0 2,0-3 0,1-5 2,-2-3 8,2-2-4,-2-2-1,-2-2-4,-5 1-2,-1 1 1,-3 0-2,0 4 7,0 0 7,0 5 1,0 2 3,-6 1-5,2 3-4,1 3 1,0 1-4,1 1-2,2 1-2,-1 0-4,-5 0-4,-3 20 1,-2 8 1,-1 11 3,-1 7-1,4 3 2,0 5 3,2-2 2,2-3-3,1-2 1,1-2-4,-2-5 2,2-1-2,2-1 0,1-4-2,0-1 1,0-2 0,0-2 0,0-2 0,0-3 0,0-2 0,0-4 0,0-3 0,3-4 0,-2-4 0,1 0 0,-1-3 0,-1-2-3,0-1-7,0-1 3,0 0 6,0 0 1,0 0 2,0 0 1,0 0-2,2 0-1,-2 0-16,1 0-26,4 0-28,1-1-35,5-14-172</inkml:trace>
  <inkml:trace contextRef="#ctx0" brushRef="#br0" timeOffset="89266.8015">15477 13405 53,'0'0'48,"0"0"40,0 0-59,0 0-2,0 0-5,0 0-6,39-79 34,-24 67-6,1 3-12,1 2-11,2 2-2,3 3-7,1 2-12,1 0 2,-1 0-2,-2 9 2,-4 2-2,-4 1 0,-4 0-3,-4 5 2,-4-1 0,-1 2 2,-4 3 0,-19-1 17,-3 1-6,-6-3-2,1-3-9,-1-2 7,6-2-8,3-3-3,5-3 1,9-3-2,5-2 4,2 0 6,2 0-6,0 0-28,0 0 28,0-2 0,6-2-1,8 1-2,2 0-1,9 0 1,1 3 3,4 0 1,0 0 2,-2 0-2,2 0 6,0 0-6,1 0-1,0 0 4,1 0-5,-1-3 4,0-2-3,-1 0 3,0-3-3,-2 0 1,-2-1 0,-1-3 1,-4-3 3,-3-2-3,-2-5 5,-2 0-4,-1-2-3,-6 1 2,-2 0 0,-5 4-2,0 1-1,0 1-1,-5 4-5,-6 0 2,0 5 4,-1 0 2,0 5-7,2 3 5,1 0 0,-2 0 1,4 1-6,1 13-5,3 3 5,3 2-1,0 4 3,0-2 3,4 0 1,8-3 1,6-3 2,4-3-3,4-4 0,4-3 6,3-2 0,-2-1 0,2-2 1,-5 0-2,-2 0-4,-4 0 4,-1-5-2,-3-3-1,0-5 1,-3 2 0,-4-3 0,-5 0 0,-3-1 4,-3 0-7,0 0 2,0 0-2,-12 1-9,-2 1 9,0 2 6,-1 3-2,5 0 5,1 1-7,3 0 2,3 4 4,3-1 9,0 1 12,0 0-9,0-1-14,0-3-2,13 0 21,4 1-23,8 1-2,6 4 0,2 1-1,2 0 0,-6 6 0,-2 9-1,-4 4 2,-7 6-3,-1 2 3,-6 4 2,-3-1 4,-3-1 2,0-4-2,-2-2 3,2-2-8,2-2 3,4-2-4,1-2 1,4-3 1,-1-1 0,0-4-2,1 0-39,-1-3-106,-4-4-168</inkml:trace>
  <inkml:trace contextRef="#ctx0" brushRef="#br0" timeOffset="90739.1834">17165 13257 104,'0'0'118,"0"0"-60,0 0 66,0 0-63,0 0-48,0 0 36,-65-33-41,52 30-2,-2 3 0,0 0 8,-7 0 1,-4 4-15,-7 14-1,-2 7 0,-1 5 1,3 1-2,8-2 2,7-3-3,10-1-7,7-4 4,1-1 2,0-6 0,9-2 4,10-1 0,2-4 3,6-4-2,-2-3 13,2 0-9,1 0-1,1-8-2,-2-6-2,-2-3-1,-3 2-2,-5-1 3,-3 1 2,-4 3-1,-4 3 2,-5 4 1,-1 3 19,0 1-11,0 1-12,0 0-7,0 0-11,0 0-9,0 9 8,-1 4 16,1-2-2,0 0-2,0-2-1,6-2-6,11-2 8,6-2-3,4-3 6,1 0-18,2 0 13,-2 0-33,1-8 19,-1-1 12,-3 0 7,-1-4 3,-4-2 4,-3-5-1,-1-4 13,-2-6 30,-3-3-23,-1-7 23,-4-2-43,-1 2 10,-5-1-5,0 4-2,0 2 18,0 5-13,-2 4 22,-3 5-7,1 8-6,-2 2 9,3 8-7,-1 0-22,2 3-1,-2 0-5,-4 13-7,-2 16 12,1 9 2,1 3-2,4 5 1,4 3-3,0-2 3,0 2 1,4-7-1,8-6-1,3-4 1,0-7 0,3-4 0,0-3 0,3-4 0,3-4-1,-1-2-1,3-3 0,1-5-8,0 0-6,-3 0 2,-1-10 5,-5-5 4,0-3-13,-4-5 11,-4-1-3,-4 1 3,-3-1 7,-1 4 4,-2 4 0,0 5-1,0 5 4,0 3 0,0 3 22,0 0-29,0 0-19,-3 7 5,-1 6 14,3 0 0,1 2-3,0-2 0,0 1 0,0-1 3,5 0 0,7-3-2,4 1-15,2-4-99,3-5-115</inkml:trace>
  <inkml:trace contextRef="#ctx0" brushRef="#br0" timeOffset="91055.5298">17831 13014 360,'0'0'119,"0"0"-49,0 0 12,0 0-54,0 0-21,0 0-7,0-37 0,0 34-9,0 3-33,0 0-61,0 0-81,0 0-131</inkml:trace>
  <inkml:trace contextRef="#ctx0" brushRef="#br0" timeOffset="91409.4131">17221 13134 327,'0'0'90,"0"0"-19,0 0-12,0 0-38,0 0-19,0 0 2,49-17-4,-16 13 9,1 2 7,2 2 3,-1 0-14,1 0-5,3 0 4,2 0-3,1 0-1,4 0-7,-1 0-59,-2 1-94,-6-1-79</inkml:trace>
  <inkml:trace contextRef="#ctx0" brushRef="#br0" timeOffset="93461.6385">18098 13257 68,'0'0'6,"0"0"-2,0 0 25,0 0 7,0 0-30,0 0 13,-83 0-9,74 0 1,0 4 5,0 7 4,1 2-10,-3 4-4,3 4 7,1 0 1,0 3 6,4-1 0,0-2 9,3-3-27,0 0 8,0-3-10,0-3-6,8-2 5,3-1 1,5-4 0,2-2 1,4-3 24,4 0-15,-7 0-9,0 0 1,-4 0 17,-4-6-12,-2-1 13,1-1 12,-4-2 9,0-1-38,-1-1 5,-2 0-8,0-2 3,-3-1-4,0 2 1,0-2 0,0 2-5,-5 2-4,-4-2 2,0 3 6,0-1 2,5 2 1,-1 0-2,-1 4 6,3-2-6,0 4 0,3-1 6,0 1-6,0-2 0,0 1 0,0-2 0,5 1-10,7-1 10,2 0-2,6 2 0,5 1 2,2 3 0,3 0 9,-2 0-9,-2 1-3,-2 13 0,-2 4 3,-1 0 0,-4 3 3,-3 0-7,-3 0 4,-7-1-2,1-2 2,-5-3 1,0-1-1,0 0-7,0-3 7,0-4 1,0-1 1,0-3-2,0-1-1,0-2 0,0 0 1,0 0-6,0 0 6,5-6 4,9-14-4,8-2-12,4-7-2,5 2-5,0 3-23,-2 3 27,-5 6 2,-3 3 13,-5 6 0,-7 3 4,-3 3-4,-3 0-6,2 6 0,-1 10 6,2 1 10,-3 1-8,3-3-1,-2 0 6,2-2 2,4 0-2,-2-3-5,3-1 0,0-1-1,1-1 3,1-3-3,3-2 0,0 0 6,4-2-6,-1 0 6,-1 0-7,4 0-23,-1-2 9,0-9 9,0-2-3,-2-5-3,-1-1-8,-1-4 6,-4-3-14,-1-2 27,-5-1 1,2 4 22,-2-1 23,1 6-28,-2 7-3,-3 4 2,0 6 11,0 3-28,3 0 0,-1 9-11,3 11 11,-1 5 2,-3 0 21,4 3-1,-1-4-7,2-2-3,1-1-12,2-3 1,0-1 7,-3-3-7,-3-3-1,-2 0 0,-4-2 0,0 2-3,0-1-4,-13-1 7,-2 0 23,-4-1-23,0-2-76,-1-2-66,-2-2-117</inkml:trace>
  <inkml:trace contextRef="#ctx0" brushRef="#br0" timeOffset="113868.1297">27298 11839 26,'0'0'66,"0"0"-28,0 0 12,0 0-12,0 0-15,0 0-6,0 0-5,3 0-7,-3 0 0,0 0-2,0 0-1,0 0 0,0 0 0,0 0-2,2 0-1,1 0-2,0 0 3,5 0 10,3 1 6,0 1 16,4-1-20,2-1-3,-2 2 3,2-2-6,0 1-1,-1 1-2,3 0-1,3 0 2,3 0-2,3-1 3,5 1 1,0-1 0,1 1-1,1 1-5,-4 2 1,0-1 0,-1 2-1,0-2 0,0 3 0,-2-3-1,2 0 1,-2 1 2,2 0-2,0-1 1,0 0-1,0 1 0,1 0 0,-1-1 0,3-1 0,-3 1 0,2 1 0,0 0 0,-2-1-1,-1-1 1,0-2 0,-4 1 0,-1-1 0,-2-1 0,1 0 0,-3 0 0,3 0 0,1 0 0,3 0 1,3 0-1,1 0-1,3-1 1,1-3-2,2-2 1,1 1-2,0 0 2,2 1 0,2 1-6,1 2 5,2-1 2,1 2-5,1 0-5,2 0 2,0-1 6,-3 1-1,-1 0-1,-5 0-2,-4 0 4,1 0-1,1 0 0,0 0 3,6-4 0,0 0 0,3-2 0,5-1-1,-1 0 1,4 3 0,3-2 1,2 1-1,2 2 2,-2-1-2,0 1-3,-5 0 3,-4 2 1,-4-3 1,-6 1 5,-4 2 2,-1-1-2,-5-1 0,3 0-1,2 1-6,2 0 2,1-1-2,2 0 3,-2-2-3,0 1 1,2 1-1,0-2 2,5 2 1,3-3 1,2 0-3,-2 0 2,2 0 0,-3 0-2,5 2 0,6 0 0,2 0-1,4 1 0,4-1 3,-2-3-2,-1 3 0,-1 0-2,1-2 1,0-1 0,0 1 1,-1 1-1,0-3 0,-2 3 1,3 1 0,-2-2-1,-3 3 0,-4 0-1,-11 0 0,-4 3 1,-6-2 0,-4 1 4,-2-1-4,-3 2 0,-4 0-2,-4 0 1,-7 0 2,-7 0-2,-1 0-11,-1 0-36,-3 0-80,0 0-109</inkml:trace>
  <inkml:trace contextRef="#ctx0" brushRef="#br0" timeOffset="117674.5431">2415 14437 18,'0'0'48,"0"0"-7,0 0 25,0 0-27,0 0-16,0 0 10,10-13 12,-8 13-6,-2 0-6,0 0-8,0 0-9,0 0-12,0 0-2,0 0-2,3 0-3,-3 0 0,3 0 0,3 0 3,6 0 1,-2-1-1,1 0 0,5-1 2,-2 1-1,2-2-1,-4 0 1,7-1 1,-2 0-2,4 0 0,1-2 0,-1 1 0,3 0 0,0 3 0,-1-3 0,0 1 0,-1 0 0,2-2-1,1 2 1,2 1 0,3-2 0,-3 2 0,3 2-1,0-2 1,0 0 0,1-1 1,-1 0 0,1 0-1,1-2 0,-4 0 0,5 1-1,1-2 0,-3 1 1,3-2 0,-1-1 0,-3 3 1,-2 1 0,-2 1-1,-4 1 0,-1 0 0,-1 2 0,-4-1 0,5 1 0,3-1-1,10 2 1,3 0 0,5 0 1,3 0-1,1-2 0,2 2-1,-3 0 1,2 0 0,0 0 0,-3 0-1,1 2 1,-3 3 0,1-1-2,-4-1 2,3 1-3,4 0 3,-1-1 0,4 0 0,0-3 0,-1 0 1,-2 0 1,2 0-2,6 0-2,-1 0 2,1 0 0,3 0 0,1-2-1,2-1 1,-4 2 3,-1-3-3,-5 3 0,2-1 0,-7 0 4,1 0-6,-4 1 2,-1-1-1,0-1 1,-2 0 1,1 1-1,-1-1-1,4-1 1,0 1 0,2-1 0,1 0 0,-7 1 0,0 0 2,-6 2-4,-5 0 1,-1 1 1,-5 0 0,5 0 0,0 0-2,0 0 2,6-3 0,-2 1 0,2-3 3,2 2-3,0 0 0,-2 2 0,-4-1 0,1 1 0,0 1 0,3-3 0,0 0 0,4-2 0,2-1 0,1 1 0,2-2-1,0 1 1,-1 0 2,-2 0 0,-1 0-3,-1 3 1,3 0 0,-1 0 0,3-1 1,7 0-1,3 0-1,2 1 1,3-1-1,-1-1 1,1 0 0,4 1 1,3 0-1,2-2 1,6-1-1,1 0 0,-3-1 0,-1 4 0,-4 0 0,-2-1 0,-2 2 0,-1-2 3,-1 2-3,-2-1 0,-2 1 0,-1 0 0,-3 0 0,-1 3 0,-1-2 0,-7 1 0,-6 1 0,-12 0-3,-10 0 3,-8 0 2,-2 0-2,-4 0 0,0 0-2,0 0-9,0 0-13,0 0-6,-2 0 5,-5 0 16,-5 8 9,1 3-1,-5 4-92,-3 1-66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3T13:12:37.8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1005 11369 36,'0'0'5,"0"0"-4,0 0 11,0 0 28,0 0-22,0 0 27,57 0 5,-44 0-8,-2 0 1,2 0-15,1 0-16,2 0-6,2 0-2,6-4-2,1 1 1,5-2-3,3 1 2,0 2-2,-2 2 0,3 0 0,1 0 0,-1 0 1,2 0-1,2 0 1,0 0-2,2 0 1,5 0 0,1 0 1,12 0-1,5 0 0,6 0-1,-1 0 1,1 0 0,-2 0-4,2 2 2,5-2 1,7 0 1,4 0 1,4 0-1,4 0 0,-1 0 2,2-5-1,6-3-1,6 1 0,8-4 2,5 0-2,8-2-3,2 1 3,1 0 0,-6 2 0,0-1 0,-6 2 0,-6 0-1,12-2-1,8 1-4,7-4-11,10-2 1,0-1 0,-1-1 4,-6 4 3,-5-2 5,-1 3-15,4-1 7,4 1 12,5-1-6,3 0 5,-6 1-7,3 1 7,-10 0 1,-6 1 2,-2 1-2,3 0 1,5-1-1,6-1 1,10-2 1,-3 2-4,0 0 4,-4 1-2,-8 3 0,5-3 1,1 2 1,6-2-2,10 1 0,0-2 0,2 1 0,-3 2 0,-7 3 5,-2 0-4,3 0-1,5 2 1,8-2-1,1 1 0,1 1 3,-4-1 3,-2 2 1,4 0 0,1-2 5,10 0-2,3-3-4,-1 0 0,-4 4 5,-11 0-9,-3 0 1,0 1-2,-1 0 2,5 2-1,-3-1 0,-5 2 3,-6 0 4,-8 0 0,-1 0-2,1 0-6,4 0 2,3 0 6,0 0-5,-2 0 4,-3 0 3,-7 2-2,-5 4 4,3-3-10,1 0 0,11-3-3,5 0 0,1 0 0,1 0 0,-5 0 1,-7 0 1,-6 2 1,1 1-3,-1-1 0,5 0-3,7-2 3,-2 1 0,3 1 3,-3-1-3,-5 3 0,2-3 1,2-1-1,2 0 0,7 0 0,-2 0-1,0 0 3,-4 0-3,-7 0 1,-3 0 0,2 0 0,-1 0 0,9 0 0,1 0 1,2 0 0,-1 0-1,-4 0 0,-1 0 1,-3 0-1,1 0 0,8 0 0,3 0 2,2 0-2,5 0 0,-4 0 0,-1 0 0,1 0 3,1 0-2,8 0 0,7 0-1,0-3 0,5-3 0,-10 0 3,-4 2-3,-1-3 2,-2 0-2,3-1 1,1-1 5,0 2-3,-3 2 0,-4-1-2,1 2 4,-1-4-4,7 1 3,6-2-3,1 0 3,0 0 0,-9 1 3,-4 2-1,-10 0-1,-1-2 0,4 4-4,-1-2 1,1 0-2,0 3 1,-4 1-1,-3-1 4,-1 1-4,-4-3 3,2 0 2,4-1-5,2 1 2,3-2 1,-5 4 5,-6-1-3,0 2-5,-1-1 6,2-1-2,5-1-4,3 1 0,1-1 5,3 2 0,-9 0-5,-5 2 1,-2-2-1,-1 0 1,0 0 2,5-2-2,1 1 0,2-1 1,-1 2-1,-5 0 1,-5 2-2,0-1 2,-3-1-2,6 0 3,2-2-1,2 0-2,1-1 2,2-4-1,-6 3 3,-3-1 3,5-1-5,-3 4 1,5 0 5,-2 2-1,-6 1-3,-5 2-3,-10 0-1,-11 0 0,-8 0 0,-8 8-32,-2-1-54,-5 2-87,-5-2-67</inkml:trace>
  <inkml:trace contextRef="#ctx0" brushRef="#br0" timeOffset="1">2324 12034 82,'0'0'61,"0"0"25,0 0-19,0 0-46,0 0-14,0 0-6,0 0 4,82 0-1,-58 0-2,4 2 9,2-1-2,0-1-7,3 0 2,-5 0 0,-4 0-4,-9 0-7,1 0-14,-7 0-59,-1 0-24,-5 0-5</inkml:trace>
  <inkml:trace contextRef="#ctx0" brushRef="#br0" timeOffset="2">2509 11980 37,'0'0'4,"0"0"-1,0 0 77,0 0-15,0 0 0,0 95 14,0-71-46,3 3-1,1 2-7,1 1 7,-2 2-17,3-3-5,-3 0 8,0-3 18,0-2-17,0-3-10,-2-3-2,-1 0 3,0-2-7,0 0 4,0-4-4,0 0 0,0-3-3,0 0 5,0-3-5,0 0-30,0-3-62,0-2-68,-1-1-38</inkml:trace>
  <inkml:trace contextRef="#ctx0" brushRef="#br0" timeOffset="3">2345 12471 150,'0'0'88,"0"0"-88,0 0 0,0 0 13,0 0 59,0 0 25,70 28-10,-38-28-20,-1 0-34,4 0-10,-5 0-12,-4 0-6,-1 0-5,-7 0-1,2 0-27,-6 0-70,-3 0-30,-1 0-79</inkml:trace>
  <inkml:trace contextRef="#ctx0" brushRef="#br0" timeOffset="4">2809 12503 72,'0'0'160,"0"0"-123,0 0-24,0 0 41,0 0-21,0 0-18,0 1-10,3 1-4,6-1 3,-3-1 12,0 0 24,0 0 3,3 0 3,1 0 7,5-11-21,-2-2-20,1-3-3,2-1 2,-7-4-8,2-2 1,-4-4-3,-7-3 0,3-4-1,-3-1-3,0-2-2,0 0 3,-7 1-3,1 0 1,-2 3 4,1 1 0,-2 8 3,3 6 5,3 6-5,3 7 0,0 4 6,0 1-6,0 0 0,-3 0-3,3 4-9,0 22-7,0 15 12,0 13 4,0 6 2,3 3-2,9-1 2,-3-3 0,0-4-1,-3-3-1,1-4 2,2-2 0,-1-5 2,1-3 2,-2-4 1,-1-2 0,0-4-6,0-2 6,0-3-6,0-2-1,-2-6 0,1-3 1,-4-6 0,1-3 0,-2-3 0,0 0 3,1 0 5,-1-14 11,0-14-13,0-6-7,0-5-22,-4 0 4,-7 3-6,-2 1-6,4 7 16,0 2 7,0 7-1,6 5 8,3 3-6,0 3 2,0 2 0,5-1 1,14 0-6,5-2 9,7 0-2,2-2 2,1 3 0,-7 0-4,-9 3-19,-3 4-28,-3 1-49,-3 0-32,-6 0-47</inkml:trace>
  <inkml:trace contextRef="#ctx0" brushRef="#br0" timeOffset="5">4032 12271 197,'0'0'161,"0"0"-92,0 0-50,0 0-19,0 0-20,0 0 18,0 0 2,0 67 13,0-48-4,5-6-3,1-1-3,0-1 2,4-4-4,-1-1 0,-1-1 2,2-5 1,-1 0 1,3 0 39,4-5-26,-2-7-9,4-3-9,-5-3-5,2-2-20,-3 4-3,-2-1 4,-4 7 6,-6 2 18,0 2 3,0 3 10,0 3 21,0 0 17,0 0-42,0 0-9,0 0-10,0 8-8,0 8 16,8 4-5,-1-1 7,1-1-2,-1-1 2,2-2-1,2-3 1,2-3 0,2-3 0,0-3-1,-3 1 2,-6-4-1,4 0 1,1 0 1,-4-2 1,5-12 8,-6-2-11,3-7-7,-6-1-13,5 1-32,-4 1 3,-1 2 41,-2 4-3,-1 2 9,0 3 2,0 4 0,0 3 0,2 0 2,-1 3 5,1 1-7,4 0-2,7 0-3,7 0 4,5 0 1,5-2 0,1 1 1,-4 1 2,6-1-2,-3-2 6,-2 1-3,2-1 2,-5 0-6,-1 0 7,-6-2-6,-4 1 0,-3 0 5,-6-3 1,-2 1 2,-3-1 7,0 1 0,0 0-3,-9 2 20,-6 2-27,1 2 0,-3 0-9,-3 4 3,2 13 0,2 3-2,4 4 6,6-1-3,6 0 6,0-2-6,0-3 8,14-3-5,5-2 4,3-5 15,8-3-7,1-5 0,-1 0-4,1 0-12,-5 0-34,-2-3-28,-5-3-78,-5 0-149</inkml:trace>
  <inkml:trace contextRef="#ctx0" brushRef="#br0" timeOffset="6">6050 12111 214,'0'0'95,"0"0"-85,0 0 35,0 0 13,0 0-20,0 0-12,-78-6-13,63 9-6,3 9-5,1 7-2,-2 3 6,4 5 5,0-1-2,6-1 4,3-1-9,0-6-4,3-1 0,14-5-2,2-3 5,6-3-3,8-5 2,0-1-2,6 0-27,-3-3-68,-8-4-112</inkml:trace>
  <inkml:trace contextRef="#ctx0" brushRef="#br0" timeOffset="7">6376 12122 166,'0'0'60,"0"0"-13,0 0 1,0 0 0,0 0-16,-85-11-7,70 19-8,2 7 5,1 3-15,4 3-1,0 3 4,2 0-6,6-3 9,0-3-10,0-1 1,0-5-2,0-2 2,3-2-3,4-3 0,-1-4-1,4-1 0,5 0 26,0 0 4,3-6-18,-3-5-6,0-2-6,-2-1 0,-5-2-20,2 1-1,-4 0-26,-4 2 21,-2 2 22,0 1 4,0 3 9,0 3 17,0 1 2,-2 1-19,2 2 6,0 0-5,0 0-10,0 5-21,0 9 14,0 3 6,5-2 1,5-3 0,3-2 3,1-2-3,2-5 11,-1-1 10,3-2 7,2 0-26,-1-8-2,2-7-8,-3 0-26,-3 0 16,-2 3 5,-1 1-15,-3 4 22,-3 4 3,0 3 3,-3 0-4,3 0-9,0 9 12,0 5 1,0-1 12,-3 2 3,0-1-4,0-1-2,1-2 2,-4-2-6,3-2 4,-3-1 4,0-3-3,0-1 0,0-1-9,0-1 2,2 0 4,-2 0 3,1 0-2,1 0 13,-1-4 13,2-5-25,0-2-8,2 2-2,-2 2 1,1 0 0,-1 5 9,-2 2-3,-1 0 8,0 0-14,0 0-5,0 5 3,0 6 2,0 1 21,0-4-13,0-1 4,-1-2-1,1-2-9,0-1-1,0-1 3,0-1-3,-3 0 2,3 0-3,0 0 4,0 0 4,0 0 4,0 0-3,0-5 14,0-11-23,0-2-7,3 0-6,3 3-8,3 1 18,0 4 2,-2 2 1,-1 2 0,-3 4-3,5 1-5,5 1 7,1 0-2,5 0 1,-4 0 0,1 0 0,-2 7-2,-2 3 3,0-2 0,-5 5-2,1-1 3,0 1 0,0-1 1,1-1 0,4-2-1,1-3 2,2-3-2,4-3 0,-1 0-40,1 0-93,-6-8-201</inkml:trace>
  <inkml:trace contextRef="#ctx0" brushRef="#br0" timeOffset="8">7759 11890 192,'0'0'85,"0"0"-54,0 0-22,0 0 17,0 0-24,0 0 4,2 43-6,2-8 41,-1 3-11,0 1 7,-1-1-9,-1-4-21,-1-1-2,3-4-1,-3-5-1,3-2 0,1-6-1,-2-4 1,4-5-2,0-4-1,0-3-87,1 0-133</inkml:trace>
  <inkml:trace contextRef="#ctx0" brushRef="#br0" timeOffset="9">7781 11791 19,'0'0'91,"0"0"2,0 0-9,0 0-27,0 0-6,0 0-27,60-50-16,-42 50-2,0 7-2,-3 7-2,-2 5-2,-5 4 0,-7 3 26,-1 1 1,0-2-6,-10-2-15,-8-2 2,0-1 5,-1-4-4,-2-1-9,1-1 10,1-7-10,3-2-13,5-5 3,7 0 1,1 0 8,3 0 1,0 0-5,0 3-13,1 3-12,16 3 30,8 3 1,5 2 17,0-2 8,1 2-6,2 0-4,-5 1-5,-1 0-3,-2 0-7,-5 0-1,2-1 2,-4 0-2,2-4-22,-4-1-41,-4-6-85,3-3-52</inkml:trace>
  <inkml:trace contextRef="#ctx0" brushRef="#br0" timeOffset="10">8235 11820 51,'0'0'355,"0"0"-296,0 0-59,0 0-16,0 0 15,0 0 1,0 108 38,0-69 8,4-3-4,-2 0-27,1-3-8,0-3-7,0-3 3,-3-6-3,3-4 4,-3-5 0,3-5-4,0-5-45,-1-2-78,2 0-90,5-17 18</inkml:trace>
  <inkml:trace contextRef="#ctx0" brushRef="#br0" timeOffset="15.6242">8284 11763 217,'0'0'92,"0"0"-78,0 0 1,0 0 5,0 0-2,93-72 0,-71 67-11,-1 5-7,0 0 0,-2 0-4,-5 9-15,-5 7-45,-5 2-61,-4 0-14</inkml:trace>
  <inkml:trace contextRef="#ctx0" brushRef="#br0" timeOffset="16.6243">8283 11925 99,'0'0'61,"0"0"-61,0 0 29,0 0 44,0 0 25,0 0 23,56 8-56,-26-8-45,-1 0-3,-3 0-11,-6 2-2,-2 1-4,-6 3-6,-8 2-53,-4 4-67,0 1-34,-9 1-21</inkml:trace>
  <inkml:trace contextRef="#ctx0" brushRef="#br0" timeOffset="17.6243">8335 12162 19,'0'0'86,"0"0"27,0 0 9,0 0-4,0 0-56,106 5-20,-72-12-28,-2-1-5,-7 5-5,-4 0-3,-5 1-2,1 2 1,-5 0-50,-1 0-125,-6 0-77</inkml:trace>
  <inkml:trace contextRef="#ctx0" brushRef="#br0" timeOffset="18.6243">8706 11789 220,'0'0'127,"0"0"-65,0 0-44,0 0-16,0 0 2,0 0 23,-16 90 13,15-51-9,-1 2 10,1-2-17,1-3-18,0-2-4,0-4 3,0-5-1,0-2-1,0-4-2,0-3-1,3-6-8,7-4-73,2-6-136,2 0-94</inkml:trace>
  <inkml:trace contextRef="#ctx0" brushRef="#br0" timeOffset="19.6243">8742 11759 91,'0'0'175,"0"0"-94,0 0-60,0 0-19,82-54 2,-59 54 12,-1 0 2,-3 1-10,-5 14 5,-6 6-2,-7 3-4,-1 4 47,-1-2-37,-16-1-3,-2-4-7,2-6-6,1-3-1,4-1 4,-3-4-4,1 0-2,0-2-19,2 0-72,-3-5-96</inkml:trace>
  <inkml:trace contextRef="#ctx0" brushRef="#br0" timeOffset="20.6243">9092 11809 267,'0'0'105,"0"0"-63,0 0 6,0 0-38,0 0-10,0 0 0,0 72 8,0-36 17,0 1-3,0 0-9,0-4-5,0-2-8,0-2 5,0-5-3,4-3-1,2-6-1,0-2-27,1-6-35,2-4-86,0-3-58</inkml:trace>
  <inkml:trace contextRef="#ctx0" brushRef="#br0" timeOffset="21.6243">9133 11696 274,'0'0'63,"0"0"-9,0 0-6,0 0-44,0 0 2,0 0-2,90-73 3,-66 84-7,-2 15 1,-7 7-1,-5 6 8,-10 3 26,-1 0-10,-23-6-10,0-6-9,-1-7-2,8-7-1,1-4-4,4-6-2,6-4-9,-3-2 1,6 0 3,2 0-8,-1-6-2,2-1 19,0 2 14,0 3 24,0 2-2,0 0-34,2 0-2,14 7 0,4 6-2,3 3 2,3 4 0,-1 1 3,2 4-2,-2-3 0,1 3-2,-4 0 1,-3-3 0,-4 0 1,0-6-1,-3-1-22,4-7-104,-2-8-97</inkml:trace>
  <inkml:trace contextRef="#ctx0" brushRef="#br0" timeOffset="22.6243">9573 11792 314,'0'0'50,"0"0"-50,0 0 0,0 0 2,8 83 48,-5-50 15,0 3-30,0-1-11,1-4-8,-1-2-5,-1-5-1,-1-3-10,-1-6 5,2-3-1,1-7-4,1-5-92,4 0-164</inkml:trace>
  <inkml:trace contextRef="#ctx0" brushRef="#br0" timeOffset="23.6243">9620 11700 315,'0'0'66,"0"0"-37,0 0-12,0 0-12,0 0 9,0 0 1,104-81 0,-77 75-9,-3 4 0,0 2-3,-2 0-3,-1 0-4,-6 14-8,-6 1-82,-6 3-63,-3-1-10</inkml:trace>
  <inkml:trace contextRef="#ctx0" brushRef="#br0" timeOffset="24.6243">9631 11896 228,'0'0'55,"0"0"41,0 0-14,0 0-11,94-9-18,-62 1-24,-2 2-11,-7 2-8,-3 4-10,-5 0 0,-5 0-1,-4 4-36,-4 9-80,-2 3-42,-5 2 30</inkml:trace>
  <inkml:trace contextRef="#ctx0" brushRef="#br0" timeOffset="25.6243">9670 12123 0,'0'0'123,"0"0"50,0 0-87,0 0-5,94 2-30,-64-2-6,-3-3-30,0 0-6,1 0-7,-1-1 1,-3 1-3,-2 2-43,-2-3-92,-8-1-109</inkml:trace>
  <inkml:trace contextRef="#ctx0" brushRef="#br0" timeOffset="26.6243">10393 11708 125,'0'0'101,"0"0"-40,0 0 33,0 0-47,0 0 5,0 0-29,-20-33-1,8 28-7,0 2-3,-3-1 3,-3 2-6,-1-1 2,-2 3-9,-3 0 4,2 0-2,0 0-4,5 0 0,5 0 0,3 0 0,6 0 0,2 3-3,1 4-7,0 6-6,0 3 7,0 7 7,10 4 2,8 4 2,6 4-1,-3 6-1,4 1 0,-4 1 1,-3 0-1,-6-2 3,-2-4-3,-5-4 0,2-3 2,-5-6-2,-2-3 4,0-4-2,0-5 0,-3 0 3,-11-3 7,-2-2 5,-5-2-6,-4-5-3,-2 0-5,2 0-3,2 0-2,4-9-32,5 2-23,4-3-43,8 2-85</inkml:trace>
  <inkml:trace contextRef="#ctx0" brushRef="#br0" timeOffset="27.6243">10724 11755 76,'0'0'73,"0"0"-2,0 0-22,0 0-31,0 0-13,0 0 43,-18 99 8,18-57-6,0-2-14,0-2-22,0-3-12,0-3 6,1-5-8,5-4 1,-1-5-1,-2-4 1,0-3-1,0-5-54,0-6-131</inkml:trace>
  <inkml:trace contextRef="#ctx0" brushRef="#br0" timeOffset="28.6243">10730 11721 138,'0'0'180,"0"0"-78,0 0-83,0 0-15,99-90 0,-69 80 3,5 0-6,-4 4 0,-3 5-1,-5 1-3,-7 0-9,-5 9-72,-7 9-36,-4 6 1,0 2 46</inkml:trace>
  <inkml:trace contextRef="#ctx0" brushRef="#br0" timeOffset="29.6243">10728 11932 131,'0'0'85,"0"0"-62,0 0 37,0 0 50,0 0-64,0 0-33,98 0-2,-65 0 1,-3 0-8,-7 0-4,-4 3-2,-8 14-8,-10 2-27,-1 5-58,-12 0-74</inkml:trace>
  <inkml:trace contextRef="#ctx0" brushRef="#br0" timeOffset="30.6243">10737 12183 93,'0'0'50,"0"0"-33,0 0 115,0 0-48,100-10-64,-58-2-14,4 0-2,-1 2-3,-4 1 0,-2 5-1,-4 3-4,-4 1-86,-6-2-73</inkml:trace>
  <inkml:trace contextRef="#ctx0" brushRef="#br0" timeOffset="31.6243">11301 11716 153,'0'0'75,"0"0"15,0 0-40,0 0-50,0 0 9,0 0-9,-6 117 59,6-72-37,0-5-15,1-2 0,1-3-5,4-3 5,-4-4-7,-1-2 6,-1-8-6,0-5-8,0-9-89,0-4-105</inkml:trace>
  <inkml:trace contextRef="#ctx0" brushRef="#br0" timeOffset="32.6243">11298 11690 219,'0'0'114,"0"0"-59,0 0-7,0 0-26,0 0-20,0 0-2,76 60 9,-47-22 9,-1 1-3,-3-2 1,-1-2 5,-3-2 2,-2-4 10,2-2-15,-6-5-2,1-2-7,0-5-5,0-6-1,-1-3 2,3-6 4,-3 0 7,1-8-2,-1-11 4,0-5-13,-6-3 2,-3-5-2,-6-1 1,0-2-6,0-1 0,-2-1-1,-10-2-2,-1 3-4,-2 4-8,6 8 5,0 10-2,5 7-20,2 5-32,-1 2-55,0 0-174</inkml:trace>
  <inkml:trace contextRef="#ctx0" brushRef="#br0" timeOffset="33.6243">11892 11605 206,'0'0'83,"0"0"-78,0 0-5,0 0 38,0 0-5,0 0 5,115-16-17,-75 10-11,-1 3 1,-2 2-6,-6 1-5,-2 0 2,-8 0-4,-4 1 2,-4 8-60,-6-1-54,-1-2-44</inkml:trace>
  <inkml:trace contextRef="#ctx0" brushRef="#br0" timeOffset="34.6243">12078 11642 6,'0'0'126,"0"0"-122,0 0 22,0 0 50,0 99-2,0-66-18,0 3-4,0-3 11,0-3-6,0 1-28,0-4-9,0-2-9,0-1-4,2-3-4,1-4 1,-3-4-4,3-5-10,1-6-118,-1-2-160</inkml:trace>
  <inkml:trace contextRef="#ctx0" brushRef="#br0" timeOffset="35.6243">13303 11889 54,'0'0'110,"0"0"-7,0 0-43,0 0 23,0 0 2,0 0-26,2-43-10,-10 40-43,-5 3 3,2 0-9,-6 0-2,-2 0 1,0 9 1,1 5-1,2 2-2,2 2 1,1 5-1,6 0 3,0 1-4,6-2 1,1 1 3,0-5-4,3-2-2,12-3 5,4-6-1,5-3-3,6-4 0,0 0 4,1 0-5,-7-10-21,-1-4 13,-4-1 11,-7-1 0,0-1 3,-6 0 2,-2-2-2,-1 3 0,-3 2-3,0 7 3,0 0 0,0 4 15,0 3 15,0-1-20,0 1-10,0 0 0,0 0-14,0 11 7,0 2 5,3 0 1,3-2-2,4-1 3,3-1 2,3-5-2,2-3 5,4-1 9,5 0-3,3-12-10,-2-1-1,-2-2-9,-4 2-1,-1 3 3,-3 1 4,0 3 1,-5 3-3,-3 2 5,-2 1-2,0 0-4,-1 0-11,0 6 16,2 4 1,-1 2 0,-3 0 0,-1 0 2,-3 2 7,-1-3 9,0 0-5,0-3-8,0-4 1,0 1-2,0-5-4,0 0 3,0 0 2,0 0 4,0-11 1,11-13-10,2-4-56,5-3 19,0 6-13,-3 5 21,0 8 29,-5 8 10,1 4 28,2 0-32,-2 12-6,-1 8 16,2 2 13,-2 0 8,5-2-15,0-3-13,6-2-4,2-6-1,2-5 1,2-2-5,-5-2-11,0 0-83,-5 0-213</inkml:trace>
  <inkml:trace contextRef="#ctx0" brushRef="#br0" timeOffset="36.6243">15656 11506 294,'0'0'68,"0"0"-32,0 0-1,0 0-13,0 0-22,0 0 0,-28 92 39,16-43 1,1 1-6,-2-3-12,1-7-10,3-4-7,0-5-3,5-6 3,1-7-2,1-2-3,2-9 0,0-3-3,0 0-69,3-4-76,13 0-71</inkml:trace>
  <inkml:trace contextRef="#ctx0" brushRef="#br0" timeOffset="37.6243">15708 11425 118,'0'0'85,"0"0"40,0 0-37,0 0-46,0 0-31,0 0-8,67 6-2,-44 26 32,-1 8 33,-2 7-29,-4 1-15,-3-2 0,-2-4-18,-4-7-1,-2-4 1,-4-6 4,-1-5-3,0-2 2,0-5-6,-3-2 6,-1-4-7,1-3-30,-2-4-53,-2 0-61,-1-14-209</inkml:trace>
  <inkml:trace contextRef="#ctx0" brushRef="#br0" timeOffset="38.6243">15586 11675 226,'0'0'123,"0"0"-53,0 0-67,0 0-1,118-14 0,-81 14 2,0 0-4,-5 0-7,-5 0-78,-8 0-52,-10 9-55</inkml:trace>
  <inkml:trace contextRef="#ctx0" brushRef="#br0" timeOffset="39.6243">16287 11508 79,'0'0'82,"0"0"-52,0 0 16,0 0 10,0 0-9,-46 78 15,38-38-8,2 2-12,3 1 30,0-6-45,3-4-15,0-2 1,0-7-7,0-5 0,0-2-3,0-5-1,0-3 3,0-3-5,0-5-8,3-1-88,5 0-112,-1-16 4</inkml:trace>
  <inkml:trace contextRef="#ctx0" brushRef="#br0" timeOffset="40.6243">16301 11452 80,'0'0'121,"0"0"-18,0 0-35,0 0 5,0 0-32,92-35-32,-68 46-5,-2 9 8,-2 3 8,-4 3-5,-7 1-8,-9 0 3,0 1-3,-3 0 4,-18-1 3,-3-4-6,-3-5 3,1-7-2,0-4-9,3-4 0,6-3-2,2 0-19,6 0 15,6 0 6,2 0 2,1 0-2,0 0-11,7 9-46,14 9 57,6 3 16,2 0 2,1-3 1,0-2-5,-3 0-3,-1-3-6,-6 1-1,0-1-2,-5 0-1,1-3-1,-2 1 3,-4-3-3,2 0-44,-5-2-34,1-2-72,4-2-67</inkml:trace>
  <inkml:trace contextRef="#ctx0" brushRef="#br0" timeOffset="41.6243">16791 11515 288,'0'0'62,"0"0"-62,0 0 0,0 0 32,18 104 31,-18-65-21,0-1-16,0-7-4,0-2-16,0-5-1,0-5-3,0-3 2,0-4-4,0-3-16,5-3-88,2-6-87,1 0-50</inkml:trace>
  <inkml:trace contextRef="#ctx0" brushRef="#br0" timeOffset="42.6243">16856 11445 100,'0'0'99,"0"0"30,0 0-27,0 0-40,0 0-9,0 0-33,77-79-6,-57 79-3,-3 0-6,0 3-5,-5 14 1,-5 5-2,-5 5 2,-2 5 9,-2-2 1,-14 2-7,-2-4 4,1-2-6,0-2 1,3-8-3,1-3-11,7-9-5,3-4-8,3 0 23,0 0 0,0-4-21,4-1 8,14 2 5,5 3 4,3 0 3,1 14-1,-1 5-3,-7 4 0,-4-2 6,-6 0 0,-4-3 6,-5 0 18,0-3 7,0 0-13,0-3-5,-10-1 1,-2-2 0,-7-2-3,-5 1 1,-4-2-6,-6-1-2,-2-3-4,0-2-57,5 0-44,7 0-160</inkml:trace>
  <inkml:trace contextRef="#ctx0" brushRef="#br0" timeOffset="43.6243">17281 11453 216,'0'0'130,"0"0"-28,0 0-72,0 0-6,0 0-21,0 0-2,65-8 41,-25 8-7,4 0-19,-7 0-7,-5 0-7,-12 0-2,-9 0-15,-6 3-59,-5-3-132</inkml:trace>
  <inkml:trace contextRef="#ctx0" brushRef="#br0" timeOffset="44.6243">17444 11450 168,'0'0'7,"0"0"41,-13 95 59,9-51 11,1 0-55,1-4 5,1-2-44,-1-7-10,1 0-10,-2-3 13,0-5-11,-3-2-1,0-3 3,-2-3-8,0-3-81,-1-3-87,1-8-105</inkml:trace>
  <inkml:trace contextRef="#ctx0" brushRef="#br0" timeOffset="45.6243">17333 11863 48,'0'0'389,"0"0"-379,0 0-8,0 0 4,0 0 9,0 0 47,0 0-7,116 0-20,-74-3-25,-8 3 2,-7 0-10,-10 0 0,-4 3-2,-5 6-45,-2-2-82,-6-2-144</inkml:trace>
  <inkml:trace contextRef="#ctx0" brushRef="#br0" timeOffset="46.6243">17807 11459 23,'0'0'108,"0"0"-53,0 0 6,0 0 13,0 0-8,0 0-19,0 0-14,50-11 9,-31 9-3,5 1-17,4-2-6,4-2-6,4 0-4,5-2-4,1 1 2,1 0-4,-3 1-12,-7 3-36,-12 2-24,-7 0-23,-8 0-45,-6 0-29</inkml:trace>
  <inkml:trace contextRef="#ctx0" brushRef="#br0" timeOffset="47.6243">18018 11442 74,'0'0'4,"0"0"18,0 0 34,0 0 7,0 0 13,0 87-14,1-54 4,4 5-27,-2-1-9,0-2 0,1-5-14,-3-3-5,-1-3-6,0-1 0,0-5-2,0 0 0,0-5 1,0-2 1,0-2-5,0-2-43,0-1-93,2-1-51,4 0-21</inkml:trace>
  <inkml:trace contextRef="#ctx0" brushRef="#br0" timeOffset="48.6243">18546 11381 226,'0'0'129,"0"0"-78,0 0-51,0 0-4,0 0 4,0 0 38,0 100-3,0-57 10,0 1-19,0-2-10,0-5-1,2-3-10,1-9-1,-2-4-2,1-3-2,0-4 2,0-3 0,-2-4-2,1-4-18,1-2-69,-1-1-61,2 0-35,2 0 27</inkml:trace>
  <inkml:trace contextRef="#ctx0" brushRef="#br0" timeOffset="49.6243">18623 11363 23,'0'0'63,"0"0"23,0 0 3,0 0 19,57-83-43,-40 77-33,3 4-13,2 2 4,-2 0-5,-2 0-16,-4 13 1,-5 8 1,-4 5-3,-5-1 16,0 4 2,-8-4-12,-9 1-5,-4-5 3,-1-2-2,-2-4-3,0-2-2,2-5-2,1-3-2,7-2 1,4-1-1,3-2 3,5 0 2,2 0 0,0 0 0,0 0-5,0 1-9,10 5-2,10 5 17,7 4 6,1 1 1,0 5-3,-2 1-1,-4-1-3,-4 1 6,0-2-1,-1-2-4,-4 0-1,-3-2 0,1-2 1,-1 0 2,-1-4-2,2-1-1,0-2-4,5-3-62,0-4-87,2 0-60</inkml:trace>
  <inkml:trace contextRef="#ctx0" brushRef="#br0" timeOffset="50.6243">19187 11355 242,'0'0'101,"0"0"-101,0 0 13,0 0-7,0 0 61,-13 111-15,6-75-2,-1 1-21,2-1-12,2-4-11,-1-5 0,2-4-3,0-4-1,2-5 0,1-4-1,0-4 1,0-4-2,0-1-44,0-1-29,0 0-24,0-3 32,0-13-99,1-6 13</inkml:trace>
  <inkml:trace contextRef="#ctx0" brushRef="#br0" timeOffset="51.6243">19219 11303 110,'0'0'132,"0"0"-4,0 0-37,0 0-26,0 0-21,0 0-44,36-27 4,-16 55-4,4 10 18,-1 6 18,-2-1 2,-1 1-18,-4-5-2,-2-1-5,-2-5-7,-4-3-4,-4-4 4,0-4 0,-4-4-4,0-4 0,0-4 1,2-2-3,-2-5 0,0-1-29,0-2-44,0 0-3,0-16-116</inkml:trace>
  <inkml:trace contextRef="#ctx0" brushRef="#br0" timeOffset="52.6243">19165 11536 68,'0'0'96,"0"0"-78,0 0 23,91-15 12,-63 14-18,-2 1-25,1 0-6,-5 0-4,-7 0-13,0 0-75,-9 6-37</inkml:trace>
  <inkml:trace contextRef="#ctx0" brushRef="#br0" timeOffset="53.6243">19681 11375 252,'0'0'94,"0"0"-5,0 0-28,0 0 8,0 0 7,0 0-22,8-51-20,-8 51-17,0 0-17,0 0-2,0 21-10,0 12 12,0 6 0,-5 5 4,-1 1-4,3 0 0,2-3 1,1-4 1,0-6-2,0-10 0,0-2 0,4-8-9,2-3-20,2-5-36,4-4-27,1 0-82,2-6-15</inkml:trace>
  <inkml:trace contextRef="#ctx0" brushRef="#br0" timeOffset="54.6243">19696 11309 80,'0'0'49,"0"0"19,0-78 5,8 55 6,4 5 15,2 3-17,0 4-48,2 5-24,2 2 3,3 4-4,1 0-2,3 15-1,-5 9 0,-4 4 1,-8 3 1,-6 2 3,-2-3-5,-5-5 10,-16-3-4,-4-6 2,0-4-8,0-3-1,5-6-1,6-3 1,2 0-2,5 0-2,4 0 0,-2-6 2,5 3 2,0 2 4,0-1-3,0 2 6,0 0-7,5 5-9,13 11 6,7 7 3,5 1 0,2 0 5,-4 0 3,-3 0-3,-3 0-4,-5 1-1,-1-3 1,-2-1 0,-3-4 1,-3-1-2,-3 1-16,1-4-49,-2-1-50,1-4-61,3-4-65</inkml:trace>
  <inkml:trace contextRef="#ctx0" brushRef="#br0" timeOffset="55.6243">20462 11268 81,'0'0'69,"0"0"19,0 0 18,0 0 24,0 0-42,0 0-68,1 6-20,-14 21 0,-8 6 1,-3 4 4,-3-1 13,2-1-7,1-3-6,0 0-2,6-2 2,-1-1-4,2-2 2,1-3-3,1-1-2,-3-4-10,0-1-22,2 2-27,-2-7-3,1-6-109</inkml:trace>
  <inkml:trace contextRef="#ctx0" brushRef="#br0" timeOffset="56.6243">20156 11256 244,'0'0'77,"0"0"-77,0 0 0,0 0 22,0 0 19,38 95-10,-30-71-18,1-2-7,0-2-1,0-3-3,1-3-2,3-4-9,1-4-130,1-6-154</inkml:trace>
  <inkml:trace contextRef="#ctx0" brushRef="#br0" timeOffset="57.6243">22068 11249 112,'0'0'79,"0"0"-18,0 0-5,0 0 38,0 0-46,0 0-20,0 0 6,-50-71 1,35 70-27,-2 1-5,-5 0-3,-5 1 0,-3 17 0,-2 10 0,0 9 2,2 3 1,8 3 10,4 0 1,6-2-5,6-3-9,6-5 0,0-5 1,10-4-1,19-7-4,11-8 4,14-7 17,5-2 13,1-4-29,-7-10-1,-12 0-50,-13 0-42,-9 4-58,-9 0-21</inkml:trace>
  <inkml:trace contextRef="#ctx0" brushRef="#br0" timeOffset="58.6243">22476 11315 41,'0'0'83,"0"0"-45,0 0 10,0 0 25,0 0-14,0 0-41,-66-20 11,53 23-16,1 14-8,-5 5 11,4 3 15,0 0-11,5 2-1,3-1-6,5-3-4,0-4-5,0-1 4,15-6-3,3-3 12,6-6 7,1-1-4,-2-2 8,-1 0-18,-1-3-3,-6-11-6,-2-1-1,-4-2-8,-7-1-9,-2 1-24,0 0-11,-6 3-3,-6 4 47,-1-1 2,4 4 6,2-2 0,6 3 0,1-2-3,0-1-19,9 2 16,12-3 4,3 2 2,1 3 0,2 2 2,-5 3 7,0 0 1,-2 11-1,-2 7 1,-4 4 6,-5 4-3,-2-1 12,-4 3 13,-2-2-6,1-3-19,-1-2-7,-1-4 0,0-5-3,0-5 3,0-2-1,0-5 0,2 0 4,2 0 10,4-9 26,4-12-11,1-2-34,2-1-11,-1 1 7,-2 6-1,2 2-13,-1 4 9,-3 6 7,-1 4 1,-3 1-4,1 0-5,4 3-1,-1 12 8,2 0 3,3 1-2,0 2 2,3-1 2,3-2-2,-2-3 0,2-2 0,1-3 1,-1-3 1,2-4-1,0 0 3,1 0-2,-3-1-2,0-11 2,1-5 0,-5 0-1,-1-4 1,-4-3-1,-7-1-1,-4-7 0,-1-1-3,0-5 0,-1-1 3,-8 0 3,-2 1-1,1 4-2,3 5 2,-1 7 6,2 8 9,3 5 6,1 6 0,0 3-10,2 0-13,0 0-1,0 9-8,0 20-1,7 12 9,3 5 1,7 6-3,-2-3 3,4-4 2,-1-4-1,3-5-1,3-6 0,-5-4 1,2-7-1,-5-4 0,-1-10 1,3-5-1,0 0 2,3-5 1,3-13 2,-3-5-5,0-3 0,-3-6-5,-8 2-12,-7 0-8,-3 3-5,0 4 1,-3 7 6,-9 3 23,2 6-2,2 4 1,4 0 0,4 3 2,-2 0-2,2 0 0,0 0-1,0 0-3,0 0-10,0 0 2,6 0 8,8 1 5,4 9 10,2-2-1,2 3-3,-2 3-2,0 0-4,-5 6 5,-5-1-1,0 3 3,-2 1-4,0-1 3,0-2 7,0-2 7,2-3-11,4-5-2,1-2 1,7-4 1,3-4 3,1 0-7,1 0-5,-5-1-32,-6-7-54,-8-2-108</inkml:trace>
  <inkml:trace contextRef="#ctx0" brushRef="#br0" timeOffset="59.6243">22963 11226 155,'0'0'157,"0"0"-138,0 0 0,91-3 46,-49 0-13,12 2-16,4-4-14,2-1-8,-6 1-4,-5 0-7,-12 0-3,-5 2-4,-9 1-22,-6 1-46,-5 1-73,-9-2-76</inkml:trace>
  <inkml:trace contextRef="#ctx0" brushRef="#br0" timeOffset="60.6243">24106 11350 168,'0'0'39,"0"0"-18,0 0-4,0 0 5,0 0 0,0 0 8,-77 3 13,60 10-1,0 4 1,0 4-21,1 4-2,2 1-3,2 0-2,6-2-8,5-3-1,1-2-6,0-3 2,7-5 6,8-1 14,0-6 19,3-1-5,-1-3-12,-3 0-7,0-3-11,1-11-1,-6-2-3,0-2-2,-5-5 0,-1 2-5,-3 1-23,0 2 6,0 2 7,-4 4 6,-4 1 2,1 4 3,-1 1 0,2 1 3,5 3-1,1 1 2,0 1 0,0 0-5,0 0-22,0 0 10,10 0 4,7 0 13,3 0 3,0 0 2,-2 0 0,1 0-2,-1-3-1,5-6 2,-3-3 1,1-3-4,2-5 2,-6-2 1,-1-3 2,-5-6 8,-2-2-8,-3 0-1,-3-2 2,-3 4 5,0 5-7,0 4 3,0 4-1,-1 0-5,-5-1-2,-2 3 0,4 4 0,0 6 5,2 3-4,1 3 8,1 0-9,-2 0-2,-1 4-12,-3 19-2,0 10 15,1 7-1,1 8 2,4 1 0,0 2-4,0-1 4,7-6 0,6-4 3,4-7-3,1-6 0,5-6 0,2-4 4,5-5-1,4-4 7,2-6-1,0-2 3,0 0-8,-1 0 4,1-10-4,0-10 2,0-4-6,0-5-2,-3-6-6,-4-6-1,-2-4-1,-5-2 3,-8-1 1,-4 0-2,-5 3 8,-5 4-7,0 7 2,-2 6 5,-8 9 3,0 6 6,-1 4 1,1 5 2,-2 3-12,-2 1-7,-5 1-1,0 22 6,-1 13-1,-2 11-3,4 5 6,6 5 16,6-2-11,6-6-1,0-5-2,4-6-2,11-9 0,2-4 1,3-4-1,3-6 0,2-2 5,5-5 18,-1-3-13,-6-5-4,0 0 2,-4 0 0,2-8 6,1-8 0,1-4-7,-1-5-7,-1 0 0,-6-2-5,-2-2-5,-7 6-9,-3 2 6,-3 4 9,0 6 4,0 7 0,0 1 6,0 3-4,0 0-2,0 4-11,-6 13 6,-1 2 3,3 4-3,4-2-4,0-2 6,7 1 3,11-4 2,7-2-2,8-2-4,1-3-13,-1 0-73,-7-2-78,-9-5-92</inkml:trace>
  <inkml:trace contextRef="#ctx0" brushRef="#br0" timeOffset="61.6243">25430 11279 185,'0'0'19,"0"0"16,0 0 65,0 0-49,-96-3-31,77 21-2,3 4-1,2 4 10,3 1 45,4-1-51,6-2-21,1-3-2,0-5 0,4-2-11,8-5 13,2-4 11,5-5 9,-1 0 0,0 0 3,-1-7-9,-3-7 0,-1-6-2,-1-4-9,-3-3 3,2-5-6,-4-1 2,-1-6 3,-3-2-2,-1 4-2,-2 1 2,0 7 2,0 6-3,0 8 21,-3 8 14,0 2 2,1 4-27,2 1-9,0 0-3,0 6-11,0 18-8,0 12 16,0 4 3,0 4 0,6-5-2,7-4 2,-1-6 0,4-7-4,3-5-2,6-2-9,5-6-32,4-5-58,-1-4-218</inkml:trace>
  <inkml:trace contextRef="#ctx0" brushRef="#br0" timeOffset="62.6243">25928 11313 49,'0'0'162,"0"0"-53,0 0 16,0 0-34,0 0-51,0 0-20,0 0-9,1 0-11,4 0-6,7 0 6,10 0 13,13 0 28,6 0-29,3-2-12,-4-5-2,-7 3-20,-3-1-17,-6 3-38,-8-3-120</inkml:trace>
  <inkml:trace contextRef="#ctx0" brushRef="#br0" timeOffset="63.6243">26403 11009 154,'0'0'72,"0"0"-38,0 0-15,0 0-17,0 0 3,0 0 1,-42 80 27,39-39 1,3 4 13,0-1-14,7-4 1,12-2-26,1-8-7,7-3 10,1-7 4,4-5 13,2-5-16,3-7 10,3-3 14,-2 0-20,-4-3-11,-4-12 5,-3-3-5,-2-6 10,-1-5-9,-6-4-3,0-5-2,-6 1-1,-6-1 0,-6 2 4,0 3 0,0 3-1,-2 5-3,-5 6-5,-2 7-38,0 6-46,-2 6-44,-1 0-96</inkml:trace>
  <inkml:trace contextRef="#ctx0" brushRef="#br0" timeOffset="64.6242">27672 11136 12,'0'0'119,"0"0"-34,0 0 29,0 0 6,0 0-31,0 0-14,3-11-33,-3 11-32,0 0-6,0 0-4,0 0-10,-6 3 1,-3 9 9,-1 4 0,2 2 0,-1 0-2,5 4-3,1 1 3,3-2 2,0 0 0,0-3 1,10-3-1,5-3 0,2-3-4,4-3 4,1 0 2,-2-4 0,-3-2 4,-2 0 0,-1 0-5,-2-5 3,-1-8 0,-3-4-2,-5-1-2,-3-4-7,0-3-7,-3 2-11,-13 2 18,-1 3 0,-1 4 2,0 3 3,2 2 0,4 4-1,2 1 2,4 2-3,4 2 1,2 0 0,0 0-6,0 0-18,0 0 9,3 0 16,10 0-3,2 5-2,3-1 5,0 0 2,3-1 0,1-1 1,1-2 0,-2 0-1,1 0 1,-1 0 1,-3 0-1,3-4 0,-3-8 1,0-3-2,-2-5 4,-1-2 4,1-4-7,-4 0 0,-1 1 3,-4 2 1,-4 2 6,-2 5 21,-1 2 1,0 5 4,0 5-1,0 2-4,0 2-24,0 0-8,0 2-3,-1 20-9,-8 11 5,-1 13 3,4 5-1,1 4 5,4 1 6,-1 0 6,1-3-4,-2-4 0,2-1 0,-3-1-1,1-2 2,0 0-8,2-6 1,-1-8-2,1-9 4,1-8-4,0-4 1,0-1-3,0-1 6,0-4-4,0-3 2,0-1 1,0 0 2,0 0 3,0 0 1,0-4-2,1-11-1,5-6-4,2-4-4,-1-6 1,-1-5-12,0 0-7,0-2 8,3 1 7,-2 2-13,3-2 17,-1 3-2,2 3 2,-2 1 0,4 4-1,1 3-5,-3 5-6,2 7 0,-5 5 11,-2 4 2,-2 0 0,6 2 0,1 0-5,8 0 0,1 12 3,-1 4 0,-4 0-3,-3 2 4,-5 0-1,-5 2 0,-2-1 0,0-1-2,-15-1 2,-8-4 4,0-3 0,-3-3-2,4-4-4,6-3-22,1 0 7,6 0 15,1 0-17,4-4-17,4-2 23,0 1 5,0-1-22,7 2-14,5 1 30,6 3 9,1 0 4,2 0-3,3 0 6,2 0 2,3 0-2,4 0 0,2 0 3,3-7 3,4-1 0,-3-2-1,-5 0-2,-7-2 1,-3 0-3,-5-3 13,1-2 0,-5-1-5,-2-3-2,-2-4-5,-5-1-2,-5 2 0,-1 1-6,0 7 6,-3 3 4,-7 6-4,-1 6 0,-4 1-5,3 0-2,1 5 3,1 12-3,4 4 4,5 3-6,1 2 9,0-2 0,3-2 3,7-2-1,4-3 3,2-3 0,5-4 11,4-4 9,5-3 0,1-3-11,-1 0-10,-1 0 2,-5-3 0,0-9-1,-2-5 2,-3-4-3,-4-3-4,0-2-5,-4-2-8,-4 2 1,-2 2-6,-4 4 11,-1 6 7,0 2 5,0 2 3,0 3 18,-4 3-18,1 2-3,1 1 2,2 1-7,0 0 0,0 0-11,0 0-4,5 0 0,9 8 15,1 5 3,3 0 2,-3 2 0,0 2-5,0-1 0,-3 7 0,-2-1 2,-2 4 7,-5 0 8,0-3-2,-1-2 4,-1-1-4,2-3 1,0-2-2,3-3-5,3-5-2,5-1 1,6-4 3,4-2 11,4 0-16,0 0-6,-2 0-22,-2 0-72,-3 0-76,-4 0-181</inkml:trace>
  <inkml:trace contextRef="#ctx0" brushRef="#br0" timeOffset="65.6242">29601 11149 182,'0'0'62,"0"0"-61,0 0-1,-79-18 19,55 18 6,2 0-5,0 0-3,0 5-6,0 10-1,3 3-2,2 3 6,1 3 1,4 0-4,3-3-2,2 0-4,5-4-5,2-2 0,0-5 6,0-2 2,3-2 6,12-5 11,3-1 15,4 0-23,5 0-7,0-5-3,0-9-4,0-3-3,-3-2-4,-5-1 3,-7 0-5,-3 6 2,-6 3 4,-3 5 0,0 1 17,0 4 24,0 1-41,0 0-13,-2 0 2,-1 3 6,2 5 1,1-1-7,0 1-12,7-1 17,14-1 6,2-1 2,2-2-1,0-2-1,-1-1 2,-3 0 0,0 0 0,0 0 0,-1 0 3,0-9-2,2-6 5,-3-3 0,1-8-3,0-3-1,-5-8-4,-4-2-2,-5-1 2,-6-1 3,0 2 2,0 3 6,-1 7 12,-6 5-14,1 9 4,3 5-10,1 3-1,1 4-1,1 2 7,0 1-8,-3 9-4,0 21-31,-2 15 31,2 8 3,3 2 1,0-2 5,0-2 6,11-5-3,4-7-6,1-6 2,2-8-3,1-8 1,4-8 9,2-3 2,3-6 5,4 0-9,-1 0-3,-4-2-4,-6-11 2,-2-8-1,-1-5-3,-1-4-3,-4 0-5,0 3-14,-5 6 9,-4 7 13,-2 7 4,-2 4 7,0 3 10,0 0-16,0 0-5,0 9-24,0 12 10,0 4 14,0 0 0,0-4 0,0-3-6,0-5 2,7-2 4,2-4-1,6-5-5,6-2-30,4 0-37,-1-5-349</inkml:trace>
  <inkml:trace contextRef="#ctx0" brushRef="#br0" timeOffset="66.6242">30235 10940 397,'0'0'97,"0"0"-80,0 0-14,0 0 5,0 0 4,0 0-10,-13-6-2,13 6 0,0 0-27,0 0-50,0-2-91,0 0-86</inkml:trace>
  <inkml:trace contextRef="#ctx0" brushRef="#br0" timeOffset="67.6242">29636 11009 228,'0'0'4,"0"0"3,0 0 47,0 0-5,0 0-10,116 6-4,-69-2-5,4-3-14,3 2 5,-2 0-2,-2 1-14,-6 1-5,-8 0-1,-8-1-75,-9-3-173</inkml:trace>
  <inkml:trace contextRef="#ctx0" brushRef="#br0" timeOffset="68.6242">30699 11108 69,'0'0'88,"0"0"-28,0 0 42,0 0 7,0 0-64,0 0-25,-16-13-20,4 13 0,-6 0 0,3 6 0,-3 10-2,3 2-3,1 4 1,1-1 4,3 1 0,1-1-1,5-1 0,1-3 1,3-2 0,0-5 0,0-2 0,7-2 1,12-5 0,4-1 19,1 0-11,-2 0-5,-4 0 0,-6-4-3,-3-2 4,-3-3 4,-2 0-7,-4-5-2,0 0-15,0-2-36,-4 0 31,-8-2 13,3 1-7,1 0-7,3 2 8,5 2 10,0 2-7,0 2 10,2 3 10,10 2 8,6-1-18,8 2 0,2 3 0,2 0 0,-5 0-2,-4 0 2,-4 6 0,-4 11 0,-3 3 12,-2 2 10,-3 2 8,-1-2-4,-4-2 3,0-3-4,0-4-8,0-5-5,0-4-5,0-1 1,0-3-4,0 0-4,0 0 6,0 0 4,0 0 1,10-6 1,11-15-12,5-3-43,4 2-1,-2 4-14,-3 5 46,-4 7 12,-6 4 0,-3 2 5,-5 0-5,1 15-5,-4 4 5,-1 1 4,-1-1 4,-2-2 0,4-1-4,4-2-3,5-4 0,8-2-1,4-2-2,3-3-15,2-2-84,-5 3-153</inkml:trace>
  <inkml:trace contextRef="#ctx0" brushRef="#br0" timeOffset="69.6242">1539 13707 41,'0'0'37,"0"0"-18,0 0-16,0 0 10,0 0 28,0 0 12,0 0 14,6 79-30,-4-61 12,4-1-27,1-3-2,-1-1 6,3 1-18,-1-2-2,2-2-2,-1 0-1,3-5 0,-2-2 0,2-1 5,-4-2-6,5 0-2,-1 0 16,0-2 14,-3-11-15,-3 0 0,0-3-10,-3 4 5,-3 2-3,0 0-4,0 5-1,0 0-2,0 4 2,0 1-2,0 0 16,0 0 13,0 0-6,0 0-23,0 0-16,2 10-4,8 4 19,5 2 1,4-1 0,-1 0 0,3-1-2,-2-2 3,-4-2-1,3-2 0,-1-3 2,-4-4-2,2-1-2,0 0 1,-5 0-9,-2 0-4,2-12 12,1-1-4,-4-4-5,-1-2 4,-2 0-20,-4 3 10,0 0 11,0 5-1,-5 0 2,-4 4 5,-2 2 2,5 0 8,-1 3-4,7 2-6,-3 0 11,3 0 11,0 0-21,0 0-1,0 0-19,6 0 5,9 1 14,1 3 1,2 1 0,0 0-1,-2-4 4,-1-1-4,2 0 0,0 0 1,-3 0 1,1 0 2,-8 0-4,-1 0 0,-3 0 1,-3 0-2,0 0-3,0 0-5,0 0 9,0 0 0,2 4 0,1 4 0,0 1 0,4 2 1,-4 1 3,8 1-4,-2-3-2,1 1 0,5-2 2,0-4 2,-2-2-2,2-3 2,-1 0 0,0 0 7,3-8 8,2-8-4,1-4-3,-1-3-4,-4 1-2,-3-2-4,-6-3 8,-3-3-6,-3-1 3,0-1-3,0-1 2,0 1 3,-9 0-4,0 3 0,-1 7 4,-4 2 14,4 8 3,4 6-8,3 5-5,1 1-7,2 0-4,0 10-14,0 18-4,2 8 16,7 9 2,7 2-5,-2-2 4,-1-2 1,4-5 1,-3-5-1,3-8 0,1-4-2,1-4 2,-1-6 0,3-7-5,1-4 5,5 0-7,0-2 2,1-14-1,-4-2 1,-3-6-9,-6-3-10,1-4-9,-7-6-23,-3 1-29,-4-2-6,-2 4 50,0 2 41,0 4 4,-3 5 16,-2 4 13,1 6-16,2 6 16,-1 4 43,2 3-23,-1 0-49,2 7-4,0 21-24,0 8 20,0 9 4,0 0 12,0-2 19,0-2 7,0-5-19,3-5-7,0-6-5,2-7-5,-4-6 3,1-4-2,-1-7-2,-1-1 3,3 0 1,2-1 3,5-19-8,1-4-24,-1-5-48,2 4 12,-3 2-41,0 8 37,0 5 63,-3 5 1,0 5 11,0 0-11,0 2-9,7 13 9,-1 3 10,0 0 28,-3 0 8,3-1-22,3-4-3,-3 0-12,1-3-4,1-3 1,-1-2-2,2-5 3,3 0-7,-5 0-4,-2 0-85,-4-8-128</inkml:trace>
  <inkml:trace contextRef="#ctx0" brushRef="#br0" timeOffset="70.6242">2118 13702 195,'0'0'157,"0"0"-135,0 0-2,0 0 6,0 0-26,0 0 10,30 2-10,1 1 49,8-2-17,5-1-15,6 0 0,5 0-11,-1-6-6,-3-3-17,-5-1-28,-9 0-27,-5 2-87,-12 0-56</inkml:trace>
  <inkml:trace contextRef="#ctx0" brushRef="#br0" timeOffset="71.6242">2044 13570 283,'0'0'131,"0"0"-110,0 0-16,0 0-3,0 0-2,0 0 0,0-2-116,0 2-169</inkml:trace>
  <inkml:trace contextRef="#ctx0" brushRef="#br0" timeOffset="72.6242">5636 12968 37,'0'0'43,"0"0"-11,0 0-10,0 0-3,0 0 35,0 0-1,39-2-17,-23-1-7,1 1 5,8-1 7,2 1-12,9-4-9,5-1-3,6 1-9,8 1-2,3-3 1,3 2-3,3 0-3,-1-2 3,1 2 1,2 1-5,1-2 0,2 1 2,5-1 1,0-3-1,0 3-2,1 0 0,-5-2-2,0 1 2,-9-1-1,-10 2-1,-2 2 1,-1-1 1,-5 2-1,2-1-1,1-1 3,-4 1-1,-3 1 1,-5 0-1,-7-3 0,-2 3 1,-4-2 0,-4-2 1,-3 4 0,-3-2 5,-1 2 13,-4-1-6,-1 0-2,-1 1 2,1 1-11,1 0-3,1 0 0,-1 3-1,-3 0 0,0 0-2,-3 0-3,0 0-38,0 3-112,-12 4 97,-10 2-95</inkml:trace>
  <inkml:trace contextRef="#ctx0" brushRef="#br0" timeOffset="73.6242">7540 12706 30,'0'0'15,"0"0"27,0 0-1,100 6-10,-64 0 10,4 0-11,2 1-2,1 2 8,5 0-15,5-1 3,10-1-12,9-1-7,8-2 9,4-1 0,-2-2-3,-9-1-9,-3 3-1,-6-3 5,-7 0-1,-9 0 3,-9 0-4,-11 0 1,-3 0-2,-10 0 0,-6 0-3,0-3-5,-4-1-43,-4-1-32,-1-1-71</inkml:trace>
  <inkml:trace contextRef="#ctx0" brushRef="#br0" timeOffset="74.6242">7613 12757 7,'0'0'16,"0"0"3,0 0-1,0 0-11,0 0 0,0 0 10,-28-1 17,28 1-18,0 3-16,0 8 0,0 3 13,0 1 6,0-3-10,0-1-2,7-2 2,2-5 0,3 1 15,-2-4 13,1-1 8,-4 0 7,-2 0-4,1 0-6,-6-4-25,0-4-6,0-1-11,0-3-1,0 0-3,-6-2 2,-5 1 2,1 1 0,0 3-1,-1 3 0,5 3 0,0 2 0,-4 1-2,1 0-1,1 0 6,-2 8-2,7 2 0,1-5-2,2 1-8,0-1-5,0-2 5,0-1 10,5-2 4,5 0 23,2 0 7,-3 0-11,1-5-7,-5-3-3,-2 1-5,0-1 4,-3 1-2,0-1-2,0 1-3,0-1 1,0 4 7,-8-1-13,-5 3-3,3 2-2,-1 0-10,-1 0 8,3 7 2,3 8-1,3 6-2,0 2 4,3-1 0,0-2-1,0-5-3,5-3 4,4-5 3,0-2 1,6-5 0,-2 0 6,2-3 10,-3-11 3,1-1-11,-8 0 5,-2 0-5,-3 0 8,0 3-7,0 2-1,0-1-2,0 4-3,0 2 2,0 2 3,0 3 3,0 0-8,0 0-3,0 0-6,-3 0-10,-2 12 13,-2 3-2,4 0 3,3-2-7,0 1 4,0-3-1,0-2 0,0-5 6,3-1 0,0-1-5,4-2 2,1 0-7,1-2 1,0-10 6,0-1 3,-5-3 0,-2 3 0,-2 0 0,0-4-2,0 5-9,-5 0-15,-5 2 22,-1 8 2,-1 0-4,1 2-1,0 0 0,0 8 1,3 5 5,2 1-4,4 1-3,2-3 2,0 0 0,0-3-2,2-4 4,4-2 4,5-3 0,-3 0 2,4 0 8,-2-5-10,-2-3-3,-4 3 1,-2-2 2,-2 3 0,0-1-1,0 1-29,0 1-6,0-2 18,-2 2 9,1 3 9,1 0 0,0 0 2,-2 0 3,2 0-5,0 0-2,-1 0-7,-1 3 3,2 11 6,-3 4 2,-1 4 0,2 4 4,-1 3 7,3-1 4,0 4-12,0-2 3,0 0-3,0-1 3,0-1-4,0 3 5,0-2 7,0 0-3,0 3-9,0-2 0,0 5-4,0-1 3,0-1-1,0-1 46,0-5-15,0-6-22,0-5-6,0-5-2,0-4 0,0-2 0,0-3-1,0-1-1,0 1 0,0-1 3,0 1-4,0 1-1,0 0 1,0-2-2,0-1-24,5 0-50,4 0-55,0-12 23</inkml:trace>
  <inkml:trace contextRef="#ctx0" brushRef="#br0" timeOffset="75.6242">5387 13976 6,'0'0'83,"0"0"-78,0 0 1,0 0 38,0 0 9,0 0-32,0 0 5,40 0 32,-19 0-9,6 0-22,4 0 5,5 3-12,6 3-10,9 2-3,10-4 9,15 0-5,14-4 17,8 0 1,-3 0-19,-2 0-6,-12 0-3,-9 0 0,-9 0 1,-7 0 0,-9 0-2,-14 0 0,-3 2 0,-11 0 3,-2-2-4,-1 0 1,1 0-9,0 0-1,-3-4-9,4-3-9,-6 0 6,-1-1-8,-6 4-23,-2 2-17,0-1-34,-3 2-72</inkml:trace>
  <inkml:trace contextRef="#ctx0" brushRef="#br0" timeOffset="76.6242">6861 13631 20,'0'0'55,"0"0"11,0 0-16,0 0 21,0 0-31,0 0-30,-5-5-10,5 5-3,0 0-6,0 7 5,0 12 4,0 12 22,0 9 17,5 10 10,1 5 0,5 4 1,-1-3-29,-3 1-5,2-5-6,-4-6-2,2-9-6,-1-3-2,-3-7 3,-1-5-3,-2-4 9,0-4-2,0-6 0,0-4-7,0-4-5,0 0-92,0-13-58</inkml:trace>
  <inkml:trace contextRef="#ctx0" brushRef="#br0" timeOffset="77.6242">6900 13647 0,'0'0'18,"0"0"-14,0 0 4,97-5 28,-58 5 5,8 0-1,10 0-3,6 0-5,5 0-12,7 0-1,1 0-6,7 0-2,0 0 9,-3 0-7,-8 0-2,-9 0-8,-8 0 2,-9 0-2,-4 0 6,-3 0-2,-5 0 1,-4 0 0,-8 0-2,-7 0-2,-8 0 1,-4 0 2,-3 0 1,0 0 23,2 0 11,-2 0-11,0 0 0,0 0 7,0 0-1,0 0-15,0 0-12,0 0-5,0 0-5,0 0-2,0 0-3,0 0 1,0 0 0,0 0-4,0 3 3,0 0 1,0 3 4,0 0 0,0 3 0,3 0 2,0 0 0,-2 2-1,4-2-1,-2 3 1,1 1-1,5 4 0,-6 4 0,3 5 0,0 2-1,-3 4 1,1 4 16,-2 1-3,-2 3-3,0-1-6,0 0 2,0-5-1,1-6-4,4-6 0,-2-4-1,0-2 1,-3-6-1,0-2 1,0-3 3,3 1-4,-3-1 0,0 0 3,0-2-3,0-2-16,0-1-42,2 0-76,1 0-101</inkml:trace>
  <inkml:trace contextRef="#ctx0" brushRef="#br0" timeOffset="78.6242">6830 14324 51,'0'0'10,"0"0"-2,0 0 36,0 0-20,0 0-14,0 0 30,56 0 14,-33 0-20,5 0-23,8 0 2,6 0 1,4 0 10,11 0-2,7 0-3,12 0 9,6-2 2,3-5-12,3-5-17,0-1 5,1 0-5,-8-2 2,-5 0-1,-7 1 4,-5 1-6,-6 0 1,-6 0-1,-7 3 1,-6-1-1,-5 3 0,-8-2 0,-4 3 1,0-1-1,-2-1 0,-2 0-2,-1 1-5,-6 1-8,-5 1-16,-6 1-26,0 0-21,0-3-108</inkml:trace>
  <inkml:trace contextRef="#ctx0" brushRef="#br0" timeOffset="79.6242">7343 13814 128,'0'0'94,"0"0"-36,0 0 7,0 0-13,0 0-52,0 0-7,3 31 7,0-4 17,3 5 19,0 3-5,0-1-9,-3 2 4,0-3-19,-3-4 3,4-4-7,-4-4-1,0-4 0,0-6 3,0-4-5,0-4-40,0-3-112,0 0-47</inkml:trace>
  <inkml:trace contextRef="#ctx0" brushRef="#br0" timeOffset="80.6242">7368 13979 180,'0'0'46,"0"0"-41,0 0 15,0 0 14,93-20-5,-71 15 8,-1 0 3,-4 0-23,-3 1-8,-2 1 3,-4-1-2,2-1-6,-4 0 3,2-3-5,-2-2 8,-2-1-6,0-3-1,-4 0 0,0 4-1,0 0 10,0 6 31,0 3 18,0 1 15,0 0-49,0 0-27,0 4-13,0 14 7,0 3 5,0 3 1,0 1 1,0-1-1,0 1 1,0-2-1,2-2 0,1 0 0,0-3-1,0-2 0,0-3-45,0-6-41,2-2-84,-4-5-72</inkml:trace>
  <inkml:trace contextRef="#ctx0" brushRef="#br0" timeOffset="81.6242">7613 13419 57,'0'0'38,"0"0"17,0 0 13,0 0-18,0 0-42,0 0 2,-6 39-4,3-8 25,0 0 8,3 1 0,-2-2-16,1-3-10,1-3-8,0-2 0,0-2-4,0-2 4,0-4-5,0-5 0,0-4-101,3-5-108</inkml:trace>
  <inkml:trace contextRef="#ctx0" brushRef="#br0" timeOffset="82.6242">8242 13939 24,'0'0'44,"0"0"-8,0 0 34,0 0-8,97-35-22,-62 29 5,7 0-10,4-2-10,0 1-10,2-1-1,-3-1-4,-1 3-2,-2-2-7,3 3 5,1 0-4,2 1 0,-3 0 5,-2 4-3,-3-1 1,-9 1-2,-4 0-3,-7 0 1,-5 0-1,-6 0 0,-6 0-1,-3 0-16,0 0-58,0 0-40,0 0-18</inkml:trace>
  <inkml:trace contextRef="#ctx0" brushRef="#br0" timeOffset="83.6242">10406 13623 197,'0'0'121,"0"0"-118,0 0-1,0 0 0,0 0-2,0 0 19,0 0 19,0 45-6,-2-26-6,-11 2-13,-2 3-5,-4 0 6,-8 2-14,0-2-39,-6-5-155</inkml:trace>
  <inkml:trace contextRef="#ctx0" brushRef="#br0" timeOffset="84.6242">11292 13513 131,'0'0'149,"0"0"-146,0 0-3,0 0 2,0 0 5,0 0 2,0 0 39,73 46-1,-52-46 10,-3 0-23,1 0-18,-2-9 6,2-2-5,-3-2-6,0-2-1,-3-4-3,-3-4-1,2-3-5,-1-4-1,-2-4-1,-2-4-3,1-1 2,-4-2 2,-3 4 0,-1 0 0,0 6-3,0 4 3,-7 3 6,1 7-3,-1 2-2,1 8 4,3 4-2,-3 1-1,6 2 7,-3 0-9,3 15-16,0 14 12,0 13 1,0 7 2,0 4 1,3 0 7,7-5-5,-1-6 6,2-7-8,2-7 1,4-7 1,0-7-2,6-8 3,-1-6-3,7 0 5,2-15 1,0-9 1,-2-6 0,-9-3-7,-6-2 1,-1-4 2,-4-3 3,-3-2-6,-1 2-2,-5 1-1,0 7 0,0 1 6,0 7-1,-2 3 0,-2 8 0,1 5 6,0 5 3,1 4-1,-2 1 4,1 0-14,0 21-14,-3 13 10,3 13 4,3 4 4,0 0 7,0-1-7,0-5 6,0-9-7,0-4-1,0-8 0,0-6-1,0-6 0,0-3-1,0-6 1,0-1-1,0-2 2,0 0 2,0 0 6,0-2 0,7-16-10,2-7 0,5-4-40,7-1-12,1 3 2,-4 7 11,0 8 23,-8 4 16,0 7 0,-2 1 0,1 0-8,7 8-3,1 7 6,7 0 5,-1 1 2,4-2-2,-1-2 3,4-1-3,0-3 3,-2-1 10,2-4-2,-2-3 4,2 0-2,0 0-10,-2-8 6,-4-2-2,-6-4 0,-2-3-4,-5-2 5,-1-2-8,-4-2 0,-6 2-10,0 2 6,0 5-3,-3 4 7,-9 5 3,2 5-2,-2 0-1,-3 0-7,3 13 1,0 8 4,6 2-2,5 0-3,1 0 5,0-2 1,0-5 1,7-3-2,3-2 4,1-5-2,1-5 2,1-1 0,4 0 3,-1 0 3,6-3 6,1-5-7,-1 0-6,2-1 2,-6 3-3,1 0 0,-2 0 2,-4 0-2,1 0 0,-1-2 0,4 1 2,-1-1 0,2 4 0,-2 1-2,0 3 0,0 0-2,-3 0-2,-3 7-1,-2 6 5,-2 0 4,1 0-1,-4 0 3,-1-2 2,-2 0 5,0-2-2,0-3 0,0-1-1,0-3-7,0-2 2,0 0 3,0 0 8,0 0 3,0-8-2,1-12-17,5-3-28,5-1-23,0-1 22,3 4-2,-1 1 9,-1 5 20,-1 4 2,-1 5 0,-1 6 0,2 0-1,0 2-7,2 13 5,-3 5 3,0 2 17,1 1 12,-2-1-7,3-2-5,0-4-10,1-4-5,-1-2 1,3-4-3,3-6-1,-3 0-50,0-3-68,-8-17-349</inkml:trace>
  <inkml:trace contextRef="#ctx0" brushRef="#br0" timeOffset="85.6242">11428 13254 157,'0'0'161,"0"0"-143,0 0-10,0 0 54,0 0-20,0 0-14,85 1 23,-49-1-19,4-1-11,6-7-7,2 1-11,6 2 1,1 0-4,-3 2-32,-6 2-81,-8 0-111</inkml:trace>
  <inkml:trace contextRef="#ctx0" brushRef="#br0" timeOffset="86.6242">13282 13400 156,'0'0'104,"0"0"-104,0 0 4,0 0-4,0 0 18,0 0 4,11 93 0,-17-69-14,-6 0 1,0-1-5,-3-4 0,1 1-4,1-7-53,3-3-158</inkml:trace>
  <inkml:trace contextRef="#ctx0" brushRef="#br0" timeOffset="87.6242">13864 13236 130,'0'0'48,"0"0"-33,0 0-15,0 0 0,0 0 15,0 0 46,18 73-9,-9-53-24,2-1-9,-1-4 7,0-1-10,3-2-6,-2-3 0,3-3-1,0-3 1,2-1 1,3-2-4,-4 0 1,4 0-3,-4 0-5,0-8 0,-1-4-8,0-6-17,-2 0-3,2 0-12,-8-1 23,-3 3 7,-3 3 10,0 4 5,0 3 14,0 2 12,0 4 1,-5 0-22,2 0-10,2 0-4,1 8-2,0 7-6,0 2 12,0-1 3,9 1 3,0-3 0,2-3-2,0 0 3,-2-5 1,3 0-4,-3-1 1,1-2-2,4-2 5,1-1-6,9 0 7,4-3-6,5-11-3,0-1-9,-7-3-18,-3 2-15,-11 0 8,-5 0 14,-4 1 4,-3 3 16,0 3 2,0 3 2,-4 0 18,-7 3-14,-2 1-7,2 2 2,5 0-2,3 0 26,3 0-15,0 0-12,0 0-21,0 0 17,12 0 4,3 0 2,2 0 9,0 0 6,0 0-9,-4-4-7,1 0 3,-2 1-2,0-2 4,-2 0-6,2 3 1,-1 0-1,-1 1 1,2-1-1,-2 2-3,0 0 1,-3 0 0,-4 0-4,0 0 6,-2 3 1,1 3 4,-1 2 6,1 1-5,-1 1 1,1 2-3,1 2-2,0-2 2,0 1 0,4 0-3,2-2-1,0-2 5,4 0-3,2-4 0,3-3 2,3-2 1,3 0 3,1 0 7,2-8-3,-2-7-4,-2-3-4,-2-2-1,-5-2 3,-4-1-4,-1-2 3,-3-6 0,-5 2-2,-3-5-2,0-1 1,-1 1 5,-11 0 1,3-1-3,0 4 0,2 7 0,-2 6 7,4 10 5,2 1 17,2 7-14,1 0-20,0 5-5,0 22-15,0 11 17,3 7 2,8 3 1,3 2 0,-3-2 1,0-5 2,2-4 0,0-5 0,3-9 3,4-4-4,-2-7 5,2-5 0,0-7 6,5-2 6,4-8 2,2-15-8,-4-2-10,-5-4-2,-8-1 2,-3-4 2,-5-3-5,1 0 0,-4-2-8,-3 1 0,0 2 4,0 3 4,0 4-1,-2 8 1,-6 6 2,2 6 0,3 4 3,-1 5-2,3 0-3,-1 12-4,-2 23-9,1 12 11,1 7 2,1 2-3,1-3 3,0-6 2,0-3 2,0-8-3,0-5 0,0-9 2,0-5-2,0-7-1,0-4 1,0-4-1,0-2 0,0 0 7,0-2 4,0-17-11,6-15 0,7-5-47,4-1-75,3 5 5,-1 11 99,-5 6 18,-2 9 30,0 7-15,-1 2-15,5 3-6,0 15 6,1 3 0,-1 2 0,-1 0 6,-3-4-1,2-1 5,-3-4 7,0-2-8,2-5-4,-2-2-3,4-5 6,3 0-3,-1 0-5,0-11-80,-4-5-192</inkml:trace>
  <inkml:trace contextRef="#ctx0" brushRef="#br0" timeOffset="88.6242">14701 13108 63,'0'0'38,"0"0"-15,107 0 53,-51 0-16,3-9-21,0-2-27,-3 0-3,-10 4-5,-13 1-1,-10 5-2,-8-1-1,-5 2-46,-1 0-93</inkml:trace>
  <inkml:trace contextRef="#ctx0" brushRef="#br0" timeOffset="89.6242">14510 12984 459,'0'0'109,"0"0"-57,0 0-12,0 0-29,0 0-5,0 0-6,-9-13-7,9 13-102,2 0-248</inkml:trace>
  <inkml:trace contextRef="#ctx0" brushRef="#br0" timeOffset="90.6242">16196 13312 180,'0'0'65,"0"0"-55,0 0-1,0 0 10,0 0 7,-8 79-5,24-76 44,7-3 27,4 0-19,1-5-33,5-10-20,-1-4-9,1-1-5,-2-3-5,-1-1 0,-4-3 1,-3-3 0,-2-1-2,-6-5-2,-5-1 2,-2-3-23,-1-2 12,-3-4-3,-2 4 8,-2 3 6,0 6 1,-2 10 1,-8 5 3,1 9-3,0 5 10,-1 4-12,2 3-6,-1 24-2,-1 15 2,3 12 6,2 5 19,5 1 4,0-2-3,0-3-12,3-7-2,13-10-4,4-8-2,4-8 3,4-5-2,9-9-1,6-8 8,8 0 10,6-20-9,-3-9-9,-2-6 0,-12-2-7,-7-4-3,-6-2 3,-10-2 0,-4-2-26,-9 1-5,-4 2 6,0 0 14,0 6 13,-10 5 5,-2 6 0,3 10 10,0 7 16,3 6 9,2 4-6,2 3-29,-2 30-14,2 13 7,-1 16 7,3 1 2,0-3 13,0-2 13,0-7-12,0-5-6,0-5-6,0-9 0,0-8-2,0-8 0,0-6-2,0-8 3,0-2-2,2 0 3,8-13 7,6-13-11,7-6-12,-5-4-27,3 0 3,-2 4-19,2 2 36,-2 9 16,-2 10 2,-1 4-3,-2 7 4,0 0-6,3 7-3,-1 9-1,2 5 10,3 4 3,3-3 0,0-1 7,-3-3-1,0-4 3,-1-3-5,0-3 2,4-3 4,3-4 2,2-1-1,3 0-1,-4-14-13,-4-4 6,-8-3-3,-2-3-5,-7-2 2,-5-2-21,-2 4-7,0 6 13,0 4 15,-5 8 22,1 4-1,-2 2 0,0 0-21,1 15-10,1 7 5,2 5 5,2 2 5,0-2 9,9-2-3,9-3 1,2-4-6,7-6-2,2-5 12,4-2-3,-3-4-13,-5-1-3,-7 0-40,-7 0-33,-7-1-28,-4-13-211</inkml:trace>
  <inkml:trace contextRef="#ctx0" brushRef="#br0" timeOffset="91.6242">16138 13053 318,'0'0'82,"0"0"-82,0 0 7,0 0 9,94 0 20,-36 0 7,12-1 6,9-5-25,-6 0-6,-7 3-15,-11 0-3,-10 3-3,-5 0-36,1 0-62,-2 0-102</inkml:trace>
  <inkml:trace contextRef="#ctx0" brushRef="#br0" timeOffset="92.6242">18656 13032 105,'0'0'0,"0"0"6,0 0 30,0 0 21,0 0-5,81 44 6,-51-44 41,4 0-52,0-2-28,-3-9-11,-2-2 1,-5-3-4,-2-2 1,-4-5-4,-4-1 5,-5-5-2,-4-5 3,-3-5-8,-2-5 3,0 1-6,-9-1 3,-3 5-11,-1 4 7,1 6 4,3 7 4,1 5 7,1 6-4,2 4 4,2 4 2,0 3 3,2 0-15,-4 3-1,-1 17-7,-4 10 7,0 11 15,2 7 11,-1 6 0,3 3-1,3 0-8,2-5-6,1-9-5,0-5-2,0-8-4,0-5 1,0-5-1,0-6 0,0-6 2,0-3-2,0-2 3,0-3-2,0 0 4,1 0 7,4-8 2,2-10-7,5-4-7,-1-1-6,2 2 1,-1 2 3,0 1 1,3 3-1,-5 3-1,2 4 0,-4 2-4,1 0-6,0 1 4,1 0-7,2 2 4,0 0 6,-2 3 4,2 0-3,3 0 3,-3 7-3,4 7 4,-4 2-2,1 4 3,-2 1 0,-2 0 1,0-1-1,3-1 0,0-4 0,3-2 2,3-2-1,4-6 3,2-4 1,3-1 4,-3 0-6,1-4 0,-2-10-1,-4 1 0,2-5-2,-2-4-1,-5 0-15,-1-2-9,-7-2-1,-4 5 5,-2 3 15,0 4 3,0 6 1,-8 1 1,-8 6-2,-1 1-7,-2 0 9,0 11-6,5 5 6,3 4-5,7 1 2,0-1-2,4 1 0,0-3 6,4-4 5,13 0 1,2-5-2,5-2 17,6-4 8,1-3-12,3 2-12,-4-2 8,-1 0-4,-4 0-6,0 0-1,-1-7 5,0-7-4,-3-3 4,1-2-3,-4-5-2,-4-3 1,-4-4-3,-4 0-3,-3-5 2,-3 1-1,0 1 1,0 0 1,-5 6 0,-6 4-3,-1 3 3,-2 3 1,4 3-1,-1 1-2,4 4 2,3 2 0,0 5 1,4 2 3,0 1-1,0 0-2,0 0-1,0 0 0,0 0-2,0 0 2,0 0 0,0 0 5,-1-2-2,-1-1 14,1-2-4,-4-1-10,2 1-3,-1-2 0,-2 3 0,2 1 1,1 3 0,0-2 0,1 2 2,1-1-3,1 1 0,0 0-1,0 0-1,0 0-1,-3 0 1,0 9-8,-2 12 5,0 12 3,5 9-5,0 9 7,0 5 0,0-1 5,0-6-5,0-7 0,3-6 2,4-7-1,0-5-1,5-5 0,7-3 1,5-6 5,8-5-2,5-5 5,2 0 5,1 0-10,-3-13 0,-5 0-2,-7-2-1,-4-1-1,-2-4 1,-3-1-1,-2-5 0,-2-4-2,0-5-6,-2-5 2,-2-5 2,-1-4-1,-2 3 2,-2 3-4,-3 6 5,0 7 2,0 4 4,0 8-2,-5 5 11,-2 5-2,3 3-5,1 3 1,3 2-5,0 0-2,-2 2-8,0 24-7,1 14 10,1 13 5,0 12 4,0 8-3,0-2 16,0 1 0,0-11 6,0-4-6,-2-4 2,-2-6-10,-1-2-9,1-6 6,-2-6-4,3-5 2,2-9-2,-1-6 0,2-5 0,0-5-2,0-3 1,0 0 2,0 0 8,0 0 5,0-14-6,0-4-10,2-1-5,2-1 2,2 0 2,-3 1 0,1-2 1,1-3-16,1-6-8,2-3-6,3-5-16,1-2 2,4 0-10,-2 6 32,-1 3 18,-1 6 4,-1 4 2,-1 3 1,2 1-2,-1 7-1,2 2 0,-2 7 0,-2 1 0,4 3 0,-2 15-4,2 6 4,-4 0 2,-2 0 0,-2 0 8,-4-6 10,-1-3-9,0-3-2,0-4-1,0-4 0,-9-2 1,-6-2 1,-9 0-10,-5 0-26,-4-5-121,-3-13-347</inkml:trace>
  <inkml:trace contextRef="#ctx0" brushRef="#br0" timeOffset="93.6242">21464 12847 154,'0'0'116,"0"0"-58,0 0-20,0 0 3,0 0-8,0 0-8,0 0-14,-63-6-11,53 30 6,1 6 5,5 2 14,4-5-7,0 0-7,0-6 1,6-3-4,5-4-3,1-5 0,3-6-1,0-3 4,5 0 6,-2 0-4,-1-6-5,-3-5-1,-4-2 3,-5-4-1,-4-3 2,-1-2-8,0 0-16,0 2-4,-6 5 8,-4 5 7,1 2 5,1 5 0,1 0-1,1 3 1,2 0-6,2 0-2,2 0 0,0 0-3,0 0-7,5 0 14,14 0 2,6 0 4,4 0 4,-3 0-5,-3-9 0,-4-2 3,-4-1-2,0 0 6,-4-4 16,-4-5-3,0-7-4,-4-3-10,0-2-4,2-3-3,-2-1 1,-1 3 0,-1-1 0,-1 5 2,0 3-2,0 6 3,0 8-2,0 3 13,0 6 17,0 4 3,0 0-35,0 19-9,0 19 2,0 16 7,0 12 0,0 14 7,0 6-2,6 1 13,1-4-1,-2-7-3,1-4 7,1-6-10,5-3-3,-1-6 0,1-4-7,-2-9-1,-1-7 0,-3-8 0,-3-6 1,-1-9-1,-2-6 2,0-6-2,0-2 2,0-8-2,-11-18-10,0-8-40,6-4 5,3 1 22,2 1 19,0 4 4,2 3 7,8 6 5,-1 2 20,6 3-17,4 0-15,10-1 0,5-2-2,9 1 0,0 0-28,-1 4-19,-3 4-31,-6 3-7,-8 6-50,-5 3 9,-4 0-32</inkml:trace>
  <inkml:trace contextRef="#ctx0" brushRef="#br0" timeOffset="94.6242">23235 12423 286,'0'0'133,"0"0"-97,0 0-36,0 0 0,0 0 0,-31 108 40,14-61 18,1 0 2,1-3-39,2 2 8,2-7-22,4-3-3,-1-7-1,5-7-2,-1-7 0,4-6 1,0-4-2,0-5 0,0 0 4,0-5 5,9-20-2,6-10-7,4-7-27,1-4 6,0 0 0,3-3 7,-1-3 7,1 1 2,0 2-1,-2 8 1,-4 10 5,-6 12 5,-6 7 26,-2 7 0,-3 5-3,3 0-28,5 13-3,5 20-3,5 12 6,3 8 1,-2-1 12,-2 1-4,-1-5-2,-4-1-7,-2-2 4,4-4-4,-4-7 1,-1-6 0,-2-10-1,-4-8-14,-3-10-109,0 0-169</inkml:trace>
  <inkml:trace contextRef="#ctx0" brushRef="#br0" timeOffset="95.6242">23299 12615 268,'0'0'147,"0"0"-147,0 0 7,0 0 19,0 0-9,87 14-10,-56-14-7,6 0 0,-2 0-101,-4-4-72</inkml:trace>
  <inkml:trace contextRef="#ctx0" brushRef="#br0" timeOffset="96.6242">23965 12439 150,'0'0'169,"0"0"-162,0 0-2,0 0-5,-11 85 83,5-43-17,4 0-20,0 0-27,0-2-12,2-3-4,0-4 1,0-5-2,0-5 0,0-8 0,0-6-2,0-7-92,6-2-110,0-3-8</inkml:trace>
  <inkml:trace contextRef="#ctx0" brushRef="#br0" timeOffset="97.6242">23965 12380 269,'0'0'81,"0"0"-3,0 0-10,0 0-45,0 0-6,101-44-14,-74 44 4,0 0-2,-2 8-5,-4 14 0,-6 5-4,-7 3 4,-7 3 4,-1 2-3,-10-4-1,-17-2 4,-5-4-4,3-5 10,3-5-10,8-7 0,9-4 0,5-4 0,4 0-15,0 0 9,0 0-10,9 0 6,7 0-3,10 6 9,-3 5 3,1 5-5,-6 4 3,-6 3 3,-5 0 14,-5-2 6,-2-1-2,0-2 3,0-4 2,-2-3 2,-11-1 13,-2-6-8,-6 0-15,-2-2-5,-2-2-6,-4 0-3,-1 0-1,1 0-55,4 0-19,9 0-67,7 0-122</inkml:trace>
  <inkml:trace contextRef="#ctx0" brushRef="#br0" timeOffset="98.6242">24470 12403 44,'0'0'69,"0"0"-43,0 0 11,0 0 6,-86 78 0,74-35 13,6 2 8,3 1-30,3-2-13,0-2 0,0-1-21,12-9 1,9-7 0,6-8 17,2-11 17,6-6 6,-2 0-1,-3-8-20,-4-14-3,-3-7 5,-4-4-1,-3-7-9,-3 0-11,-5-2-1,-8 0-14,0 0 13,-10 6-9,-11 2-10,-6 9-1,-3 8 14,-4 8-55,-2 4-49,2 5-102</inkml:trace>
  <inkml:trace contextRef="#ctx0" brushRef="#br0" timeOffset="99.6242">25042 12432 84,'0'0'84,"0"0"-39,0 0-17,0 0 42,0 0-17,0 0 30,-17-17-12,17 17-19,0 0-50,0 0-2,0 20-20,0 8 20,0 7 24,6 1 4,3 0-16,8-1-7,1 0 3,4-4-2,0-3 8,-2-5-7,-2-5 0,-2-4 1,-1-5 0,-1-3 0,0-3-7,0-3 10,5 0-4,2-9 9,0-14-1,0-2-11,-5-7-3,-1-3 5,-7-1-5,-5-1 0,-2 2 3,-1 1-4,0 2-1,0 5-7,0 4-11,0 8-15,-1 4-21,1 7-21,-2 4-52,2 0-120</inkml:trace>
  <inkml:trace contextRef="#ctx0" brushRef="#br0" timeOffset="100.6242">25650 12453 340,'0'0'160,"0"0"-153,0 0-7,0 0-5,0 0 5,-1 93 52,-4-55-10,2 0-22,-1-1-12,0-4 0,4-1-6,0-4 0,0-2-1,0-6 0,0-5-1,0-6-4,13-5-88,2-4-68,3 0-62</inkml:trace>
  <inkml:trace contextRef="#ctx0" brushRef="#br0" timeOffset="101.6242">25725 12348 355,'0'0'95,"0"0"-63,0 0-21,0 0-3,106-11-4,-69 11-3,2 0 0,-4 0 0,-7 0-1,-6 4-21,-10 7-45,-9 1-75,-3 2-40</inkml:trace>
  <inkml:trace contextRef="#ctx0" brushRef="#br0" timeOffset="102.6242">25680 12593 48,'0'0'52,"0"0"-24,0 0 35,108 0-19,-67 0-32,-3 0-9,-10 0 7,-11 0-10,-9 3-2,-8 7-28,0 4-109,-22 3 56</inkml:trace>
  <inkml:trace contextRef="#ctx0" brushRef="#br0" timeOffset="103.6242">25704 12840 25,'0'0'86,"0"0"39,0 0 86,0 0-89,108-8-69,-58-10-33,-3-3-11,-7 3-3,-15 3-3,-8 4 0,-8 8-3,-3 3-6,-5 0-151,-1 0-162</inkml:trace>
  <inkml:trace contextRef="#ctx0" brushRef="#br0" timeOffset="104.6242">27880 12320 173,'0'0'93,"0"0"-54,0 0-29,0 0 19,-94-22 3,64 22-13,-3 15 13,0 9-12,-1 6 3,2 6 27,4 3-9,6-1-22,8-4-10,7 0-9,7-3 3,0-4-3,19-1 12,10-5 7,8-3 7,4-3-2,1-6-11,3-1-9,-5-7-4,-1-1-1,-3 0-26,-3 0-90,-6 0-82,-6-3-38</inkml:trace>
  <inkml:trace contextRef="#ctx0" brushRef="#br0" timeOffset="105.6243">28360 12337 35,'0'0'43,"0"0"-2,-90-4 43,51 11-32,0 17-2,6 6 4,8 5-13,9 3-4,6-1 7,5-1-3,5-3-5,0-2-32,12-6-4,12-4-4,9-6 4,7-8 27,9-7 24,-1 0-18,0-8-14,-9-12-11,-6-2 0,-7-6 6,-2 0-3,-7-3-9,-6-1 0,-6-1-2,-5 1 0,0 2-6,-18 5-2,-3 6-5,-6 6-30,0 6-71,-1 4-89,3 2-112</inkml:trace>
  <inkml:trace contextRef="#ctx0" brushRef="#br0" timeOffset="106.6243">28857 12316 326,'0'0'143,"0"0"-126,0 0-17,0 0-16,0 0 16,-11 105 44,-1-59-10,3-3-6,0-4-12,2-3-11,1-2 2,0-6-5,3-3 1,-2-5-2,1-4-1,2-6 0,1-4-59,1-6-118,0 0-154</inkml:trace>
  <inkml:trace contextRef="#ctx0" brushRef="#br0" timeOffset="107.6243">28885 12250 260,'0'0'106,"0"0"-4,0 0-78,0 0-16,0 0-2,99-12-6,-74 36 0,-1 6-3,-9 3 7,-9 1-8,-6 1 8,-9-3-3,-20-2 7,-8-6-4,-3-5-4,0-4-8,10-5-4,9-6-1,9-2-5,7-2 9,2 0-2,3 0 4,0 0-6,0 4-27,5 4 33,16 3 7,7 6 27,3 0 14,4 2-17,-2 1-4,-1-2-5,0 2 1,-2-2-1,-4 1-10,-2-2-1,-6-2-1,-3-2-3,-1 1-20,-3-5-130,-3-3-65</inkml:trace>
  <inkml:trace contextRef="#ctx0" brushRef="#br0" timeOffset="108.6243">29432 12325 131,'0'0'31,"0"0"-17,0 0-8,-88-6-1,69 23 15,4 6 14,0 11-1,3 6 30,5 5 17,1 2-38,6-2-25,0-1-12,6-2-3,10-4 6,5-8-5,1-6 24,3-11 6,-2-10-14,6-3 29,4-5-14,-1-18-8,-2-3-13,-6-2-3,-9-4 1,-3-1 7,-6-5-15,-6 2-3,0-3 0,-2 2-17,-12 2-8,-3 4-25,-2 9-63,-4 7-106,-2 9-43</inkml:trace>
  <inkml:trace contextRef="#ctx0" brushRef="#br0" timeOffset="109.6243">29987 12296 87,'0'0'104,"0"0"14,0 0 21,0 0-53,0 0-47,0 0-35,0-6-4,0 6-9,0 2 1,-3 13 8,-7 9 1,1 7 1,0 8 7,1 4 8,3-1-2,2-1-10,3-7 2,0-2-5,0-5 2,0-3-3,6-4 1,10-5 1,9-5 4,11-2 30,11-8-7,8 0-20,-1-2-10,-5-8-17,-12-3-55,-9 5 8,-10-2-49,-6 0-158</inkml:trace>
  <inkml:trace contextRef="#ctx0" brushRef="#br0" timeOffset="110.6243">30426 12262 296,'0'0'83,"0"0"-79,0 0-2,0 0 1,0 0-3,0 0 0,-4 60 6,-1-18 73,1 0-38,1 1-15,3-6 0,0-6 5,0-2-12,4-5-13,7-4 1,4-2 3,9-4 7,4-7 2,11-1 16,5-4-26,0-2-9,0 0-8,-8 0-26,-6 0-27,-6 0-17,-11 0-107,-7-8-146</inkml:trace>
  <inkml:trace contextRef="#ctx0" brushRef="#br0" timeOffset="111.6243">30920 12254 299,'0'0'91,"0"0"-91,0 0-20,0 0 20,-60 101 46,37-56 7,3 1-26,4-6-5,2-4-8,3-5-8,3-3-6,3-4 0,2-4 3,2-5-2,1-4-1,0-4-51,0-4-93,15-3-64,0 0 78</inkml:trace>
  <inkml:trace contextRef="#ctx0" brushRef="#br0" timeOffset="112.6243">30981 12225 176,'0'0'130,"0"0"-110,0 0-20,0 0 0,0 0 1,0 0 25,12 111 27,-12-69 13,0 1-35,0-2 18,0-4-16,0-5-17,3-6-6,1-2 1,-1-3-1,1-4-4,-3-4-1,2-2 1,0-6-6,-1-2-11,2-3-99,-1 0-110,0 0-1</inkml:trace>
  <inkml:trace contextRef="#ctx0" brushRef="#br0" timeOffset="113.6243">30847 12499 161,'0'0'12,"0"0"1,0 0 18,81 15 3,-50-13-23,3-2-11,-4 0-7,-8 0-99</inkml:trace>
  <inkml:trace contextRef="#ctx0" brushRef="#br0" timeOffset="114.6243">31323 12304 238,'0'0'18,"0"0"-18,0 0 0,0 0 6,-5 104 55,1-62-13,1-1-23,-2-5-19,1-5 1,1-2-6,-1-5 6,1-2-4,0-2 0,1-4-3,2 0-46,0-9-109,0-5-67</inkml:trace>
  <inkml:trace contextRef="#ctx0" brushRef="#br0" timeOffset="115.6243">31445 12245 136,'0'0'121,"0"0"-46,0 0-16,0 0-16,0 0-22,0 0-13,61-24-6,-37 24 9,-3 0-2,2 9-2,-6 9-6,-3 3 1,-8 4-1,-6 0 2,0 0 0,-11 3 6,-17-6 2,-8-1-11,0-4-4,-1-5-13,6-5-3,4-2 5,8-4-4,5-1 11,2 0 6,6 0-12,2 0 6,2 0 8,2 0 12,0 0 19,3 0-26,15 10-5,5 4 0,2 4 4,2 0-2,0 2 3,-4 0-4,-1 1 0,0 0 2,-3-1-2,-2-1-1,-3-3 2,-3 2 1,-3-2-3,-1-1-44,-3-1-86,4-6 13,1-2 8</inkml:trace>
  <inkml:trace contextRef="#ctx0" brushRef="#br0" timeOffset="116.6243">32063 12253 118,'0'0'143,"0"0"-112,0 0-25,0 0 7,0 0 8,0 0-17,-9 37 2,-7-4 79,-4 6-20,-4 0-16,0-2-30,1-3-17,3-3 8,2-6-6,2-4-4,-1-3 10,2-1-8,1-5-2,1-3-56,2-5-119,3-4-119</inkml:trace>
  <inkml:trace contextRef="#ctx0" brushRef="#br0" timeOffset="117.6243">31838 12194 92,'0'0'27,"0"0"-18,0 0-9,0 0 90,0 0-16,9 101-40,1-73-14,0 0-11,1-1-6,0-2 3,0-2-6,-2-3-71,-1-9-103</inkml:trace>
  <inkml:trace contextRef="#ctx0" brushRef="#br0" timeOffset="118.6243">32295 12635 113,'0'0'5,"0"0"18,0 0 47,0 0-15,-36 78-28,17-58-8,-1-1-12,-3 1-1,2-4-6,-3-1-13,-4 1-138</inkml:trace>
  <inkml:trace contextRef="#ctx0" brushRef="#br0" timeOffset="119.6243">1647 15325 39,'0'0'115,"0"0"-72,0 0-18,0 0-23,0 0 3,0 0 7,-3 43 18,3-17 24,0 1-22,0-1 19,0-4-25,0 1-12,3-4-1,4-1-6,-1-1 4,2-2-7,-2-4-1,2-2-3,-3-3-1,4-2-3,0-1 2,6-3-18,0 0 20,7 0 26,-1 0-2,0-7-24,0-2 12,-2-4-11,-2-1 4,-3-3-3,-3-1-2,1-3-2,-5 1-7,-2 1-2,-5 1-2,0 6-13,0 4 21,0 3 5,-5 4 4,1-1 4,0 2-4,4 0-4,0 2-13,0 10 10,0 5 1,0 1-11,1 2 6,9 2 7,1-1 6,2 1-1,-1-2 8,0-2-6,0-1-7,0-7 0,1-2-2,-2-4-3,-2-4 2,1 0 6,2 0 4,0 0 10,0-4-4,-3-9-8,0 2 4,0-4-9,-5-3-1,-2 1 0,-2-3-10,0 2-6,0 3 14,0 2 3,0 2 0,0 3-1,0-2-3,0 6 4,0-1 7,0 2-4,1 2 2,4-1-5,4 0-7,10 1 3,2 1 0,0 0-4,6 0 4,-2 0 4,0 0 2,1 0-2,-5 0 4,7 0-3,-1 0-1,3-2 0,-5-3 2,2-3 1,-9 0 0,0-2-2,-6-1 0,1-1 3,-5-1-3,-5 1 5,-3 1-6,0 1 0,-11 2 0,-2 2 9,-5 3 0,0 3 3,1 0-9,0 8 9,3 13-5,-1 9-7,9 3 0,6 0 6,0-1 9,9-3-6,9-7 0,0-2-5,0-4 1,1-6-3,-1 0 5,0-7-9,6-3 5,3 0-6,0-2-22,-3-13-219</inkml:trace>
  <inkml:trace contextRef="#ctx0" brushRef="#br0" timeOffset="120.6243">3910 15340 59,'0'0'160,"0"0"-41,0 0-5,0 0-60,0 0-28,0 0-10,-67-18 2,46 15-1,-4 3-12,-2 0 3,-3 0-2,-1 5-6,-2 8 0,3 5 0,6 3-2,3 0-1,9 3 0,5 2-4,7 1-1,0 0 2,3 0 2,16-3 3,5-3 1,4-4 0,5-7 0,3-6 0,4-4-36,2 0-86,-3-17-63</inkml:trace>
  <inkml:trace contextRef="#ctx0" brushRef="#br0" timeOffset="121.6243">4095 15352 44,'0'0'55,"0"0"-49,0 0 5,0 0 36,-58 93 2,52-64-16,3-4-22,3-1 1,0-6-12,0-4-11,6-4 6,3-3-8,9-7 13,-3 0 25,4 0 0,-1-2-13,-2-8-4,-1-1-8,2-2-2,-3-3-7,-3 0-34,-2-2-48,-4-2-6</inkml:trace>
  <inkml:trace contextRef="#ctx0" brushRef="#br0" timeOffset="122.6243">4095 15352 110,'105'42'98,"-110"-44"-36,-1 2-25,0 0-19,1 4-18,2 9-2,3 2-6,0 3 8,0 0 5,0-1-5,6-5 4,2-3 5,3-2-6,-1-2 4,-1-2-6,0-3 14,1 0 2,5 0-1,0 0 0,-3-5 0,3-6-8,1-3-6,-2 0-2,7 1 0,-7 4-6,-3 4 4,-5 2 2,2 3 0,0 0-11,3 0 2,-2 2-10,1 8 19,2 2 4,-4 0-1,-2 2 4,1-1 22,-4-2-14,0-2-4,-3-3 3,3-3-3,-3 0-1,0-3-1,3 0-2,-3 0 11,3 0 5,2-14 6,-2-4-29,4-3-18,-1 0 11,3 0-27,0 3 22,4 4-18,-2 9 29,-1 3 1,-1 2 0,0 0-13,4 7 3,-1 6 10,-1-3 15,-1 2-8,4-3 1,0-2-1,0-2-3,7-2 8,-3-1-8,7-1-4,-1-1-17,0 2-87,-5-2-77,-4 1-26</inkml:trace>
  <inkml:trace contextRef="#ctx0" brushRef="#br0" timeOffset="123.6243">5586 15388 114,'0'0'85,"0"0"-32,0 0-13,0 0-39,0 0 0,0 0-1,0 0 6,0 60 15,1-42 1,6 2-2,1-2 7,2 0-15,5-1 0,0-4-9,3-3 4,2-3 4,2-4-7,-1-3-2,-3 0 10,1 0-12,-1 0-6,0-11-5,3-3-12,-1-4-9,0-1-34,-1-5-30,-7 1-34,-10 2 41</inkml:trace>
  <inkml:trace contextRef="#ctx0" brushRef="#br0" timeOffset="124.6243">5878 15410 34,'0'0'90,"0"0"-55,0 0 17,0 0-33,0 0-19,0 0 0,-58 37 2,58-22 10,3 2 8,7-4 3,5-1 5,-1-5-4,0 0 3,0-3 4,4-3-8,-5 1-1,2-2-4,-3 0-6,1 0-2,1-2 3,-2-6-3,1-5-3,-1 0-3,1-4-2,-5-1-2,-2 2-11,-6-2 0,0 3-17,0 1 23,-3 5 0,-3 0 5,-2 3 3,1 3 5,3 2 9,1 1-8,1 0-9,2 0-1,0 0-7,0 0-10,0 4 6,6 3 11,4 3 1,1-3 1,1-1 3,0 0-4,0-3 0,0-2 9,3-1 2,1 0 0,2 0 3,3 0-1,-3-1-10,-2-5 0,-5-2-2,-2 1 2,-2 0 9,-4-4-4,-3-3 5,0-1-8,0-4-4,0-1 2,0-3 0,-3 2-1,-7 0-1,-1 5-1,-1 4-4,-1 1-2,-2 7 1,-3 2 2,0 2-4,-1 0-10,1 0-2,9 0 15,4 0 1,4 0 0,1 5-7,0 1 4,0 3-4,4 1-4,10 1 11,4-1 3,2-2 4,-1 1-4,1-1 3,1-4 3,-3 2 7,3-1-3,1 1 4,-2 0-4,2 1 4,-3 4-10,-2-1-2,-2 2-2,-5 3 0,1 1 3,-1 0-3,-2-1 0,1 0 2,-2 0-1,0-3-1,1 0 0,1-2 0,1-3 4,-1-1-3,2-3-1,-2-2 2,6-1-1,-5 0 11,2 0-4,-3-1 5,0-10-3,1-4-9,-4-3 7,0-2-8,0 1-5,-3 1 5,-3 5 4,0 3-4,0 6 0,0 1 21,0 3-5,0 0-5,0 0-11,0 0-10,0 0 4,0 0-9,0 13 14,0 2-2,5 2-3,2 0 1,4-2 3,1-2 2,1-2 2,2-2-2,1-3 0,-2-5 0,4 1-6,-2-2 0,-1 0-3,-1 0 9,0-3 0,-2-5 0,0-2 1,-1-5 2,1-4-1,-1-2 3,0-5-3,1-9 3,-3-6-5,-2-6 2,2-1-2,-4 5 1,-2-1 3,-3 5-3,0 4 0,-8 5 2,-4 9 30,3 5 4,-1 6-13,4 6-12,3 4-2,0 0-10,3 0-1,0 8-8,0 16-6,0 10 10,0 8 4,3 6 1,6 4-1,1 2 0,-1-3 2,3-4-1,0-7 0,2-9-2,-2-6-3,-2-5 0,4-7 4,-4-1 1,0-6 0,2-1 4,-3-5-4,2 0 3,-1 0 1,-1 0 7,0-1 4,6-9-5,-2-3-8,2-4-1,2-4 1,-5-5-2,2-1-5,-6-1-15,-5 1 5,-3 4 10,0 7 1,0 6 0,0 6 4,0 4 0,-3 0 0,0 1-11,0 14-20,1 4 19,2 0 7,0-1 0,0-2-6,8-2 8,6-3 2,3-5 2,4-3-2,0-3 0,0 0-19,4 0-2,-8-5-35,1-4-124,-6 0-42</inkml:trace>
  <inkml:trace contextRef="#ctx0" brushRef="#br0" timeOffset="125.6243">6712 15208 80,'0'0'134,"0"0"-104,0 0 22,0 0 40,0 0-51,0 0 11,106-11-11,-76 11-17,1 0-19,6-5 2,-4 1-4,-2-2 3,-4 0-6,-7 1 0,-4 3-11,-4 0-45,-3-1-73,-6 1-128</inkml:trace>
  <inkml:trace contextRef="#ctx0" brushRef="#br0" timeOffset="126.6243">6519 15097 337,'0'0'112,"0"0"-103,0 0-7,0 0 3,0 0 0,0 0-5,0-1-5,0 1-104,0 0-136</inkml:trace>
  <inkml:trace contextRef="#ctx0" brushRef="#br0" timeOffset="127.6243">8126 15363 143,'0'0'182,"0"0"-174,0 0-8,0 0-8,0 0 6,0 0 2,6 19 4,3-19 21,4 0 33,1 0-1,5-4-30,2-10-2,-3 0-18,-2-2-7,-5 2 1,-5 4 7,-3 2-7,-1 4 5,-2 2-4,0 0 6,0 2 7,0 0-10,0 0-5,0 10-17,0 11 11,0 3 6,0 1 0,0 0 2,0-6-2,1-1-5,9-5 4,1-2-3,1-3 4,4-7 0,-1-1 0,6 0 5,0 0-5,1-10 0,-1-4 0,0 0-2,-4-2 4,0-2-1,-6-5 1,2-2 3,-4-8-4,-1-8 2,-4-5-3,-1-6-3,-3 4-1,0 3 4,0 6 2,-10 4 3,-1 5 10,-5 6 0,4 3 0,0 7 6,0 7-1,6 4 11,3 3-9,3 0-22,-3 16-11,3 18-6,0 10 15,3 9 2,11 5 0,5 2 2,0-3 2,4-4 9,-1-10-5,2-9-2,-2-8-4,-1-3-1,0-8 0,6-7 4,-2-7-3,8-1-4,1-9-23,-2-11-59,-6-2-49,-7 0-184</inkml:trace>
  <inkml:trace contextRef="#ctx0" brushRef="#br0" timeOffset="128.6243">8378 15210 89,'0'0'17,"0"0"43,112-2 15,-70-5-3,4 0-28,-1 0-7,-3-3-1,4 0-16,-7 2-10,-3 1-5,-5-1-5,-7 3-3,-8 3-46,-5-1-38,-5 1 4,-6-1-9,0 0-30</inkml:trace>
  <inkml:trace contextRef="#ctx0" brushRef="#br0" timeOffset="129.6243">8201 15043 331,'0'0'136,"0"0"-68,0 0-26,0 0-18,0 0-16,0 0-8,-3-10-22,1 10-67,-2 0-145</inkml:trace>
  <inkml:trace contextRef="#ctx0" brushRef="#br0" timeOffset="130.6243">8162 15231 49,'0'0'99,"0"0"-71,0 0-5,0 0-10,0 0-13,0 0 6,57 0 32,-34 0 19,3 0-13,1-2 5,6-1-25,-2-1-15,-1 3-5,1 1-4,-5 0-65,-3 0-88,-2 0-61</inkml:trace>
  <inkml:trace contextRef="#ctx0" brushRef="#br0" timeOffset="131.6243">9904 15081 59,'0'0'19,"0"0"10,0 0 18,0 0-3,-91 9-17,80-2-4,0 3-8,-1 1-1,-3 5 3,3 3-6,-2-1 8,3 2 1,3-2-1,4-1-8,3 2 7,1-2-6,0-3-2,0 0 0,4-5-5,5 0-4,0-3-2,3-1-4,1-4 3,1-1 2,5 0 20,0 0 3,-2-1-19,1-4 5,-6 1-7,3-2-1,-2-2 3,3 1-3,1-4 1,1 1-2,-3-1-3,-2-2-4,-1-1-1,-1 0 3,-3-1-8,-3 1-2,-2 1 11,-3 3-14,0 2 12,0 4 6,0-1 11,-3 4-10,0 1 6,-2 0-1,1 0 2,1 0 13,3 0-15,-1 0-6,-1 6-6,1 12 6,1 4 2,0 2 9,0 4-2,3-1 1,7-5 10,2-4-4,4-3 0,1-6-10,5-2 2,2-7-1,3 0 19,3-4 1,-2-10-18,-1-3-2,-5-3-5,-5 1 4,-1-1-3,-2-4 4,-1 1 2,-1-1-9,-3 2 1,-2 1-1,-1 5 0,-1 8 0,-4 3 5,2 3-2,-3 2-1,2 0-2,1 0-1,9 5-18,1 13-6,5 6 25,-3 3 9,0 2-4,-2-4-3,-1-1 9,-3-1-1,-1-5 0,-4-1-3,-2-2-5,-2-3 0,0 1 6,-17-2 2,-11 3-10,-5-1-39,-10-1-96,-5-2-126</inkml:trace>
  <inkml:trace contextRef="#ctx0" brushRef="#br0" timeOffset="132.6243">5315 15456 64,'0'0'97,"0"0"-63,0 0 15,0 0 54,0 0-21,0 0-25,0 0-23,0 0-13,0-17-20,0 17-1,0 19-22,0 9 22,0 8 11,0 4-1,-5 4 11,-3-1 0,2-6-11,-3-7 3,0-6-4,3-6-8,2-6 3,1-4-1,1-2 2,2-6-1,-3 0 3,0 0 7,0-9 6,-1-11-20,1-4-34,3-1 17,0 0 2,10 9 14,1 4 1,-1 8-2,2 4 0,3 0-10,4 14 1,2 6 11,0 3 3,-3-5 1,2 1-1,-1-2 1,0-4-4,-2 0-1,2-6-1,-2-6-34,0-1-78,-3-5-106</inkml:trace>
  <inkml:trace contextRef="#ctx0" brushRef="#br0" timeOffset="133.6243">4918 14894 14,'0'0'71,"0"0"-62,0 0 35,0 0 16,0 0-8,0 0 18,33 46-13,-25-44-5,-1 0 0,2-2-5,0 0 4,5 0 5,2-9-18,4-6-14,0-3-15,-2 0-7,-3 3 0,-6 1 4,-3 2-5,-5 1 1,-1 0 1,0-3-3,0 0-10,0-1-10,-11 2-8,-1-1 6,-6 4 1,6-1 0,-4 5-5,2 2 8,2 2 7,-3 2 4,3 0 1,2 0 3,7 0 3,1 3-5,2 3 1,0 0-8,0 0 0,0 2 10,9-2-6,5-3 8,1-3 0,4 0 1,8 0 1,-2-6 15,2-5-12,-3 2 4,-2 0-1,1 4-1,-7 4-6,-1 1-1,-6 0 0,1 0-9,-2 15 4,-4 5 5,-2 4 4,-2 3 1,0 0-2,0-3 3,0-3-5,1-5-1,5-2 1,-1-1 5,2-5 14,-4-2-9,5-3 14,-2-3-12,1 0 2,5 0 30,6-6-15,3-7-12,-2-2-17,2-2 2,-3 2-1,1-2-2,-2-1 1,-8 0-1,1-3-1,1-3-9,-7 2-12,1-1 4,-5 5 4,0 6 12,0 5 2,-3 4 1,-5 3 6,-1 0-7,-4 0-6,1 14 6,1 4 0,1 4-3,7-1 1,3-2-10,0 3 6,3-3 6,9-2 5,0-3 2,3-1-5,3-6-2,7-2 0,6-4-1,4-1-1,-1 0-132,-6 0-170</inkml:trace>
  <inkml:trace contextRef="#ctx0" brushRef="#br0" timeOffset="134.6243">5754 14762 439,'0'0'55,"0"0"-46,0 0 6,0 0-7,0 0 2,0 0 15,67 0 3,-46 0-22,-3 0 0,1 0-3,-2-2-3,-1 1-25,-4-4-132,-3 1-197</inkml:trace>
  <inkml:trace contextRef="#ctx0" brushRef="#br0" timeOffset="135.6243">12874 15036 22,'0'0'10,"0"0"24,0 0 11,0 0-13,0 0-5,0 0 2,0 0 7,0 0 3,0 0-4,0 0-16,0 0-11,0 0-8,0 0 0,0 0 2,4 0 3,5 0-1,6 0 4,4 0 12,2 0 2,5 0-4,3 0-7,3 0-9,4 0 0,5 0 3,6 0-4,5 0 0,7 0 1,7-2 2,4-4-4,6-3 2,0 2 0,-4-1-2,-4 4 1,-5 1 0,-9 1 2,0 2-3,-1-1 0,1-1 0,-2 1 1,2-3-1,0 3 2,-5-2-1,5 0-1,-2 0 0,1 0 0,-3 0 0,-3 0 0,-5 0 0,-4 0 0,-5 0 0,-4 0 0,0 0 0,-2 0 3,1-2-3,0 2 0,-1-1 0,1-1 0,2 1 0,0-2 0,3-1 1,0-1-1,-2-1-1,2 1 1,-2 1 2,7-2-2,2-2 2,8 4 0,2 0 0,0 3-1,2 0-1,0 1-1,0 0 1,3-1 1,1 0 0,-1 1-1,-3-1 4,-1 2-4,-8 1 0,-9-1 3,-13 2 1,-8 0-4,-8 0 2,-5 0-1,0 0-1,0 0 10,0 0-8,0 0 4,0 0-6,0 0-2,-2 0 1,-4 0-3,-1 0-60,-3 0-89,-1 0-92</inkml:trace>
  <inkml:trace contextRef="#ctx0" brushRef="#br0" timeOffset="136.6243">15738 14780 5,'0'0'49,"0"0"-11,0 0-29,0 0 4,0 0 2,0 0-9,0 0-6,-33 5 0,29 3 1,1 3 2,3 1 17,0 0-4,0 0-4,0-2 9,0 0-18,4-3 4,4-3-3,-1-2-2,5 0 18,3-2 34,1 0-1,-1 0-29,-1-8-7,-4-2-8,-2-2 7,-2-1-1,-1-3-6,-2 1 11,-1 1-20,-2 2 11,0 5-8,0 1-3,0 3-2,-5 3 2,-6 0 2,-3 0 1,-2 6-1,1 7-1,2 2-1,5 2-3,2-2 0,6-1 1,0-3-1,0 0-2,0-3 0,0-4 3,3-1 2,5-1 0,3-2 4,3 0 19,5 0 10,-1-5-12,0-5-20,-3-1 17,1-1-4,-5 1 7,-5 1-14,0-1 0,-6 3 6,0 0-12,0 1-2,0 4 1,0 1-4,-2 2 4,-10 0 1,0 0 2,-1 0-2,3 6-2,2 4-3,0 2 3,3 2-4,5 0 1,0-1-5,0-1 6,0-2-3,10 0 5,-1-6 1,2-1 0,-3-3 1,1 0 6,-1 0 9,1 0 0,-2-9-2,-2-4 1,-2-3-1,-3-2-3,0-1-11,0 2 0,-6 3-1,-4 1 5,-1 6-7,-3 2 4,-2 5-1,-3 0 0,4 0 0,-1 5-2,3 4-1,4 3 1,3 1-41,2 2-36,4 3-55,0-4-78</inkml:trace>
  <inkml:trace contextRef="#ctx0" brushRef="#br0" timeOffset="137.6243">15871 14881 30,'0'0'48,"0"0"-8,0 0 15,0 0 2,0 0-13,0 0-9,0 0-8,7 0-7,-4 0-4,0 0-10,0 0-6,5 0 4,2 0-4,5 0 3,4 0-1,1 0-1,2 0 1,3 0 0,4 0 2,5 0 1,8 1-2,4-1 3,4 0-1,2 0-1,0 0 0,-1 0-4,-1 3 1,2 1 1,3 1 1,-2 3-2,1-2-1,-2 0 0,-3 1 0,3-1 0,6-1 0,5-2 2,4-3 1,4 0-3,-3 0 0,2 0 0,-6 0 2,-4 0-2,-7-3 0,-6 0 0,-3 1 2,-2-1-2,3 0 0,1 2 3,3-2 0,-2 2 0,-2-1 2,-4 0 10,-3 1-8,-4 1 6,-1-2-3,-2 2-1,2-3-2,0 2 7,0-4-8,1 1 0,-1-3-2,1 3 0,-1 0-1,1-2 2,-2 0-5,-3 0 2,-3 0 1,-8 1 2,0 1 1,-6-1 2,-2 2-3,2 0-1,-3 0 1,0 0-3,0 0 4,-2 0 2,1 0-5,-2 2-2,0-1-1,-5 2 0,-1 0 1,0-1-1,0 1-5,0 0-11,0 0 5,0 0 11,0 0-2,0 0-7,0 0-19,0 0-48,0 0-55,-13 0 18,-7 0-67</inkml:trace>
  <inkml:trace contextRef="#ctx0" brushRef="#br0" timeOffset="138.6243">18407 14783 5,'0'0'65,"0"0"-3,0 0-24,0 0 18,0 0-26,0 0-15,-16-9-4,8 9 6,1 0 31,-3 0-39,-3 0-8,-1 0 2,2 0 1,-2 1-2,2 9-2,3 0 2,3 1-4,2-1 2,1 1-2,0 2 2,3-1 7,0-1-2,0-1 8,6-2 4,4-2 10,1-4-5,4-2 6,-2 0-2,2 0 6,1-2-4,1-12-12,-4-1-11,-1 0 0,-6-3 6,-3 1-8,-3 2 3,0 4-3,0 1-1,0 4 1,-1 4-1,-9 2-2,-3 0-3,0 0-3,-5 0 4,3 10-2,-1 3 3,5 3-2,2-3 1,6-1-1,3-3-1,0 0-3,0-3 0,0 0 7,2-3 0,5-3 2,-1 0-1,0 0 9,-1 0 9,-1 0-4,1-1-7,0-7-1,-2-4-1,-1 0-6,-2 0-2,0-1-6,0 2 4,0 2 3,0 3 0,-2 3 1,-6 3-5,0 0 3,-2 0-8,-4 6 7,4 9-2,1 1 4,3 2 1,6-2-3,0-3-4,0-2-2,1-2 9,7-3 2,1-3-2,2-2 1,3-1 0,2 0 19,-2-3-11,-2-6-4,-3 0-1,-2 0 3,-2-3-1,-1 0 0,-4 0-2,0 0-3,0 2 5,0-1-3,-4 2-3,-5 3-2,-4 4-3,0 2 3,-1 0-5,2 0 6,-2 13-3,2 3-1,6 2 1,2 2 1,4-4 0,0 0-2,0-3 3,3-3 2,4-5-2,-1-2 0,6-3 2,-1 0 2,6-2 23,-2-11-14,2-3-10,-7 2 6,-2-3 0,-3 1-1,-3-2-6,-2-1 0,0 4-3,0 3-9,-10 5 5,-5 4-10,-5 3-19,-3 0-38,-3 0-45,-2 7-33,-5 1-105</inkml:trace>
  <inkml:trace contextRef="#ctx0" brushRef="#br0" timeOffset="139.6243">18330 14816 30,'0'0'29,"0"0"-13,0 0 15,0 0-1,0 0-3,0 0 18,3 0-2,-2 0-12,1 0-12,1 0-9,7 0-8,3 0 0,10 0 0,2 0 1,5-2 3,1 1 0,4-1-1,0 2 4,4-1 1,3 1-9,3 0 2,5 0 1,5-2-3,4 0 0,8 0 3,2 1-4,2-1 2,5 1 0,4-1 9,4 2-1,6 0 2,2 0-3,-1-2-2,-4 1-4,-12-1-2,-14 1 1,-19 1 1,-17-2-3,-13 1-2,-9 1-13,-3 0-6,0 0 19,-16 0-3,-8 0-29,-2 0-19,1 0-5,4 0-58</inkml:trace>
  <inkml:trace contextRef="#ctx0" brushRef="#br0" timeOffset="140.6243">19723 14599 55,'0'0'48,"0"0"-16,0 0 14,0 0 12,0 0-33,0 0 31,-18-9-11,17 9-19,1 0-23,0 0-3,0 10-22,0 17 22,0 8 44,0 8-11,1 2 16,2 3 6,-3 0-22,0-3-5,0-4-8,0-4-15,0-3 0,0-4 0,0-2-5,0 0 0,0-6 1,0-2 0,0-5-1,0-6 2,0-4 0,0-5-2,0 0-32,0-7-35,5-18-181</inkml:trace>
  <inkml:trace contextRef="#ctx0" brushRef="#br0" timeOffset="141.6243">19741 14561 17,'0'0'40,"0"0"6,110-19-8,-65 15-19,4-1 9,1 4 2,-3 1-13,-6 0-5,-5 0-10,-8 0 1,-6 3 0,-1 4-2,-3 2 0,-2 1-1,-5 1 0,-2 0-6,-6-4 6,1 1 5,-3-2 6,1-1-8,-2-1 3,0-1-6,0 0 5,2-2-5,-2 1 5,1-1-5,-1-1 1,2 0-1,-1 2-2,1-2 2,-1 2 1,-1-1 2,0 1 1,0 0 1,0 0-1,0 1-1,0 0 1,0 2 0,0-1 4,0 0-2,0 2 4,0 1 4,0 1-3,-1 5 3,-4 0-1,-4 3-1,5 1 2,-2 3-2,1-1-3,2 5-4,0 7 4,2 0 1,1 4 35,0 1 12,0-3-18,0 0-12,0-4-7,0 0-4,0-4-6,0-1-6,3-1 2,0-4-1,1-3-4,-1 0 2,0-5-2,0-4 1,-3-4-2,0-2 1,0-1 4,0 0 3,0 0 11,0 0-3,0-4-6,-15-8-10,-9-1-1,-4 2 0,-6 0-2,-4 3 2,1 3-1,-1 0 1,0 4-3,-1-2-8,2 1-8,-2 0-28,11-2-7,5 0-6,9-4-42,9-2-41,2 0-135</inkml:trace>
  <inkml:trace contextRef="#ctx0" brushRef="#br0" timeOffset="142.6243">20123 14727 19,'0'0'40,"0"0"5,0 0-10,0 0 12,0 0-19,-82-30-14,61 30-3,2 0 20,1 0 5,-2 0-12,2 5-5,-1 4-3,0 4 19,1 4-7,0 4-13,6 4 5,3 2 4,3 5 1,6-2 2,0 0-11,9-3-15,10-4-1,7-3 0,3-5 0,10-3 12,6-5 6,6-4 2,1-1-2,-5-2-13,-9 0-5,-11 0-42,-14 0-71,-8 0-56,-5-2-44</inkml:trace>
  <inkml:trace contextRef="#ctx0" brushRef="#br0" timeOffset="143.6243">20388 14849 128,'0'0'25,"0"0"-8,0 0 21,0 0-14,0 0 4,0 0 18,0 0-26,63-13 11,-39 5-12,6-1 5,9 1 6,7 0-12,6-2-5,6 3 0,5-2-4,4 1-4,11 3 7,17-3 7,15 2 3,13 3 30,0 1-41,-13 2-4,-18 0-2,-22 0-3,-16 0-2,-20 0 4,-11 0-3,-13 0-1,-7 0 0,-3 0-7,0 0-2,0 0-32,-15 0-29,-7 0-124,-6 0-30</inkml:trace>
  <inkml:trace contextRef="#ctx0" brushRef="#br0" timeOffset="144.6243">13014 16911 22,'0'0'90,"0"0"-49,0 0 10,0 0-13,0 0-22,0 0-7,0 0-6,0 0 4,1 0-5,4 0 0,4 0 16,4 0 8,10 0 26,8 0-5,9 0-8,5-4 0,7-1-16,-1 0-10,7 1-7,2 1 1,2-1 1,7 1-7,1-2-1,0 1 1,0-1-1,5-1 0,6-2 6,4 1-5,1-1 1,-1 2 1,-9 2-3,-4 3 1,-7-1 0,-11 2 3,-9 0-4,-9 0-2,-8 0 1,-4 0 2,-11 0-3,-5 0 2,-5 0-1,-3 0-3,0 0-5,-5 0-17,-11 0-117,-6 0-94</inkml:trace>
  <inkml:trace contextRef="#ctx0" brushRef="#br0" timeOffset="145.6243">14589 16496 55,'0'0'67,"0"0"-8,0 0 8,0 0 3,0 0-28,0 0-21,-8-11-21,8 19 0,-2 18 0,2 11 19,0 12 37,0 10 3,0 5-19,13-1-3,2-3-12,5-4-4,-5-7-10,1-6-7,-4-7 3,3-8-7,-6-4 0,-2-4 4,0-4-2,-2-3-2,-2-7 0,0-2 3,-3-4-2,2 0-1,1 0-3,-2-12-53,2-12-236</inkml:trace>
  <inkml:trace contextRef="#ctx0" brushRef="#br0" timeOffset="146.6243">14670 16344 55,'0'0'94,"0"0"-18,0 0-38,0 0-12,91-38-1,-36 34 6,8 0 18,2 4-20,7 0 4,-4 0-17,0 0-7,-4 0-1,-1 5-2,-8 0 1,-9-1-6,-9-1 3,-11-2-3,-11 1-1,-6 0 0,-6-1 0,-3 1-2,0 1-3,0-2 0,0 2 2,0 2 3,0 1 3,0 3 9,0 3-8,0 8-1,-3 5-2,-3 3 2,-1 7-1,1 3 1,-1 2-3,1 4 2,2 0 0,-1 2 4,1 3 12,-1-3-4,-2 1 3,1-3-6,1-2-1,4-5-6,1 0-3,0-4 1,0-5 14,9-3 0,0-5-4,-2-3-4,1-5 1,-4-3-6,-1-3 1,-1-4-1,-2-2 0,0 0 2,0 0 15,0 0 18,0 0 0,0 0-6,-8-5-12,-8-5-20,-10 2 0,-8 0 0,-9 3-3,-7 2-2,-8 1 3,-1 2 0,1 0 1,2 0-3,8 0 4,4 0-3,5 0-38,6 0 2,3 0-11,7 0-51,2-12-65,4-1-68</inkml:trace>
  <inkml:trace contextRef="#ctx0" brushRef="#br0" timeOffset="147.6243">15047 16551 80,'0'0'33,"0"0"11,0 0 43,0 0-17,0 0 1,0 0-32,3-21-24,-3 21-15,0 18-19,3 13 19,0 6 8,0 5 12,-1 2 8,-2 0-13,0-4-6,0-2 6,0-7-11,0-5-3,0-6 5,0-8-6,0-5 1,0-3 0,0-4-1,0 0 10,0 0 3,0-10 10,0-15-23,4-10-15,4-6-9,0-2 0,0-1 9,0 2 15,-1 1 2,3 1-2,1 1 0,0 5 0,0 6 2,-2 5 4,-1 8 12,-3 4-1,0 7 3,-1 4 2,4 0-15,1 0-7,4 17-7,1 10 7,1 9 6,-3 9 13,-2 5-5,-1-2 9,-3-3-18,2-3 5,-4-4-6,3-5-2,-2-6 3,-2-5-5,-3-5 2,0-6-2,0-7-6,0-4-57,0 0-23,0-10-53</inkml:trace>
  <inkml:trace contextRef="#ctx0" brushRef="#br0" timeOffset="148.6243">15147 16750 186,'0'0'128,"0"0"-45,0 0-54,0 0-2,0 0 5,0 0-24,70-44 1,-55 41-3,0 0-6,1 1 1,0 0-2,-3 2-13,-3 0-97,-4 0-69,-4 0-23</inkml:trace>
  <inkml:trace contextRef="#ctx0" brushRef="#br0" timeOffset="149.6243">15604 16710 6,'0'0'33,"0"0"-4,0 0 15,0 0 3,0 0-2,0 0-20,54-14 8,-40 11-2,6 0 13,-1 3-6,5 0-28,1 0 6,2 0-4,4 0-5,2 5-3,3-1 1,8 2 1,2-1 5,3-1-5,8-1 24,-1-1-14,-2-1-1,-8 0-4,-10 1-6,-13 1-3,-10-1-2,-9-1-3,-2 1-4,-2 1-25,0 1-94,0 2 39,-13-1-59</inkml:trace>
  <inkml:trace contextRef="#ctx0" brushRef="#br0" timeOffset="150.6243">16036 14816 6,'0'0'18,"0"0"14,0 0-12,0 0-16,0 0-3,0 0 6,0 0 12,0 0-3,0 0-8,0 0 3,0 0-2,3 5 25,2 1 3,-1 4-16,1 3-4,-2 6 3,-1 1 2,-1 7 0,3 2-9,-1 3-4,3 1-3,2 2 2,-2 1-6,2-1 5,0 2-5,0 1-1,-2 0 3,-2-4 1,-1 1-4,-2-2 2,2-1 1,-3 1 1,3-1 2,-1-1-1,1-1 1,0-1-2,1-1-3,1-1 3,0 0 4,0-3 4,1-1-1,0 0 4,0-1 1,0-1-9,1 0-2,-2 0 2,0-3-1,-1 0-3,1-1 1,-2 0-4,0-1 5,-2 1-6,-1-1 3,3 1 2,-3-2-2,1-1 0,1-1-3,-1-1-1,2 0 1,0-2 1,-1 0 1,1 0-2,0 1 0,0-1 0,0 1 0,0-3 1,0 3-1,0 1 0,-2 0 0,1 1 1,1 0-1,0-1 3,-2-1-6,2-1 5,0 2-2,0-2 3,0 1-2,-1-1 2,2 0 2,-3-2-3,1 1 1,-2-4-2,0-2 0,0 0 4,0 0-2,0-1-1,0 1-2,0-1 1,0-1 1,1 2 0,-1 1-2,2 1 0,-1 1 0,-1 1 0,2-1 1,0 2 0,-2-1-1,0 1 0,0-1-2,0-1 2,0 2 4,0 2-4,0 1 0,1 0 0,-1 2 0,0 1 1,0 3-2,0-1 2,0 4 1,0-3-1,0 3-1,0-2 0,0 0 1,0-1-2,0-4 2,0-2-3,0-2 4,0-2 1,0-2-3,0-2 0,0 0 0,0 0 0,0 0 2,0 0-2,0 0 1,0 0 1,0 0-1,0 0 2,0-1-2,0 0-1,0 1 3,-1-1 0,1-2-3,0 2 1,0-2-2,-2 1 1,0 4 0,1-1-2,-2 2 4,1-1-2,-2-2 1,3 0-1,-1 0 2,1-3-1,-2 0-1,0 0-8,0-11-61,0-8-229</inkml:trace>
  <inkml:trace contextRef="#ctx0" brushRef="#br0" timeOffset="151.6243">16435 16514 34,'0'0'32,"0"0"-17,0 0-9,0 0-1,0 0-3,0 0 23,-40-29 17,37 26 19,0 2-14,1-2-27,-1 1-10,0 1-1,-2-3-2,-5 3-4,0 0-3,-4 1 3,-5 0 2,0 0 8,-3 0 8,0 6 9,0 4 4,-2 2-6,3 3-20,-1 0-5,1 2-1,4 1-2,-2-1 1,5-1-1,1 2 0,3-1 0,4 2 0,-2 4 9,3-2 3,1 2-3,1-1-2,2 0-5,-1 0 1,2-1-3,0-2 1,0-2 1,0 1 1,0-3 2,0 0 2,0 0 8,6-2-4,3 3-3,0-2-1,2-4 8,-1-1-10,1-2-4,-1-1 8,2-1-3,-2 0-2,4-3 2,5 0 3,3-2 5,7 0 12,4 0-10,-1-7-9,4-6-6,-3 1 1,-1-1 0,-3-4 1,0 2-3,-4 0-1,-5 2 1,-1 1 0,-5 0 0,-1 1 1,-3-1-1,0-3 1,1-3 0,-3-3 0,-1-6 0,2 0 2,-5-2-2,1 1-1,-1 3 0,-4 4 2,0 1 3,0 4 3,0 1-2,-6-1-4,-8 0-1,-3 0 1,-4 2-2,-4 0-3,2 0 3,0 5 0,-1 2 0,0 7-1,0 0-4,-5 5-24,1 13-12,3 5-52,3-2-77,3-1-116</inkml:trace>
  <inkml:trace contextRef="#ctx0" brushRef="#br0" timeOffset="152.6243">16301 16742 17,'0'0'88,"0"0"-77,0 0 8,0 0 40,0 0-2,0 0-2,3-8 4,10 5-42,2 0 10,4-1 17,0 4-30,3 0-1,4 0 0,4 0-4,6-1-3,4-3 1,-3-1 0,1-6-3,-5 4-4,-6-2-8,-7 0-31,-5 5-44,-9 1 1,-6 1-28,0 0-33</inkml:trace>
  <inkml:trace contextRef="#ctx0" brushRef="#br0" timeOffset="153.6243">16375 16535 31,'0'0'30,"0"0"-11,0 0 23,0 0 12,0 0-7,0 0 3,0-18-4,0 18-7,0 0-21,0 0-18,0 9-2,0 8 2,0 5 17,0 4 1,0 2-1,0 2 0,1 0-1,6 2 3,-3-2-12,1 0 13,-1-1-7,0 0 0,1-5-4,-2-2-5,0-1-2,0-4 0,0-2 1,0-1-2,-2-3 0,1-1 4,-1-5-1,-1 0-4,2-5 0,-2 0-9,0 0-61,2 0-45,-2-17-140</inkml:trace>
  <inkml:trace contextRef="#ctx0" brushRef="#br0" timeOffset="154.6243">16697 16719 85,'0'0'18,"0"0"-17,0 0 2,0 0 18,0 0-2,0 0-4,51 5 9,-36-5 16,3 0 39,4 0-27,2 0-19,6-1-7,7-2-2,5 0-10,2 2 5,-2 1-14,-1 0-1,-1 0-3,-1 0 2,1 0-3,5 0 1,6 0-1,5-2 5,4-9-5,1 1 2,2-1-1,0 1-1,-4 2 0,-5 1 0,-8 3 0,-5 0 0,-3 3 0,-2-2 1,0 1-1,-3 1 0,-3-1 2,-4 1-2,-7 1 2,-5 0-4,-3 0 4,-5 0-4,-2 0 4,-3 0-2,-1 0 0,0 0 0,0 0-1,0 0-2,0 0 1,0 0-19,0-2-32,-11 1-109,-1 0-57</inkml:trace>
  <inkml:trace contextRef="#ctx0" brushRef="#br0" timeOffset="155.6243">17436 16351 13,'0'0'48,"0"0"16,0 0 15,0 0-29,0 0 8,0 0-11,0 0-2,0-28-4,0 28-13,0-2 4,0 2-17,0 0 7,0 0 1,0 0-5,0 0-18,0 2-4,0 17 4,1 14 0,1 8 17,1 7-3,3 3 1,-2-1-5,1-2 5,1-4 2,3-2-12,1-3 4,-1-3 4,0-2-7,-3-5 0,0-3-3,-3 0-1,-2-5 3,-1-2-5,0-1 1,0-1 1,0-4 0,0-2 0,0-2-2,0-6-13,0-3-53,0 0-65,0-6-22</inkml:trace>
  <inkml:trace contextRef="#ctx0" brushRef="#br0" timeOffset="156.6243">17430 16276 135,'0'0'57,"0"0"-49,0 0-4,0 0-3,0 0 8,0 0 9,89-36 8,-63 30 20,2 2-11,6-1 4,4 2-2,4 3-12,4 0-9,-3 0 0,-4 1-8,-1 7-2,-6-2-1,-5 1-4,-3 1-1,-3-1 2,-1 1-1,-1-1-1,-2-2 0,-2-2 3,-1-1-3,-4-1 0,-2-1 2,-1 0-1,0 0 3,-1 0-4,4 0 2,1 0-2,0 0 0,-4-1 1,0-1-1,-5 2 0,-1 0 0,-1 0 0,0 0-1,0 0-1,0 0-2,0 0-2,0 0 5,-3 9 1,-2 12 8,-1 8-3,3 7-5,1 8 5,2 1 1,0 0-3,0 0 3,5-3 7,5-1 0,1-3 8,1-2 11,2-2-4,1-2-18,0-2-5,-3-5 1,-1-2-1,1-2 0,-5-5-1,-2-2 0,-2-3 0,-2-5-2,-1-2 4,0-1-5,0-3 6,0 0-3,0 0 0,0 0 7,0 0-1,0 0 4,0 2-12,0 2-1,-7 1 4,-7 2-4,1-1-1,2 1 1,2-2 1,1 0-1,0-2-1,-1 0 1,-3-1 2,-3-2-2,-4 0 1,-5 0-1,-6 0 3,-6 0-4,-4 0 0,-7 1 0,-3 1 0,-5-2 0,3 1 0,7 1 0,6-2 0,4 0-3,3 0 3,3 0-27,6 0-49,6 0-12,11-6-34,6-8-134</inkml:trace>
  <inkml:trace contextRef="#ctx0" brushRef="#br0" timeOffset="157.6243">17746 16419 10,'0'0'85,"0"0"-32,0 0 11,0 0-2,0 0-13,0 0-8,0-5-2,0 4 3,0 1-6,0 0-11,0 0-13,0 0-12,0 0-3,0 4-6,0 18 6,0 6 3,2 8 6,1 2 4,2 5-2,1-2 7,1-2-5,0-4 3,-2-3-5,-2-5-5,-1-3 0,-2-2-1,0-4 4,0-1-3,0-2 1,0 0 1,-2-3-3,0-1-1,1-2-1,-1-3 0,2-2 0,0-2-37,0-2-47,0 0-60,0-14-5</inkml:trace>
  <inkml:trace contextRef="#ctx0" brushRef="#br0" timeOffset="158.6243">17758 16354 13,'0'0'59,"0"0"11,0 0-18,0 0-22,0 0 2,0 0-25,21-27-2,-9 21 0,-2 0 1,0 2 2,-3 1-1,0 3 8,-1 0 4,0 0-4,3 0-12,0 0-3,0 4 1,2 8 1,0 0-1,1 0 1,3 0 2,-3 0-2,0-1 3,2 1-5,-7 0-1,2 2 1,-3 0 2,-3 1 5,-2 1-1,-1 0-1,0-1 2,0 2-4,0-2 1,0 0 3,-6-1 3,-1-3 0,-3 2-1,-1-3 2,-1 1 9,2-1-10,-1-1-1,-1-1-2,3-1-3,2-1-3,0-1 1,4 0 0,0-4-1,1-1 3,-1 0 1,0 0 6,-1 0-8,-4 0-1,1 0-2,-1 3-2,1 0 0,2 1-3,1-1 4,0-1 0,2 0 0,2-1 1,0-1-1,0 0 1,0 0 0,0 0 0,0 0 0,0 0 0,0 0-3,0 0 0,0 0-2,0 0 0,7 0 5,4 0 0,1 0 10,-1 0-7,-3-3 1,0 0 5,-1 0-2,2 0-3,0-1 2,2-1-3,0 0 1,0 1-1,-1 1-2,-1 0 4,-3 2-4,-1 1-1,-1 0 0,2 0-2,0 0 1,0 0 0,-2 0-3,1 2 4,-1 1-1,3 2 1,-2-1 0,1 3 2,3-2-2,-1 3 1,0 1-1,2-2 0,-3 4 0,1-2 2,0 0-2,-3 1 0,-1 1 2,-1 0-2,-1-1 1,-2 2 4,0 0 1,0 0-1,0 4 1,0-3 13,-6 2-1,-3 0-9,-3-1 0,2-3 5,-1 0-3,1-4-5,1 0 5,0-3-7,-6 1 3,0-2 4,-4-1-6,-1 0-3,1 0-2,1-2 5,3 0-4,0 0 1,3 0-2,0 0 0,2 0 1,1-5-1,0 1-9,0-1-15,1 1 2,1 0-30,-1 3-3,0 1-2,0 0-15,0 0-60,2 0-11</inkml:trace>
  <inkml:trace contextRef="#ctx0" brushRef="#br0" timeOffset="159.6243">18306 14887 30,'0'0'51,"0"0"2,0 0-23,0 0-21,0 0-9,0 0-3,0 0 1,28-16 2,-28 15 0,0 1 4,0 0-4,0 0 0,0 0-6,3 0-41,1 0-9,-1 0 25,2 0 30,-2 0 1,0 0 0,-2 0 4,-1 0 3,0 0 2,0 0 0,0 0 0,0 0 1,2 0 3,1 0-1,2-1 2,-1-2-3,0 1-3,-1-1 0,-1 3 22,-1-1 5,4-1-22,-4 1 11,2-1-9,-1 1-8,-1 1-6,-1 0 2,0 0-2,0 0 1,0 0 2,0 0 28,0 0 30,0 0-22,0 0-13,0 0-15,0 0-2,0 0-6,0-2-3,0 2 3,2 0-2,-2 0 4,1 0 0,-1-2 4,0 2 3,0 0-8,0 0 0,0 0-4,0 0-1,2 0-4,1 0 1,4 2 3,1 7 0,1 0 1,4 5-3,-4 0 3,-2 4-1,0 1 1,-2 4-1,-2-1 0,0 2 1,0 0 0,0 2-1,0-1 3,0 1-3,0 3 0,2 1 0,0 0 0,2 2 0,0-3 0,4 0 2,0-2 1,1 0 7,0-1-4,-1 1 9,1-3-5,-1 0-9,0-3 0,0-1 2,-3-2-1,0 0-2,-2-1 2,0 1-2,-1-2 1,0 0-1,-2 0 1,0-2-1,0-3 0,2 0 1,-1 1 1,1 0-2,-1 0 0,2 0 0,-3 3 2,0 0-2,0 0 0,0 2 1,0-1 0,2-1 1,-2-1 1,1-4-3,-3 1 0,2-2 0,0 1 0,2 0 0,-2 1 1,0 0-1,0-1 1,-1 3 8,-1-3 7,-1-2-13,2-4 8,-2-1-4,0-1-6,0 1 4,1 2-5,-1-1 1,2 3 0,-2 1-1,0-1 1,2-1-1,-2 1 0,2-2 1,-1 0 2,1 1-1,-1-1-4,1-2 2,-1-1 0,1 1 0,-1 0-4,-1 1-6,2-1 4,-2 1 6,1 0 1,-1 3-1,2-1-14,-2 0-34,0-2-34,0-2-96,0-2-46</inkml:trace>
  <inkml:trace contextRef="#ctx0" brushRef="#br0" timeOffset="160.6243">18113 16579 20,'0'0'11,"0"0"1,0 0 17,0 0-15,0 0-7,0 0 4,-1-3 27,1 3 28,0-2-18,0 2-21,0 0-9,0 0-5,3 0-8,3 0-4,4 0 9,1 0-1,3 0 9,3 0-1,2 0 9,4 0-10,2 2 5,3-1-12,-1 2 1,2-1-4,-1 0-1,0 1 0,4-1-3,5 0 0,3-2 0,3 0 3,1 0-2,-4 0 2,-1 0-4,-3 0 2,-4-2-2,-5-1-1,-2 0 2,-3 2 0,0 1 0,-1-2-2,0 2 0,3 0 0,2-1 0,6-1 1,4-1 1,5 0-1,1-2 2,-1 1 3,-9 1-3,-6 2-3,-7 1 0,-7 0 0,-4 0 0,-1 0-3,-3 0 3,2 0 0,0 0 0,3 0 0,3 0 0,2 0 4,2 0-1,2 0 1,1-3 6,2-4-4,-3 4-6,1-1 6,-2 1-5,-2 0 3,-2 1-4,-1-1 0,-1 0 0,-2 0 1,-1 1-1,-3 0 1,-2 1-2,0 1-1,-3 0-34,0 0-71,0-2-90</inkml:trace>
  <inkml:trace contextRef="#ctx0" brushRef="#br0" timeOffset="161.6243">18850 16041 25,'0'0'45,"0"0"-14,0 0-3,0 0-13,0 0-14,0 0 5,3 21 35,-1-5-10,1 3-3,-2 3 2,1 2 12,-1 2-21,2 0-9,-3 1 22,0 0 0,0-2-10,0 3-7,1-4-8,4 1-9,-2 1 1,3 0 2,-1-2 0,-2-2 3,0-4-2,-3 0-2,1-2-1,-1-2 3,3 1 1,-3-1-3,0 0-1,0-3 0,0 2-1,0-3 1,0 1-1,1-1 5,1-1-5,-2-1 0,0-1 0,1 1 2,-1 0-2,0-1 1,0 2-1,0-1 0,0 0 4,0 2-4,3-2 1,-1 2-1,1-2 11,1 0 3,-2 0-7,-1-3-7,3 3 5,-3 2-5,1 1 0,-1 0 0,1-2 5,0 0-2,-2-3-2,2 0 1,-2-2 1,0-1-3,1-1 1,-1-1 2,0-1-3,2 2 1,-2-2-1,0 0 2,0 0-1,0 0-1,0 0-4,0 0-17,0-8-52,0-7-227</inkml:trace>
  <inkml:trace contextRef="#ctx0" brushRef="#br0" timeOffset="162.6243">18911 15990 26,'0'0'24,"0"0"27,0 0-2,0 0-11,0 0-18,0 0-12,0 0-6,0-3-1,0 3-1,0 0-3,0 1 3,0 9 0,0 1 1,0 2-1,0 0 1,0-1-1,0 0-25,0-1-44,0-2-38</inkml:trace>
  <inkml:trace contextRef="#ctx0" brushRef="#br0" timeOffset="163.6243">18921 16388 42,'0'0'46,"0"0"25,0 0-2,0 0-29,0 0-14,0 0 1,0-10-3,0 10 0,-2 0-9,-7 0-11,0 0-4,-3 0 2,-1 0-1,-1 0 3,1 5-3,1 1-1,-3 0 0,3 2 0,-4 2 4,0-2-3,2 2-1,2-1 0,1 1 0,3 1-1,0-1-3,0 1 3,2 1 1,-1 3-3,1 0 2,0 5 1,0 0 0,0 0-1,2 3 0,2 0 1,2 0 2,0 1 2,0-3 1,0 0 5,0-2-4,0-1 1,0-1-1,0-4-2,0-2 0,3-4-4,1-2-8,3-1 8,0 1 14,4-2 19,2 0-8,-1 0-10,1 0-6,1 0 0,0-2-5,2 1-1,1-2 1,0 1-1,2 1 0,-1-2-1,2 0-1,-1 0 0,-3 0 0,4 0 2,-1 0 0,1-5-3,0 0 0,-1 0 3,0-1-3,-4-1 1,3 0-1,-1 0 0,-2-2 0,3 0 0,-4-2 0,-1-1 2,-1-2-2,-4 1 5,-1-2-4,0 0 1,-4-2-2,-1 1 9,-2-1-6,0-1 3,0 0-6,-5 0 1,-3 0 3,-1-1-3,-4 1-1,0-2 6,1 1-6,-1-1 1,2-3 1,1 2 0,-2 1-2,3 3-1,-3 3 0,0 2 1,0 2-1,-1 2-4,4 2 5,-2 3 1,2 0-1,-1 1-3,3 1-2,-1 1-9,-1 0-15,-1 0-19,-2 0-24,-3 1-4,3 11-13,-3 1-76</inkml:trace>
  <inkml:trace contextRef="#ctx0" brushRef="#br0" timeOffset="164.6243">18810 15987 48,'0'0'25,"0"0"1,0 0 1,0 0 3,0 0-5,0 0-12,0 0-2,0-6 12,0 6 5,0 0-23,1 0-5,5 0-3,2 7 3,2 6 0,-2-1 4,-1 0 0,2 0-4,1-2 1,0 0 0,0-2-1,0 0 0,-2-1-29,-1-1-37,-3-1-28</inkml:trace>
  <inkml:trace contextRef="#ctx0" brushRef="#br0" timeOffset="165.6243">19512 16511 11,'0'0'40,"0"0"-9,0 0 9,0 0-23,0 0-5,0 0-4,0-8-7,0 8 0,0 0 4,0 0 18,0 0-2,0 0-8,0 0-4,0 0-2,0 0 5,2 0 10,1-1-3,-1 0-2,1 1-12,1 0 2,2-2-7,4 0 0,-1 2 7,5-1 9,1 1-9,3 0 0,3 0 4,4 0-4,3 0 9,2 0-8,3 0-4,6 1 5,1 4-2,8-2 0,4-2 0,5-1 0,8 0-2,1-1-1,4-10 2,3-2-4,6-4 0,5-1-1,10 0-1,9-1 8,8 2 16,0 3-10,-5 1-7,-11 4-7,-7 1 13,-10 4 0,-9 2-5,-9 2-7,-8 0 2,-10 0-2,-11 0 0,-9 0-1,-7 0 1,-8 0-1,-4 0-1,-1 0 0,-2 0-1,0 0-4,0 0-17,1 2-1,3 1 18,-1 0 3,3 0 3,1 1-2,-1-2 3,3-1-1,-2-1 3,5 2-1,-1 0 3,0-2 3,4 0-7,2 0 3,-2 0-2,2 0-2,0 1 2,4 3-2,4 2 0,5 1 1,4-1 8,4 1 5,-1-1-5,-4 0 9,-2 0 3,-4-2-11,-9 1-6,-6-3-2,-6-1-2,-4-1-3,-2 0-1,0 0-23,0 2-24,0-1-33,-11 0-36,-7 1-56</inkml:trace>
  <inkml:trace contextRef="#ctx0" brushRef="#br0" timeOffset="166.6243">18770 15980 32,'0'0'55,"0"0"-24,0 0 2,0 0 5,0 0-15,0 0-13,0 0-7,0 0 0,0 0 7,0 0 13,0 0 1,0 0-7,0 0-8,0 0-9,0-2-3,0 2 3,0 0 1,0 0 4,0 0 2,0 0-4,0 0 9,0 0-2,0-1 4,0 1-5,-2-2-4,2 0-3,0 2-1,0-1 1,0 1 1,0 0-3,0 0 1,0 0 1,0-2 4,0 2-6,0 0-2,0 0-17,0 0 19,0 0 1,10 0 0,1 7-1,1 3 4,3 2-3,-1 2 3,3-2-2,2-2-1,0-1 2,0-3-3,-2-1 3,-4-2 3,-6-2-6,-4 1 0,-1 1-1,-2-2-3,0 1-9,0 1-16,0-2 11,0 3 18,0-1-3,-2-2-11,1 0-19,1-1 9,0 2 14,-2-1-4,-1 2-16,-3 2-11,0 0-62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10:47.3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3140 1089 9,'0'0'144,"0"0"-92,0 0 60,0 0-21,0 0-30,0 0 23,0 0-48,0 0 6,-22-27-4,22 27-37,0 0 0,0 0-1,0 0-4,0 0-3,19 0-9,17-2 16,10-3 0,14-2 2,4-4 0,0 1-2,-4 1-4,-8 6-20,-7 3-61,-9 0-11,-10 6-88,-12 7-43</inkml:trace>
  <inkml:trace contextRef="#ctx0" brushRef="#br0" timeOffset="316.3579">3358 1102 107,'0'0'123,"0"0"-87,0 0-4,0 0-25,0 0-7,0 0-18,-9 37 18,9-5 17,0 4 4,0 1 31,0 2-48,0 0-1,6 0-3,3 0 0,0-1 4,-2-3-4,-2-1-1,-1-2-17,-2-2-36,-1-3-12,1-4-53,-1-7-11</inkml:trace>
  <inkml:trace contextRef="#ctx0" brushRef="#br0" timeOffset="1747.2314">3573 1361 351,'0'0'1,"0"0"-1,0 0-1,0 0-1,0 0 4,0 0 0,67 3 5,-51-3-3,1 0-2,5 0 8,2-7-10,7-7 11,-1-4-11,-2 0-5,-3-3-14,-5 0-18,-5-2 6,-1-4-9,-7-3 22,-2-3 1,2 0-3,-6 0-7,1 1 3,-2-1 24,0 4 23,0 10-6,-2 3 17,-2 11 41,-2 3-30,3 2-6,-1 0-39,-2 27 2,-5 14-2,1 10 17,2 6 25,2-2 2,5-8-36,1 1 25,0-5-21,0-2 6,0-4-6,0-2-9,0-5 7,0-4-10,0-4 4,0-2-2,0-5-2,0-6 0,0-3 1,0-4 2,0-2-3,0 0 0,0 0 2,0-2 7,0-16-9,7-7-22,4-3-6,7 1-28,-2 3 40,-1 6-13,-3 6 29,1 6 2,-4 4-2,2 2-8,2 0-5,-1 12 5,1 8 4,1 2 6,1-1-2,-2 2 0,5-4 8,-1 0-11,5-4 6,0-3-1,1-2 0,2-4 1,2-4-3,9-2 0,1 0 3,3-14 0,-2-9 0,-1-8-5,-7-2 2,-8 0-44,-7 3 21,-10 1 20,-5 7 3,0 7 47,-3 4-14,-17 8 5,-1 3-27,-7 4-11,-2 19 0,2 4-4,8 5 9,4-2-10,13 0-9,3-3 7,3-7 0,22-1-3,5-5 10,3-4 5,7 0-4,0-9-2,-1-1-13,-1 0-71,-7 0-162</inkml:trace>
  <inkml:trace contextRef="#ctx0" brushRef="#br0" timeOffset="3842.2821">4699 1436 81,'0'0'101,"0"0"-63,0 0 28,0 0-44,0 0-10,0 0-12,-43-5-1,34 12 1,1 9 0,0 7 11,0 4 24,4 2-29,4-4 11,0 0-17,0-4 2,0-5-5,10-3-3,8-2 6,0-4 0,3 0 1,1-6 18,-1-1-14,0 0 9,3-9-1,1-11-13,0-2 7,0-3-7,-6-4 1,-7 2-2,-8 1 1,-4 0 0,0 4-5,0 2 11,-15 7-2,-1 3-3,-5 5 1,3 5-2,0 0 0,-1 0-9,2 5 7,4 3 2,2 2-4,8-2 4,3 0-7,0 0 0,0-3-17,8-2 20,6-3 0,6 0 4,6 0 19,2-1-10,2-8 0,1-2-7,-4-2 6,0-2-8,-3 0 1,0-3 0,-4 0 3,-6-1 2,-2 0-6,-8 1 4,-4 0-4,0-2 10,0 2-7,-4-3-1,-11 3-4,1 2-13,1 4-9,1 2-2,3 3 23,0 3-2,5 1 10,1 1 3,3 2 6,0 0 1,0-2-15,0 2-8,3 0-2,10 0 4,8 0 12,0 0-6,4 11 0,-5 9 0,-1 1 7,-5 6-7,-4 4 0,-1 5 9,-6 2-3,0 0 6,-1-3 0,-1-6-4,2-1 12,3-4-15,1-2 5,5-5 0,5-2-5,2-5 8,5-5-6,3-3 2,4-2 9,5-4-13,4-12 4,-1-7-8,-3 0 2,-3-3-6,-8-2 3,-3-2-8,-8 2-3,-8-1-25,-6 5 12,0 5 4,-2 4 20,-14 5-3,-2 4 3,-1 6-5,2 0 2,-2 5 3,1 14 5,0 6-5,6 3-6,6 1 5,3-2-11,3-3 11,0-5-11,12-3 12,6-6-6,3-2 14,3-5-8,1-3 0,5 0 1,-2 0 6,2-14-4,1-4 1,-5-5-1,2-2 2,-4-4-3,1-1-2,-1 5 2,-4 2 4,-4 10 2,-7 5-8,-1 5 29,-3 3-26,3 0-3,1 11-6,-3 10 6,4 1 9,-4 3-4,-3 1-3,0-3 5,-1-1-2,2-2 11,-1-2-16,2-4 2,0-3-2,-3 0 8,-1-6-9,1-4 1,-2-1 0,3 0 11,3-4-10,-3-10 10,3-3-11,0 4 0,-2-3 8,4-2 3,4-2-9,4-1-2,2 2-5,3 2 5,0 4-5,-6 3 5,0 7-7,-5 3 2,-2 0 0,-1 2-1,-1 8-4,-3 2 6,3 2 4,-3-1 0,0 2 6,-1 1-6,-2-6 0,1 2-2,2-5-5,1-2-5,1-2-46,2-3 45,7 0-29,13-15-5,4-6-21,2-2-35,-2 8 24,-10 4 79,-12 6 48,-5 3 106,-4 2-45,0 0-105,2 0-4,2 7 0,2 7 2,0 0 4,2-2-4,-1-2-3,2 1 1,-1-3 0,-2-1 2,1-1 2,2-1-8,3 0-44,7-3-100,5-2-119</inkml:trace>
  <inkml:trace contextRef="#ctx0" brushRef="#br0" timeOffset="4196.4731">6607 1217 632,'0'0'19,"0"0"-19,0 0-69,0 0 47,0 0 14,0 0-70,0-38-36,0 38-24,-2 5-27,-1 7 108</inkml:trace>
  <inkml:trace contextRef="#ctx0" brushRef="#br0" timeOffset="4374.4744">6597 1509 579,'0'0'150,"0"0"-150,0 0-12,0 0 5,0 0 7,0 0-46,0 0-12,0 0-81,0 0-83</inkml:trace>
  <inkml:trace contextRef="#ctx0" brushRef="#br0" timeOffset="6504.2291">7852 962 157,'0'0'69,"0"0"-37,0 0-19,0 0 11,0 0-12,0 0-12,-2-5-1,2 5-7,2 0 8,11 0 44,8 0-7,10 0 1,8-1-22,7 0-9,8-5 19,3-2-23,6 1 7,-4-2-10,-1 4 4,-4 3-2,-5 2-2,-7 0 0,-3 0 0,-8 0-3,-2 0 3,-7 0 0,-7 5 0,0 0-6,-6-1 6,-3 4 0,-3-1-4,-3 3 2,0 4 2,0 4 0,-8 6 2,-13 2 25,-7 3-18,-8 1-6,-4 3-1,-7 3 3,-5 2-8,0 3 4,3 4-1,4-5 0,6-2-15,5-5-3,7-4 4,3-3 14,2-1-6,1-4 11,0-7-5,2 0 0,8-1-1,2-5-1,5 2 2,1-5 0,3-2-3,0-1-11,0-1-4,0 1 8,1 1 6,10-2 4,4 1 7,12 0 17,3-2-1,11 0-20,7 0 19,9-4-4,2 0-2,4 1-3,0 0-9,-2 1-4,-6 2 0,-3 0 2,-15 0-8,-8 0 6,-11 0-22,-8 0-11,-4 0-17,-4 0-13,-2 0 2,3 0-78</inkml:trace>
  <inkml:trace contextRef="#ctx0" brushRef="#br0" timeOffset="6865.4525">8784 1281 135,'0'0'2,"0"0"3,0 0 17,0 0 2,0 0 31,0 0-3,76-1 6,-49-2-32,3 0-9,1-2 0,5 1-16,-5 1-2,-2-2-41,-7 4-68,-4 1-87</inkml:trace>
  <inkml:trace contextRef="#ctx0" brushRef="#br0" timeOffset="8183.6899">10025 851 19,'0'0'90,"0"0"-14,0 0-11,0 0 2,0 0-13,0 0 17,12-44 7,-12 43-42,0-1-3,0 2-20,0 0-9,0 0-6,0 0 2,0 12-12,-4 14 9,-14 18-1,-7 13 4,-5 6 12,-3 3-8,0-4-3,3-10 7,4-3-8,3-4 0,2-5 1,-1 0 1,5-3-2,-2-2 0,2-3-18,0-5-65,-1-6-40,6-6-14,1-6-61</inkml:trace>
  <inkml:trace contextRef="#ctx0" brushRef="#br0" timeOffset="8571.2979">9582 846 174,'0'0'50,"0"0"41,0 0-17,0 0-35,0 0-39,0 0-2,0 9-14,5 14 16,8 7 38,-1 3-8,6-1-19,0 1 8,1-2-14,2 0-5,-3-3 0,1-1 1,-2-1-3,1-5-69,1-6-72,-2-6-68</inkml:trace>
  <inkml:trace contextRef="#ctx0" brushRef="#br0" timeOffset="11260.342">11429 1129 151,'0'0'55,"0"0"-50,0 0 1,0 0 51,0 0-23,0 0 9,-3-45-3,-4 36-21,-5 0 20,2 2-32,-3 2 0,-1 2-7,-3 3-14,-1 0 12,-4 0-22,1 12-3,0 3 27,2-2-2,5 4 3,1 3-4,3 1 0,-1 6 2,6 0-2,0 2 3,3-1-4,2-1 2,0-2-3,7-3 1,7-4-8,4-3 12,-2-4 1,2-5-1,-1-3 9,2-3-6,0 0-2,1-3 3,1-14-2,-1-7 9,0-4-9,1-4 5,-3-3 3,-2 1-4,-4-4 9,-3-3 15,-3-1-23,-6-3 48,0 0-55,0-1 23,0 5 2,0 3-17,0 8 10,-6 4 3,0 8-14,2 6 14,1 4-20,1 5 9,1 1-3,1 2-3,-2 0 1,1 0-5,-2 0-12,-2 25-1,-1 13 13,-3 16 4,3 7-1,3 5-3,3-6 2,0-6-2,0-6-2,2-9 2,10-6-2,6-3-4,-1-4 6,2-2 0,0-6 3,-1-4-2,1-5-1,0-6 0,0-3 0,0 0-4,3 0 5,1-17-1,1-3 0,-4-8 2,-3-4 1,-2-1-3,-9-1 2,-6 2 7,0 5-6,0 4 1,-11 7 7,-1 10-10,3 4 8,-1 2-9,-5 18-2,-3 14-5,0 9 5,6 1-4,8-3 6,4-3-4,0-6 2,21-3-6,7-6-2,11-4 4,15-8-40,4-8-103,-2-1-220</inkml:trace>
  <inkml:trace contextRef="#ctx0" brushRef="#br0" timeOffset="12115.9622">12204 1095 279,'0'0'61,"0"0"-61,0 0-13,0 0 10,0 0-6,-97 15 9,70 0 0,0 4 0,1 5 10,3 2 12,0 1-3,6 3-15,6-3-3,5-1-2,6-4-6,0-2 3,6-6 4,13-3 0,7-6 18,1-3-7,7-2-3,2 0 9,1-5-16,3-7-1,0 0-59,-8 0-90,-10 0-57</inkml:trace>
  <inkml:trace contextRef="#ctx0" brushRef="#br0" timeOffset="13984.8426">12582 1037 118,'0'0'41,"0"0"1,0 0 2,0 0 0,0 0-5,0 0-39,-62-32 54,49 32-34,2 3 21,-4 15-39,3 7-2,-1 8 0,2 2-2,7-2 5,2-1-8,2-5 5,0-5-1,2-4-2,8-1-4,5-5 7,0-3 0,3-1 2,4-6 8,1 0-10,2-2 6,-1 0-6,1-3 7,-7-9-1,-4 0-4,-5-3 2,-5 0 3,-2-5-7,-2-4-4,0 0-6,0-3-48,-2 3 37,-8 1-15,-2 4 30,0 1 6,1 4 6,3 5 11,3 0-8,2 6-5,3-6 4,0 0-8,0 2-2,2-6-5,12 13-7,6 0 13,4 0-2,6 13 3,-2 6-3,0 4 3,-3 1 0,-5 1 0,-1 1 2,-5-1 9,-4 1-8,-4-3-3,-4-1 1,-2-2 7,0-3-8,0-4 4,0-4-4,0-5 5,0-2-2,0-2 7,0 0 25,-2 0 30,2-9 42,0-10-105,0-8 0,0-1 1,11-1-3,3 2 0,0 4 0,4 4 1,-3 3-7,0 7-8,-2 3 14,3 6-2,0 0-12,1 7 11,-2 11-1,-3 3 4,-3 2-4,-4 0 5,-2-2-2,-3-5 1,0-1 0,0 0 1,-6 0 3,-2-3-2,2-1-1,-1-5 12,7-3-13,-2-3 1,2 0 9,0-8 0,0-15-10,5-5-13,11 1 6,-1 0 5,3 5 0,0 3 4,3 0 2,3 4-3,4 1 1,2 7-4,-2 5-1,-3 2 3,-5 0-5,-2 6 2,-6 6 2,1 4-3,-2 1 2,-1 1 1,2 0 2,3-1-1,0 2 0,-2-1 4,4-1-4,-5-2 0,1-3 3,-1-6-5,0 0 3,4-6-1,5 0 0,0-1 8,6-20-3,0-6-4,-2-6-1,-3-6-2,-6-3-30,-6-6 27,-4-1-2,-5 1 7,-1 3 11,0 6 12,0 5 5,-4 9 26,-2 4-31,2 3-9,1 7-14,1 4 7,2 4-6,0 3 4,0 0-10,0 0 5,0 7-23,0 20 16,0 16 7,0 10 2,0 8-2,0 4 8,-3-1-6,-6-4 1,-1-4-2,1-6 9,1-4-10,2 0 0,-1 2 0,4-2 0,0 3-2,1-5 2,2-4 0,-1-6-1,1-8 2,-2-8-3,2-7 2,0-10 0,0-1 5,0-4-2,0-20 5,11-16-8,5-9-26,1-10 7,2-7-13,0 0-12,-2 0 34,-1 7-16,-5 12 26,-4 11 0,-1 9 7,0 6 31,0 3-20,3 1 2,0-1-19,6 4-1,0 4-2,1 9-3,3 1-5,-3 15 6,1 12 1,-2 1 3,0 2-1,-3-4 5,-3 1-4,-3-4 1,-2-4 1,-4-1-4,0-3 5,0 0-3,-14-4 4,-4-1-2,-5-3-4,-3-5-16,-4-2-68,-5 0-146</inkml:trace>
  <inkml:trace contextRef="#ctx0" brushRef="#br0" timeOffset="16279.9688">14133 1010 185,'0'0'67,"0"0"-55,0 0 30,0 0-3,0 0-35,0 0 5,-60 31 5,51-15 1,-1 2 2,5 5-17,1 1 6,2 0 1,2-2-7,0-4 0,0-2-7,8-3 7,3-2 10,3-2 3,2-2 7,2-3-13,3 0 1,0-4 4,2 0-7,-4 0 5,-2 0 3,-3 0-13,-5 0 13,-1 0-2,0-8-2,0-2 24,-2-4-22,-1-7-3,-2 0 7,-3-3-15,0-2 5,0 4-5,-11-1 4,-1 5 4,0 3-3,3 3-5,5 6 0,-1 2 4,2 1-10,2 1 7,1 1-1,0 1 0,0 0-7,0 0-1,0 0-3,0 0-9,0 1 20,6 5-7,4 1 7,8-4 0,0-1 4,4-2-4,1 0 1,-1 0-1,4-3 0,0-15-1,3-3-4,-1-6-9,-4 1-28,-6 7 28,-6 2-9,-8 9 23,-2 5 23,-2 2 23,0 1-3,0 0-43,1 0-9,2 0 5,5 12-16,0 9 18,5 5 2,-3 1 0,2 4 0,-2 1 0,-1-4 2,0 1 0,-4-5-2,-2-1-1,-2-4-1,-1-2 2,0-5-2,0-3-4,-3-4-5,-4-1 11,-4-2-5,1-1 5,-3-1 4,2 0 0,2 0-3,3 0-1,3 0 0,0 0 0,3 0-16,0 0 16,0 0 0,0-1 0,0-5-1,10-2 0,3 1 0,3-3 0,3 2 1,4-2-6,2 2 6,3 0 0,-1-1 0,-3 1-3,0-2 3,-2-1 0,1-1-2,-5-3-5,1 0-18,-5 0 8,-3 2-2,-3 2 19,-5 4 0,-3-1 3,0 2 67,0-1 6,0-1-69,0 3 23,0 2-26,-2 2-3,1 1 4,1 0-5,-2 0-11,2 12-4,0 3 8,0 3 5,0-1 2,0-4 0,3 1-1,5-2-3,2 1 4,2-1-2,2 0 2,4-3-5,-1-1 5,0-2 0,1-2 0,-5 0-2,2-4 2,-4 0 0,1 0 0,2 0 3,0-7 2,4-6-5,-2-3 0,5-7 1,-2-3 4,-4-4-5,0-9 2,-3-3 3,-3-3 3,0 0-8,-5 3 3,-2 2 0,-2 3 7,0-1-7,0 5 5,0 3-8,0 5 4,0 6 0,0 9-1,-2 3-1,1 6 2,-1 1-4,1 0 0,-3 8-13,2 17 3,-1 14 2,2 6 8,1 2 0,0 0-1,3-5-1,11 0-3,5-6 5,0-1 0,-1-5-2,-2-5 5,0-2-3,-2-8 0,1 0 0,-3-5 0,-3-3 0,3-3 0,1-4-1,2 0 9,0 0-8,3-9 0,-3-6 1,0-6-7,-3-8 6,0-1-5,-5 0 4,-4 8 2,-2 8 2,-1 7 20,0 4-7,0 3-5,0 0-11,0 0-7,0 9-13,0 7-2,0 8 15,7 0 7,3-1 0,2-2-6,1-6-7,-1-3 10,2-5-49,2 1-38,-7-3-113</inkml:trace>
  <inkml:trace contextRef="#ctx0" brushRef="#br0" timeOffset="16511.7583">15474 737 554,'0'0'49,"0"0"-36,0 0-13,0 0-7,0 0 5,0 0-71,-7-6-71,4 6-1,-2 0-1</inkml:trace>
  <inkml:trace contextRef="#ctx0" brushRef="#br0" timeOffset="16806.1056">15009 843 28,'0'0'47,"99"-24"60,-46 14-39,-1-1-18,-6 8-20,0-3-30,-4 0 14,-2 2-14,-2-2-5,-7 3-91,-10 1-137</inkml:trace>
  <inkml:trace contextRef="#ctx0" brushRef="#br0" timeOffset="17037.9212">14973 699 702,'0'0'0,"0"0"-36,0 0-27,0 0 0,0 0-151,0 0-14</inkml:trace>
  <inkml:trace contextRef="#ctx0" brushRef="#br0" timeOffset="18913.4481">15835 889 31,'0'0'56,"0"0"21,0 0 9,0 0-25,0 0 0,0 0-10,0-23 6,0 20-23,0 1 25,0 2-37,0 0-14,0 0-8,0 0-2,-1 0-4,-5 0-2,-1 0 8,-1 5-1,-1 8 1,0 4-3,-3 9 8,3 4-8,1 0 3,7 3 0,1-7-8,0-4-2,0-4 10,6-8-8,5 0-2,5-3 10,-3-4 2,2-1-2,-1-2 1,-1 0-1,0 0 0,-1 0-1,-1-3 2,-2-6 3,1-1-1,-6-1-2,1-4-1,-5 0-11,0-5 2,0-1-15,-2-1-4,-4-3 8,-1 1-12,1 3 25,2 1 1,-2 7-13,0 4 15,0 2 7,1 2-3,4 2 7,1 1-4,0-1 5,0 1-2,0 0-3,6-1-6,13 1-11,5 2 14,4 0 0,4 4-10,-6 14 7,-1 3 3,-3 4 0,-6 1-2,-4-2 2,-3 3-1,-2 0 1,-4 0 0,-1-1 4,-2-7-3,0-5 1,0-1-2,0-7 5,0-1-8,0-4 3,0-1 0,0 0 8,3-4-1,3-17 54,6-10-49,6-9 6,1-4 6,2 4 1,2 5-4,-4 13 0,-4 8-3,-2 8-1,-5 6-17,-2 0 4,1 3-12,3 14 8,1 1 0,0 0 0,-1 3 3,2-2-3,0 2 0,4-4-14,3 1-10,3-3-61,1-4-55,3-2-130</inkml:trace>
  <inkml:trace contextRef="#ctx0" brushRef="#br0" timeOffset="20889.8418">17491 936 408,'0'0'144,"0"0"-111,0 0-28,0 0 11,0 0-16,0 0-2,-3-2 0,3 2-12,0 0 13,0-2-6,0-1 1,3 0 2,11-3 8,5-3-3,0-5-1,1-1 4,-1-3 0,-2-1-4,-3-1 0,2-5 9,-2-5-9,0-3-6,1-2-1,-6 0 7,-3-1 3,-3 2 1,-2 1-4,-1-1 1,0 3 0,0 1 26,0 3-11,-1 5 13,-4 6 3,2 5-24,2 6 3,1 1-4,-2 4-6,2 0 1,0 0-2,0 12-15,0 22 8,0 12 1,8 13 3,2 7 6,-1-1-2,-2 3-1,-2-1 1,0 3-1,-5 0 0,0 4 4,0-3-3,0-8-1,0-7 0,2-10 0,0-5 2,1-5-4,-2-7 1,2-4 1,0-7 0,0-6 0,-1-3 0,-1-2-2,1-6 1,-1 1 0,-1-2 2,2 0 2,-1 0 14,2-16-14,4-12 7,1-10-10,0-7-12,1-2 5,-1-1-17,-3 6 1,-5 3 13,0 4-13,-3 7 23,-13 5 0,0 5 7,0 2-2,4 3-4,5 5-2,1-3 0,6 3-4,0-1 3,0-3-2,4 1-3,10-2 5,3 0-8,5-1 10,1-1-3,4 0 3,3 2 2,1 0-2,4 2 0,4 3 0,-3-1 3,0-1-6,-7 6 3,-11 3-1,-6-2 0,-8 3-12,-4 0 13,0-2 4,0 2-3,0 0 9,0 0-10,-1 0-6,-11 8 5,-2 8 1,-2 5 0,3 2 0,1-4 0,4 2-7,8-1 7,0 0-1,0-1-6,0-7-1,12-4 3,2-2 5,3-6 0,3 0-3,4 0 3,3-3-12,-2-6-13,-2-8-25,-4 2 0,-7-4-2,-4-1 40,-6 2 12,-2 0 5,0 3 41,0 4-3,0 4 6,-2 3-27,-6 0-22,0 3-1,1 1-14,1 0-12,3 0 26,3 0-2,0 0 1,0 0 0,0 0-18,0 0 0,4 0 11,10 0 9,4 0 9,-2 0-6,0 0-3,-2 0 0,-2 0 1,-2-3 6,-1-3 0,3-3 8,-3-3 16,-1-5-28,-2 1-3,-6-3-13,0 3-7,0-1 0,-14 4 7,-1 2 8,-4 4-1,-2-2 12,6 3 18,-1 1-23,5 2 0,5 0-1,4 2 1,2 1-2,0 0-12,0 0-20,3 0 26,14-2 1,5 2 6,5 0 18,2 0-12,2 0 9,3 3-10,1 9-1,-1 6 9,0 3-10,-7 2-3,-5 0 0,-5 1 0,-7 1 24,-2 2-1,-4 2-10,1-2 2,-1-3-11,2-3-4,2-6 0,4-1 1,5-8 0,7-3-1,6-3-24,4 0-44,-1-15-143</inkml:trace>
  <inkml:trace contextRef="#ctx0" brushRef="#br0" timeOffset="21830.056">19951 716 185,'0'0'107,"0"0"-21,0 0-17,0 0 5,0 0-48,0 0 6,0 0-24,0-58 29,0 51-30,-6 2-3,-5 2-8,0 2 2,0 1-13,0 0 14,-3 0-18,-1 12 0,0 7-1,-1 4 4,5 2 8,4-1 4,4 4-5,3-1-4,0-2-14,10 3 2,13-5 5,1 1 19,3-1-7,-1-3 12,-5-1-5,-4-7 1,-5 5 0,-6-2 0,-5-1 0,-1-1 1,0 1 8,-14-4-7,-8-1 4,-2-3 3,-1-6-5,0 0 16,-1 0-19,1 0-1,-3 0 0,1-3-14,0 2-85,2 1-66</inkml:trace>
  <inkml:trace contextRef="#ctx0" brushRef="#br0" timeOffset="22377.9443">20299 714 216,'0'0'66,"0"0"-63,0 0-3,0 0 32,0 0-17,-30 98 32,26-74-31,1-2-9,0 4-7,3 0 1,-2-1-1,2 2 3,-1-4-3,-1-2-40,0-4-76,2-6-74</inkml:trace>
  <inkml:trace contextRef="#ctx0" brushRef="#br0" timeOffset="22612.8284">20299 523 441,'0'0'27,"0"0"-23,0 0 10,0 0-28,0 0 14,0 0-120,0-26-98</inkml:trace>
  <inkml:trace contextRef="#ctx0" brushRef="#br0" timeOffset="24016.7047">20511 837 22,'0'0'117,"0"0"-78,0 0 11,0 0-1,0 0 20,0 0-23,0 0-19,9-76 40,-2 70-6,-3-2-29,3 3-9,0 5-23,4 0 0,6 2-3,6 17-6,-2 7 9,-2 7-5,-7 0 5,-5-1 7,-5-1-7,-2-3 0,0-6-3,0-1 3,0-4-3,-2-7 5,-1-2-2,2-5 6,1-3 0,0 0-6,0 0 1,0-11 2,0-13 21,0-11-21,6-2 1,6-2 9,4 4-8,2 5 0,3 8-5,1 4 2,-2 4-2,-1 7 3,-2 5-6,1 2 3,-2 0-10,-1 15 6,1 3 4,-4 0 0,-3 5 2,-3 0 1,-2 2-3,1 4 0,-3-4-7,1 2-14,1-3-34,2-1-45,2-6-85,-1-6-85</inkml:trace>
  <inkml:trace contextRef="#ctx0" brushRef="#br0" timeOffset="25274.2891">21306 827 216,'0'0'61,"0"0"5,0 0-8,0 0-12,0 0-7,0 0-6,-52-50-13,40 50-13,-3 0-11,0 0 4,-4 0 0,0 6-3,0 9 3,3 3-5,4 2 0,6-1-4,6 0 7,0-3-15,0-2-45,7-5 6,10-4 23,-4-1 6,5-4-17,-1 0 21,-3 0 12,1-12-11,-1-2 22,-5 5 18,-5 3 45,-2 3 24,-2 3 8,0 0-43,0 0-52,0 14-4,0 14-5,0 13 6,-6 6 6,-3 0-7,-3 2 17,0-6-13,-1-2 0,-1-2 4,1-3-3,-1-1-1,1-3 1,-2-4-1,3-4 0,2-4-6,4-7-21,3-7-4,3-4-17,0-2-23,0 0 71,0 0 13,0-11 84,0-5-51,0-8 35,6 0-33,11-8-12,6-1-36,1 0 0,3-3 0,-2 3 0,-1-1 0,1 1 0,-2 2 2,4-4-3,1-1 2,2-2-1,3-2 0,-2 2 1,2 3 3,-3 3-3,-2-2 1,0 5-2,0-3 4,-2 1-4,-1-2 0,-2 0 1,-3 3 1,-2-3 4,-6 2-6,-4 0 0,-5 3 3,-3 2 1,0 2-2,-8 3 0,-4 0 3,-1 4-4,2 4-1,4 2 1,1 5 3,0 1-5,0 4 1,2-2 0,-1 3-6,-1 0 0,-4 0 0,-4 11 3,-2 14 3,-4 16-11,0 9 9,4 5 1,2 4-1,8 0-3,6-7 0,0 0 5,0-11 0,12 0-2,3-6 1,-2-3-1,3-4 2,4-7 0,4-4-5,4-6 7,3-7-2,4-4 0,-1 0 0,1-8-9,-3-8 8,-6-5-15,-1-9 13,-6-4-7,-7-3 10,-3 1 0,-6 4 1,-3 7 16,0 8-15,0 8 6,-3 9 2,-3 0-7,-1 0-3,1 12-6,0 5 3,3 2-1,3 2-8,0-3 10,13 2-17,14-5-32,9-5-54,6-7-118</inkml:trace>
  <inkml:trace contextRef="#ctx0" brushRef="#br0" timeOffset="26692.1488">23025 708 167,'0'0'106,"0"0"-8,0 0-28,0 0-39,0 0-31,0 0 1,-82-31-2,61 31 2,1 0-4,1 10-6,0 9 1,-1 6 7,-1 2-2,5 1 3,1-2 0,7-2-1,5-5-1,3-2-10,0-2 6,2-3-2,9-4 4,3-4 2,3-4 4,4 0-1,4 0-1,3-15 6,-1-3-3,2-3-3,-5 0 4,-4 0 8,-6 1 2,-4 5 36,-5 3 21,-4 6-38,-1 5 35,0 1-35,0 0-20,0 0-13,0 2-23,0 16-1,0 8 24,0 4 0,0 4-4,0 2 4,0 1 0,0 4-1,0 3 1,0-1 1,0-1-1,0 2 0,0-6 1,0-6 2,0-1-3,0-9 0,0-4 1,0-5 0,0-6-1,0-6-5,0-1-5,8 0-6,8-7 16,10-15 2,9-12 1,4-3 2,-2-5-3,-4-4-4,-3 3 1,-6-7 1,-8 2 7,-4 1-4,-3 2 17,-3 10 5,-1 7-20,-2 4 8,-1 3-12,-2 3 0,0 4 8,0 5-6,2 4-3,-2 5 0,0 0 0,0 0-7,0 0 7,0 0-4,0 0 3,0 8-29,0 9 20,0 4 10,0 0 0,0 1-7,0-2 7,3-3-4,4 1-5,4-10-28,5 0 29,4-6-2,2-2 7,5 0-3,0 0-6,-3-5 4,-6-8-33,-2-2 23,-4-4 15,-2 0 3,-4 1 0,-1 6 22,-4 1 32,-1 5 2,0 3-17,0-2-37,0 5 8,0 0-10,0 0-5,0 0-6,0 0-16,0 8 25,2 5 0,10 4 2,6-3-6,5-2 1,7-2 2,6-2-51,0-7-68,-5-1-161</inkml:trace>
  <inkml:trace contextRef="#ctx0" brushRef="#br0" timeOffset="28326.2562">23750 402 260,'0'0'99,"0"0"-43,0 0 48,0 0-58,0 0-39,0 0-7,0 0-13,-2 8-7,2 19 15,0 9 5,0 4 18,0 5-14,0-2 6,0 5-7,0-6 1,0-1-4,0-5 3,0-3-2,0-2 3,0-5-2,0-3-2,0-8 0,0 0 2,0-6-4,0-1 2,0-2-14,0-5 10,0 0 5,0-1-1,0 0 2,0 0 3,0 0 25,0 0 11,0-8 3,0-9-44,0-10 7,8 0-9,7-1 3,-3-1-1,5 5 0,0 3-1,2 4 0,-1 5-1,-3 5-8,-4 5 8,0 2-4,2 0 0,0 6 6,0 9-17,-1 3 14,0 0 3,-4 5 0,-2-4-7,-5-1 7,-1 2-1,0-5-2,-9 5-8,-12-2 9,-3 1-17,-1-1-17,1-6-28,5-4-23,4-6 45,2-2 17,2 0-7,3 0 19,2 0 13,2 0 3,4 0 34,0-2-5,0 0-24,0 1-8,13-3 0,7 0-3,-1 0 1,4-1 2,0-1-1,0-1 2,4-1 1,1-2-1,7-3-1,0-1 0,4-1-5,-3-3-16,-5 1-23,-4 2 8,-7 0 31,-7 3 7,-6 2-2,-5 2 42,-2 5 50,0 1-31,0 1-22,0 1-14,0 0-13,0 0-12,0 0-4,0 0-10,0 4-11,0 10 22,-3 0 3,1 3 0,2 0 0,0-5-11,0 1 11,5 0 0,5-5 0,4 3-2,2-4 2,-1 3-2,2-3-6,-1-1-25,-3-1 10,2-4 17,-1-1 6,0 0-5,-1 0 4,1 0 1,-5-9 0,5-6 0,1 0 13,0-7-12,4-4-1,0-3 0,2-4 3,-1-5 18,-1-2-11,-2-1-2,-7-1 12,0 3 11,-8 3 35,-2 3-26,0 4 15,-3 5-5,-7 1-28,2 7 0,2 1-20,1 0 8,2 4-11,3 7 1,0-2 0,0 6-1,-1 0-2,-1 0-5,1 27-11,-3 12 1,1 14 17,1 7 2,1-1-1,1-1 2,0-6 2,13-9-8,7-8-2,5-10-25,3-5 16,2-6-34,3-9-14,0-3-30,0-2-53,-2-7-108</inkml:trace>
  <inkml:trace contextRef="#ctx0" brushRef="#br0" timeOffset="28716.1608">24202 677 100,'0'0'262,"0"0"-248,0 0-11,0 0-6,0 0 11,0 0-2,85-25 5,-45 20 37,5 1 27,6-2-44,2 2-13,0-1-18,0-1-6,-4 3-56,-7 0-88,-10 2-124</inkml:trace>
  <inkml:trace contextRef="#ctx0" brushRef="#br0" timeOffset="28970.1049">24267 495 629,'0'0'35,"0"0"-35,0 0-20,0 0-27,0 0-204</inkml:trace>
  <inkml:trace contextRef="#ctx0" brushRef="#br0" timeOffset="30616.1284">7750 469 207,'0'0'151,"0"0"-46,0 0-22,0 0-71,0 0-11,0 0 3,0 0-4,-64 106 14,48-38-4,8 13 6,5 17-6,3 11-2,0 5-2,0-1-5,0-12-1,11-11 0,9-10-4,7-11 4,3-9-1,6-9-22,6-5-11,8-1-52,12 4-57,6-2-46,9-3 66</inkml:trace>
  <inkml:trace contextRef="#ctx0" brushRef="#br0" timeOffset="31748.7765">25155 251 267,'0'0'125,"0"0"-15,0 0-30,0 0-46,0 0-34,0 0-5,-1 7-11,1 20-3,0 9 19,9 8 0,1 2 3,3 4-3,3 2-4,1 1 4,4 3 1,-3 0 0,-3-3 15,-6-3-14,-8-2-2,-1-5 0,-6-2 5,-20 1-1,-12-2-4,-14 1-7,-14 1-30,-9 1-45,-11-1-63,-6 1-90</inkml:trace>
  <inkml:trace contextRef="#ctx0" brushRef="#br0" timeOffset="35860.9235">7251 2450 41,'0'0'85,"0"0"-13,0 0 24,0 0-1,0 0-23,0 0 21,0 0-58,4-58-13,-4 45-20,-7-1 2,-4 1 6,-1-1-9,-3 0-1,-3 2 11,-4 2-11,-5 1 0,2 3-3,-2 0 9,-1 5-13,3 1-4,0 0 0,3 0 2,1 7-19,3 7 21,3 2-4,6 7-7,5 7 14,4 4-17,0 5 18,7 7-8,17-4 5,13-2 5,5 0 1,6-6 0,-2-1-3,2-3 6,-5-3-5,-1-1 4,-9-3-2,-7-2 0,-6-2-2,-8-1-1,-6-1 2,-6-2 2,0-3-1,0 2 4,-11-1 14,-8 2 22,-3-4-19,-8-1 14,2-4-8,-7-1-18,-4-1 32,-1-4-40,-3 0 1,1 0-2,0-4-14,4-13-8,3-3-37,1-1-60,4 3-29,3 5-72</inkml:trace>
  <inkml:trace contextRef="#ctx0" brushRef="#br0" timeOffset="37733.0973">7689 2673 89,'0'0'77,"0"0"17,0 0-16,0 0-19,0 0-27,0 0 13,-10-7 9,8 7-24,1 0-27,-2 3-3,0 15-20,0 6 17,1 4 3,2-3 0,0-1 0,0-3-13,0-2 12,9-2-1,4-2 2,-2-3 0,7-4 2,-2-2-2,2-2 3,-1-4-1,2 0 3,1 0 0,3-11-4,1-6 8,-3 0-2,-6 0-7,-3 1 5,-5-2-4,-4 0 13,-3 2-8,0 1-1,0 4 4,0 2-1,0 3-8,0 3 7,0 1-5,0 2 0,-1 0-2,-1 5-4,-2 10-1,2 1 5,1 1-5,1-2 5,0 0 0,0 2-4,1 1-1,10-2 5,8 1 0,1-1 0,5 0-2,3-5 2,4-4 0,-1-4 2,0-2-1,-1-1-2,0 0 1,-3-1 0,1-15-4,-3-3 5,-2-5-2,-1-7 1,-4-1 0,-1-3 2,-7-2 0,-3 2-1,-5-3 0,-2-1 4,0 0-5,0-3 0,0 3 4,0 1 3,0 3-4,-2 8-3,-1 5 14,-1 8-5,1 6 21,0 2 0,2 4-16,1 2-12,-2 0-2,2 2-4,0 27-14,0 14 16,0 11-2,0 7 5,6 2-1,3 0 14,-3 3-12,-3-3 5,3-2 0,-4-1 8,-2-4 0,0-4-11,0-5-5,0-3 1,0 1-1,0-1 1,0-4 0,0 1 1,0-11 0,0-7 0,0-11-1,0-7 0,0-5 0,0 0 10,0 0-2,0-19-8,6-11-14,7-7-51,0-4 4,1 3-75,-8 2-25,-5 6 52,-1 5 48,0-1 61,-7 2 3,-7-1 25,5-3 12,0 0 1,6-3-22,2-8-19,1 0 0,0-2 0,0 1 6,3 4 24,3 1 40,0 4-40,-2 0 2,1 3 3,2 2-32,-1 1 23,-1 4 2,-2 5-5,-2 6 9,1 7 5,1 3-9,3 0-28,7 0-10,8 0 5,4 5 4,1 10 1,-4 4-6,-1 7 5,-6 1 1,-3-1 1,-2 1 0,-2-6-1,-7 0-1,-1 0 1,0 0-1,-12 0-3,-13 2-3,-5-5 5,-1 0-7,-2-2-17,-2-1-56,-3 0-68,4 1-22</inkml:trace>
  <inkml:trace contextRef="#ctx0" brushRef="#br0" timeOffset="38497.4033">8732 2384 225,'0'0'106,"0"0"0,0 0-77,0 0 18,0 0 0,0 0-7,0 0-30,0-18-10,0 38-15,0 16 9,6 14 6,4 7 4,-2 2-2,4 0 4,-3-5 4,-2 0-10,1 0 0,-3 0 10,-5 1-10,0-4 8,0-6-3,0-3-5,-1-6 0,-6-1 2,1-7-1,1-4-1,4-2 0,-1-9-2,2-2-48,0-10-75,0-1-42,11-12 9</inkml:trace>
  <inkml:trace contextRef="#ctx0" brushRef="#br0" timeOffset="38904.8606">8805 2634 135,'0'0'39,"0"0"-5,0 0-11,24-82 25,-11 64 15,5 4-5,-3 2-26,3 6-5,-3 3 0,3 3-19,-3 0-6,3 8-2,-5 8 0,0 7-1,-5-2 2,1 2-4,-6-1 5,-3-1-2,0 0 3,0 0 1,-12 2-4,-3-4 5,-4 1-3,-2-2-4,0-5-12,0-2-17,3-4-4,5-4-30,-2-3-8,6 0-93</inkml:trace>
  <inkml:trace contextRef="#ctx0" brushRef="#br0" timeOffset="40160.2448">9293 2582 22,'0'0'222,"0"0"-185,0 0-19,0 0-15,0 0 31,0 0-34,-61-6 6,44 27-6,1 5 16,0 3 16,0 0-13,5-2-14,6-3-5,4-6 0,1-2-16,0-4 15,7-2-8,5-2 9,3-5-1,3 0 8,-3-2 7,7-1-12,0 0 1,0 0 16,1-4-19,0-7 0,-1-1 4,-5-3 2,-3-3-12,-3-1-7,-8-2 3,-3-2-7,0 2-5,-2 1 22,-11 5 5,-5 3 35,6 3 32,0 4-31,5 2-24,1 0-17,3 3 0,3-1 6,0 1-6,0 0-13,0 0 7,0 0-19,0 0 6,3 0 7,7 0 12,5 0 0,0 1 2,4 1 3,-2-1-5,4-1 4,2 0-4,0 0 5,4 0 0,-3-4-5,-4-7-2,-3 0 2,-4-3-1,-5 0 3,-2 1 13,-3 1-3,-3 1 15,3 2-1,1 3-24,-4 5-3,5 1 1,1 0-14,1 0 14,6 7-23,1 11 17,1 5 6,0 1 0,-3 0 8,0-1-7,-5-1 5,-1 0-3,-4-1 1,-2 2-4,0-3 1,-2-2 0,-8-3 12,-2-1-12,4-6 5,-1-1-6,0-3-5,-1-1 3,4-2 2,0 1 0,6-2 4,-3 1-3,3-1-1,0 2 0,0-2-8,0 0 6,0 0-10,3 0 1,18-3 11,3-7 32,13-4-5,-3-1-27,1-2 1,-4 1 8,0-1-8,-4-2-1,-3 1 0,-3-5 7,-5-1 3,-5-1-8,-7-1 6,-4 1-6,0 4 7,0 8 5,0 4-12,0 6 2,-6 3-8,-6 0-2,-4 7-1,-5 18 0,2 8-7,2 1 13,8 1 1,6-3-7,3-5 1,0-5 0,12-2 3,8-8-3,6-2-10,6-5 5,5-5-61,1 0-81,-3-5-179</inkml:trace>
  <inkml:trace contextRef="#ctx0" brushRef="#br0" timeOffset="41093.763">11168 2273 207,'0'0'132,"0"0"-36,0 0-88,0 0 24,0 0 2,0 0-12,0-28-21,0 28-1,0 0-7,0 12-5,-1 16 6,-5 13 6,6 10 0,0 5 1,0 1 2,0-3-2,15-1 0,5-3 1,2-4-1,3 1 4,0-3-4,3-7-1,2-2 0,3-11-1,0-7 0,6-9 2,0-8 4,1 0 5,-3-7-6,-1-14-4,-3-3 8,-2-5-2,-7-3 42,-2-2-12,-5-2 11,-5-5 0,-5-6-22,-2-7 1,-2-3-24,0-8 0,-3 7-4,0 2-2,0 11 1,0 10-12,-5 10-11,-1 10 13,0 9-23,-4 6-28,1 0-41,-3 13-109,-4 8 37</inkml:trace>
  <inkml:trace contextRef="#ctx0" brushRef="#br0" timeOffset="45338.5487">12753 2637 250,'0'0'218,"0"0"-203,0 0-12,0 0 37,0 0-13,0 0-14,0 0-13,4 0 0,2 0 4,3-4 5,2-2 12,1 2-21,4-4 3,-1-1-5,4 0 2,0-1-4,0-3-14,-3 0-29,-1 1 46,-3 2-4,-8 5 4,-1 2 1,-3 3 0,0 0-1,0 0-2,0 0 1,-1 0 2,-2 6 0,-3 7 1,-3 4-10,9 3 1,0 4 7,0-2-3,0 2 4,0-3 1,0-3-1,9-3 0,3-2-3,4-6-6,2-3-8,4-2 17,5-2-1,3 0 1,-2-2-7,1-9-8,-7-5-22,-4-3 6,-3-2 31,-3-3 12,-2-2 4,1-1-2,5-2-14,1 4-7,-4 4-3,-1 8 9,-6 9 1,-2 4 21,-2 0-21,4 0-3,6 12 3,4 5 29,2-1 9,2 4-13,-5-2 21,-2-3-45,-4 1 11,-3 0-12,-2-1 3,-4 3-4,0 3 2,-16 1 9,-9 1-10,-7-2-70,-4-3-70,-1-9-119</inkml:trace>
  <inkml:trace contextRef="#ctx0" brushRef="#br0" timeOffset="45554.7445">12905 2422 679,'0'0'17,"0"0"-17,0 0-57,0 0 27,0 0 4,0 0-131,15-45-174</inkml:trace>
  <inkml:trace contextRef="#ctx0" brushRef="#br0" timeOffset="46567.7365">14243 2362 11,'0'0'23,"0"0"-23,0 0-4,0 0 4,-82 20 1,63-4 43,-1 5 7,-1 5 11,-1 4-25,0 3 5,4 0 16,1-1-28,8-5-15,5-3-2,4-4-13,0-4-5,4-4 1,13-3 1,-1-3 3,6-3 17,1-3-15,1 0 10,-2 0-8,0-9-3,-3 0-1,-2-4 0,0-5 8,-1-2 11,-1-4-14,0-2-1,-4-1 3,-1-1 4,-4 2 10,-3 5 11,0 8-5,-3 5-10,0 6 12,0 2-1,0 0-28,0 8-7,0 10-7,0 2 14,0 5 9,4 1-2,10-3-8,2-1 1,8-2 0,4-4-7,7-4-6,2-1-50,-1-8-69,-3-1-130</inkml:trace>
  <inkml:trace contextRef="#ctx0" brushRef="#br0" timeOffset="50632.6153">15799 2252 136,'0'0'222,"0"0"-135,0 0-16,0 0-18,0 0-14,0 0-39,-6-6 6,6 6 5,0 0-11,0 0 3,0 0-7,0 3-11,0 11 15,0 5 0,6 5 4,2 2-1,2 3 2,2 1-5,0-3 0,1-3 1,4-3-2,-1-5 2,2 0-1,3-6 0,-2-2-5,3-5-2,1-3 4,3 0 3,0 0-5,0 0 16,-4-8-10,1-5 6,-3-4-3,-1-3-4,-2-5 0,-3-1 2,-3-4 3,-4-2-2,-3 6-3,-2 3 0,-2 4 0,0 5 9,0 3-4,0 4 8,0 4 13,0 1-25,0 1 11,0 1-12,-2 0-15,2 1 8,0 14-26,0 5 33,0 3 0,0 0 10,0 1-10,0 2 0,8-3 1,2-2-7,0-1-2,1-5 1,2-4-2,-4-1-14,3-5 7,0 0-11,2-4-15,2-1 12,1 0 11,0-3-4,-1-12-15,1-1 10,2-5 16,-1-5-15,5 1 17,-4-1-2,-1 5-12,-2 8 24,-2 3 0,-2 6 2,-3 4-4,-2 0 2,1 0 0,0 9 0,0 3 2,0 3 11,-4 0 2,-1 2 3,-1-4-3,-2 2-10,0-1 8,0-1 5,0-1-6,0-1 10,0-3-18,0-3-2,-2-2-2,1-3-14,1 0 14,0 0 1,0-1 0,0-11 4,0-4 2,0-4 13,5 2-20,7-3 7,2 3-15,1 2 8,0 6 0,1 1-5,1 6 8,-1 3-8,-4 0 0,0 0-10,-3 6 11,1 6 1,0 2 3,0-1 1,-3 1 2,3 1 1,-1-3 1,2 1-5,-2-2 0,3-4 6,1-2-12,2-1 6,-3-2 0,3-2-1,-5 0 6,1 0-5,1 0 4,-3-8-2,0-8 11,2-7-11,0-2-1,1-4 0,-2 1 4,-1 0-5,-1 3 3,-5 5-1,-1 5 22,-1 5-3,-1 5 29,0 5-8,0 0-39,0 0-3,0 2-9,0 9-4,3 9 5,0 4 9,1-1-3,1 1 0,-2-2 2,1-1 6,2-1-4,3-2-1,0-5-1,0-5-4,3-2-1,-2-2-17,3-4-8,0 0 21,-1 0-9,-1-13 18,2-3 1,0-7 2,3-2 6,4-10 0,-2-4 3,1-5 8,-4-4 8,-2 0-6,-5-2 11,-5 2 7,-2 3 16,-1 3-31,0 7 12,0 8-18,-3 6-2,0 6 7,-1 6-24,1 4 2,1 5-2,1 0-3,-2 0-3,-1 21-14,-2 18-2,0 18 22,-2 10 1,5-2 2,1-5-6,2-7 8,0-10-5,10-5 0,5-8 0,1-6-7,1-6 7,3-4-10,1-8-22,0-3-20,6-3-8,0 0-97,-2 0-146</inkml:trace>
  <inkml:trace contextRef="#ctx0" brushRef="#br0" timeOffset="51018.7092">16963 2187 352,'0'0'61,"0"0"-29,0 0 8,0 0-19,0 0-21,0 0-12,17-8 12,9 1 7,9 0 3,8 3-5,8-6 7,5 0 7,5-1-11,1-5-2,-7 2-5,-6 4-1,-12-1-41,-10 8-82,-13-1-149</inkml:trace>
  <inkml:trace contextRef="#ctx0" brushRef="#br0" timeOffset="51234.8799">16964 1926 615,'0'0'7,"0"0"-7,0 0-107,0 0-6,0 0-178</inkml:trace>
  <inkml:trace contextRef="#ctx0" brushRef="#br0" timeOffset="53472.9685">17836 2153 32,'0'0'98,"0"0"-49,0 0 9,0 0 5,0 0-18,0 0-12,-39-30 2,28 30-6,-3 0-29,-4 0-1,0 4-4,-2 10 9,2 2-7,2 4 3,4 3-3,-1 2-1,2-1 3,4 4 1,2-6 0,4-1-5,1-1 2,0-4-3,0-1 1,4-3-1,5-3-8,0-4-12,1-5 0,1 0 26,0 0 1,3 0 3,1-14-2,3-3 10,0-4-12,-1-1-2,0 1-2,-6-1 4,-2 1 14,-3 2-10,-3 6 33,0 4-29,-3 6-1,0 3 34,0 0-21,0 0-20,0 0-6,0 9-9,0 4 14,3-1 1,1 2-2,4 0 2,-1-4 0,5 2 0,2-5-2,2-1-9,2-1 9,4-3 2,2-1 5,1-1-5,0 0-31,-2 0 28,-2 0-21,-4-6 18,-1-6 6,-2-5 4,-1-2-2,-6-7 5,-4 2-4,-3-2-6,0 1 3,-6 3 0,-10 0 3,-2 5-3,-1 3 0,-1 0 9,5 5 1,2 3 16,1 1-26,1 4 1,4 1-4,3 0-3,1 0 1,3 0 0,0 0-9,0 0 11,0 4-6,3 3-3,10-6 6,8-1-6,6 0 12,7 0 12,2-1-10,-2-6 8,-6 7-10,-5 0-3,-4 0-1,-7 11-2,0 6 5,-4 4 2,-2-2 0,-2 5 0,0-1-1,-2 0 5,-1-2-5,2-5 5,0-1-5,2-1 4,1-5-4,3-1 5,-2-4 1,2 0-12,2-4 11,2 0-5,4 0 25,5-8-25,3-13 12,4-2-12,-3-6 3,0-1 3,-7 4-5,-4 5-1,-7 6 10,-5 9-7,-3 5 4,0 1 0,0 0-7,0 0 0,0 12-14,0 1 14,-5 4 1,0-1 2,4 0 7,-1-3-1,2 0-7,0 0 3,0-6-5,5 2 0,10-3-6,7-3 6,4-1 0,5-2 8,2 0 4,3-14-12,-5-5-34,-4-3 26,-8-2 4,-10 2 4,-3 2 33,-6 5 28,0 8 17,0 1-36,0 6-21,0 0 1,0 0-22,0 10-12,0 16 10,-4 8-1,-4 8 3,-2 2 0,-2 4 6,-6 2 16,-2 4-18,0 0 4,-4 1-5,0-2 1,-2-6 3,0-1-5,-3-9-2,3-5 2,0-8 3,10-11-5,4-5 0,6-8 3,1 0 14,2-8-17,2-11 0,1-5 0,0-3 5,9-3-14,13-4 9,6 3-4,7-5-16,5 0-55,5 0-15,3-3-108,-1 4-164</inkml:trace>
  <inkml:trace contextRef="#ctx0" brushRef="#br0" timeOffset="57125.7589">20550 2088 20,'0'0'137,"0"0"-39,0 0-11,0 0-33,0 0-9,0 0 10,0 0-46,-22-43 11,12 41-20,0 0 0,-2 2-6,-3 0-4,1 5 10,-3 12 3,0 4 0,4 4-6,1 4 5,-1 2-2,3 1 0,4-1-6,6-2 5,0-3-7,0-5 8,9 0-7,8-5-3,-1-2 7,2-3 2,2-2-1,0-6-6,3-3 12,-1 0-4,4 0 10,-3-5-6,0-9 8,-5-2-9,-3-7 3,-5 1 12,-4-3-16,-3-3 18,-3 1-20,0-2 2,0 1 2,0 2-1,-6 4 3,-4 5-3,-1 4 6,1 5-2,2 5-7,2 0 0,5 3-8,-1 0-4,2 0 0,0 0 8,0 0-1,0 3 0,0 2-5,0-1-10,3 2 17,8-3-31,3-2 13,3-1 20,4 0-3,3 0-2,-2-11 4,1-4 2,-4-6 0,-1 0 5,0-2 4,-3-3 29,1 2-16,-2-1 4,-3-3-26,-3 6 18,-2 2 9,-4 2-6,-2 2 9,0 1-1,0 3-15,0 1 1,0 8-7,0 2 4,0 1-12,0 0 3,0 0-8,0 18-22,0 14 21,7 11 4,3 16 4,-2 8-5,-4 8 6,-2 4-3,-2-7 34,0-4-33,-2-5 28,-4-3-25,2-3-3,-1-5 12,4-4-13,-2-5 0,0-5-1,0-3 4,2-5-4,-2-5 2,-1-6-1,3-4 1,-1-7 2,2-1-3,0-4 0,0-3-28,0 0 2,0 0-25,2-5-45,10-15-108</inkml:trace>
  <inkml:trace contextRef="#ctx0" brushRef="#br0" timeOffset="58441.392">20846 2210 223,'0'0'113,"0"0"-46,0 0-30,0 0-15,13-81-14,1 64 1,4 2 0,0 5-2,-1 5 19,3 5-26,4 0-7,5 5 2,0 13-1,3 4 6,-5 1 4,-8 1-4,-4-5 0,-8 3-6,-7-1 1,0 0-3,-6 2 8,-14-2 14,-6-3 0,1-2-11,-2-3-3,2-5-10,4-2 9,6-5 2,2-1 3,3 0 12,6 0-13,2 0-3,2 0 2,0 0 3,0 0-10,0 0-1,0 0 4,11-2-5,8-3 7,6 2 0,7 0 0,2-2 3,2 1-7,3 0 7,0-3-3,2 1 0,-3-1 1,-5-1-3,-4 2 3,-5-1-1,-6-2 5,-1-1 3,-4-3 14,-1-6 15,0 1-27,-3-3 14,1-5-19,-4 0-1,-1-2-1,-5-3 4,0 6-12,0 1 5,-2 9 0,-5 3-2,1 6-6,-3 3-9,1 3-4,1 0-52,-3 21 46,1 11-34,1 5 51,4 2 4,4-4 5,0-3 0,0-6-4,6-3-4,7-6 9,0-5-12,1-3 2,2-4 4,1-4 6,4-1 4,2 0 5,-1-3-4,0-9 11,-4-5-15,-6-1 12,-1-2 39,-3-6 4,-4-3-19,1-4-25,-5 0-7,0 2 5,0 3-2,0 6-5,-3 5 5,-6 5-2,0 5 4,3 2-1,2 0-9,1 2 0,3 3-2,0-1-4,0 1-4,0 0-19,0 0-12,13 0 17,8 4 24,1 11 0,-1-1 0,2 3-6,-1 1 6,-5 0 0,0 4-2,-2-1 13,-1 2 8,-2 1-3,-2-2-3,-3 0 0,0-1-6,-3-5-6,2-1 3,-3-1 0,-2 0 5,2-4-9,-1-4 1,4 0-2,1-3-5,6-2-29,6-1-21,1 0-25,4-5-123</inkml:trace>
  <inkml:trace contextRef="#ctx0" brushRef="#br0" timeOffset="59621.0813">22240 2100 159,'0'0'96,"0"0"-27,0 0 17,0 0-34,0 0-18,0 0-10,-14-68 1,3 66-22,-6 2-3,-5 0 0,-3 15-8,-1 7 9,5 2-4,0 6 3,6-3-9,4-1 6,3-2-3,6-6 1,2-2-3,0-2-16,0-3 10,3-4-2,7-2-2,0-4 17,0-1 1,4 0 0,2 0 0,-1 0 2,-2-9 1,-2 0-2,-3-1 5,0-3 55,-2 3-54,0 1 23,-3 2-23,-1 5-3,-1 2 28,-1 0-32,2 0-8,5 3-23,2 6 18,3 5 13,1-2 9,-1-3-8,2 2-1,1-6-5,4 0 4,2-1-2,6-4 6,0 0 7,1 0-8,0-16 2,-1-2 10,-3-6-10,-3-5 3,-2-4 3,-5-5 15,-2-4 19,-5-1-19,-4-1 6,-1 0 2,-2 3-20,0 5 35,0 2-31,0 2-6,0 5 3,0 8-9,-3 5-6,1 8 1,2 4 0,-1 2 0,1 0-8,0 17-19,0 16 11,4 15 10,5 8 6,3 4 0,-1-4 3,-2-2-2,5-7 0,0-8-1,4-1 0,-2-14 0,2-6-5,-4-7 5,0-4-11,0-6 8,4-1-27,2 0-9,6-11-48,-3-10-85,-4-5-229</inkml:trace>
  <inkml:trace contextRef="#ctx0" brushRef="#br0" timeOffset="59921.6524">22292 1998 325,'0'0'77,"0"0"-77,0 0 0,0 0 57,0 0-55,99-47 25,-56 35 3,2 0-8,-2 3 1,0 2-20,-1 0-1,-2 4-2,0 2-46,-4 1-53,-7 0-133</inkml:trace>
  <inkml:trace contextRef="#ctx0" brushRef="#br0" timeOffset="60492.0212">22838 2014 379,'0'0'127,"0"0"-53,0 0-20,0 0-13,0 0-31,0 0-8,0-7-2,0 7 0,0 6-6,0 9-9,0 6 15,0 2 3,3-1-3,-1 4 1,2-5 0,-1-1 1,0-2-4,0-5-35,-1 1-73,1-7-84,1-2-136</inkml:trace>
  <inkml:trace contextRef="#ctx0" brushRef="#br0" timeOffset="60716.2976">22938 1805 345,'0'0'17,"0"0"-11,0 0 10,0 0-16,0 0-38,0 0-89,-4-10-7,2 10 56</inkml:trace>
  <inkml:trace contextRef="#ctx0" brushRef="#br0" timeOffset="61841.4664">23114 1971 128,'0'0'69,"0"0"3,0 0 27,0 0-50,0 0-14,0 0-21,-21-12-13,11 25-2,-7 11 2,1 7-1,1 0 2,5-1-2,1-4 0,6-2-1,3-6-15,0-2 13,6-2 1,10-5 2,2-1-1,-1-4 10,2-3-9,0-1 0,-1 0 3,-1 0 6,-3 0 0,-4-1-9,0-8 53,-3-2-22,1-1 5,-2-2-35,-6-1 3,0-4 5,0 3-2,-3-2-11,-5-1 4,-2 8 0,-2 0-9,4 0 13,2 5-4,2-4 0,2 2 2,0 1-11,2-1 9,0-3 0,0 1-4,11 0 1,5-2 2,6 3-3,5 1 2,2 4-5,3 4 7,-2 0 0,-2 1-3,-3 14-14,-5 2 15,-5 3-4,-5-1 3,-2 2-4,-4 1-4,0-3 11,-4 0 9,0-2-7,0-5 14,0-2-16,0-2 3,0-3 2,0-2 1,0-3-6,0 0 8,0 0-5,0 0 22,3-11 6,10-15 12,7-9-33,9-5 2,5 2-19,5 5 7,-6 9 0,-3 7-1,-7 12 1,-8 5 0,-1 0-10,-4 9-6,-1 12 12,0 4 8,-3 5 1,-1-2 2,-4-2 0,1 5-7,-2-4 0,1 2 0,1-7-1,-1-4-84,6-6-43,-1-7-122</inkml:trace>
  <inkml:trace contextRef="#ctx0" brushRef="#br0" timeOffset="72759.7027">24719 1915 49,'0'0'95,"0"0"-67,0 0 20,0 0 11,0 0 8,0 0-41,9-38 56,-9 36-9,0 0-19,0 2 2,0-1-45,0 1-3,0 0-8,0 0-13,0 0 7,0 0-1,0 0 4,0 0-2,-4 0 0,-6 14 5,-1 8 0,2 6-1,2 6-1,1-3 2,6-1-6,0-5 4,1-5-18,13-3 17,-2-6-3,4-3-1,1-2-1,2-4 14,2-1-6,-3-1 2,1 0 5,-2 0-1,-4-3-3,-3-3 3,-2-2 8,-1-3-13,-1-3 22,-3 1-19,0-2 0,0-5 0,-1 0-2,-2 0-2,0-5 0,0 4-12,0 3 8,-5 2-13,-4 3 0,-3 3 12,0 1-31,-4 2 30,1-3-14,-3 6-4,5 1 20,2 2-27,4 1 22,2-2 3,2 0 8,0 2-2,2-1 0,1 1 1,0-2 42,0-1-17,0-1-4,0 1-10,0-3-8,0 0 22,6-2-26,7-3 1,4 3-1,5-3 3,6 4-3,1 1 0,2 6 2,-1 0-10,0 3 8,-1 15-11,-3 4 8,-2 5 0,-3 2 0,-5-1 4,-1 1-1,-6-3 1,-3-1-1,-2-4 0,-2-3 0,-2-1 0,0-3 0,0-1 1,0-3 1,0 0 0,0-4 5,0-2-7,0-3 0,0-1 0,0 0 20,0 0-17,1-4 8,8-18 33,5-9-44,5-9 14,3 1-14,-2 6 0,-1 8-2,-8 12 4,-7 8-2,-1 5 0,-3 0 1,2 0-5,2 5-9,5 11 9,6 9-5,2 3 16,2 1-8,-1-2 1,1 1 0,2-3 1,-1-6-1,2 0-1,3-6-33,3-3-74,2-2-49,-1 0-110</inkml:trace>
  <inkml:trace contextRef="#ctx0" brushRef="#br0" timeOffset="73839.6385">26723 1879 93,'0'0'89,"0"0"-67,0 0 37,0 0 22,0 0-25,0 0 5,8-48 9,-8 40-19,0 4-34,0 0 29,0-1-31,-6 1-10,-4 2-10,-1 0-6,-1 2 10,-6 0-5,1 2 6,-3 14-4,-4 7 4,2 6 0,2 3-3,5 0 3,5-2-3,5-1-14,4-7-6,1-4 17,0-4-26,0-5 32,3-3 0,4-1-22,4-2 17,5-2 10,2-1-3,1 0 6,4-1-3,0-15-3,-3-6-2,1-1 5,-3 1 8,-6-2-4,0 7 15,-4-2 31,-3 5-54,-2 5 27,-3 3-16,0 3-4,0 3 29,0 0-37,0 0-2,0 0-8,0 0-15,3 12 24,3 5-1,9 8 2,-2 1 6,5-2-2,2 0-8,1-3-3,10-3-65,6-1 11,2-7-103,0-4-177</inkml:trace>
  <inkml:trace contextRef="#ctx0" brushRef="#br0" timeOffset="75058.2074">28585 1731 231,'0'0'156,"0"0"-128,0 0 66,0 0-48,0 0-13,0 0-13,0 0 15,-37-46-32,25 40 0,-6-2 5,-1 1-1,-4 2-7,-4-3 0,1 7-1,0 1-6,1 0 7,7 0 0,-1 3-3,5 8-6,2 4 3,5 7-21,7 1-10,0 1 15,6 2-9,14-4 15,0 1 13,5 1-16,1-2 14,1 4 5,1 0 0,-4-4 1,-2 2 1,-4-1-2,-7 0 0,-4-4-2,-7-1 2,0-5 8,0 0-2,-10 2 17,-10-3-19,-4 0 14,-1-2 0,-2-6-16,3-2 26,3-2-26,0 0 3,5 0-5,3-6-4,0-10-22,5-4-139,2-6-233</inkml:trace>
  <inkml:trace contextRef="#ctx0" brushRef="#br0" timeOffset="75474.9213">28948 1760 434,'0'0'5,"0"0"-5,0 0 0,0 0-47,0 0 38,0 0 9,-6 84 8,4-55 15,-1-1-20,-1 3 7,3-3-10,-1 0 2,2-3-10,0-4-49,0-3-93</inkml:trace>
  <inkml:trace contextRef="#ctx0" brushRef="#br0" timeOffset="75713.1437">28954 1555 476,'0'0'45,"0"0"-45,0 0 0,0 0-58,0 0-91,0 0-41</inkml:trace>
  <inkml:trace contextRef="#ctx0" brushRef="#br0" timeOffset="76399.4077">29012 1831 154,'0'0'63,"0"0"24,0 0-51,24-83 19,-9 57 2,1 5-26,-5 6-19,-4 8 40,-3 5-26,-4 2 9,2 0-35,4 15-27,4 11-2,4 9 25,-1 4 8,-4 0-8,0-2 4,-6-5-7,0 0 4,-3-8-16,0-5 15,0-2-6,0-8 10,0-1 9,0-4-3,0-1-1,0 0-4,0-3 4,0 0 11,0 0-5,0-17 23,5-7 11,4-10-40,5-1-5,4 2 0,-1 3 0,-1 7-4,1 5 4,-8 6 0,-2 9-1,-1 1-7,-3 2 6,4 0-23,4 16 25,2 5-9,-2 3 1,-1 0 3,-1 3-12,-3 0-10,3-1 26,0 1-10,4-5-44,1 0-23,1-5-106</inkml:trace>
  <inkml:trace contextRef="#ctx0" brushRef="#br0" timeOffset="78015.6875">29780 1858 368,'0'0'54,"0"0"15,0 0 1,0 0-55,0 0 8,0 0-18,-49-48 5,45 48-2,-5 0-7,-1 0-2,-3 0 0,1 0 1,3 0-4,4 6 4,1 0-15,4-2-34,0 6-28,0-5-14,0 1-8,0-1 19,0-3 37,0-2 41,0 0 2,0 0 5,0 0 17,0 0 22,0 0 0,0 0 11,0 0-9,0 0-16,0 0 6,0 0-16,0 0 0,0 0 31,0 0-22,0 0 15,0 0-12,0 0-15,0 0 6,2 0-21,0 0 4,-1-7 6,1-2-10,0 4-4,0-3 0,-2 0-5,0 6-3,1-2 4,-1 3 6,0 1 0,0-2 0,0 0-9,0 1 7,0 0-8,-7-1 8,-5 1-17,-3 1 14,-3 0-2,0 0 7,5 7-4,1 8 4,1 3 0,7 2-3,1-1-9,1-1-4,2-1-1,0-2-4,0-5 14,0-3-26,11-1 21,2-3-3,2-3 15,3 0 6,0 0-5,1-6-1,1-9 11,-5-1-9,-3 0 5,0-4 2,-5 4 19,-1 1 15,-3 3-37,-1 6 0,-2 1-3,0 5 2,0 0-8,0 0 3,0 17-24,0 12 18,0 11 0,0 6 6,0 4 0,0-2 1,-9-3 12,-5-3-6,-4-6 4,-4 0-2,-4-4-4,-2 2-3,-3-6 2,1-2-1,1-2-2,6-6 5,5-6-6,7-3 0,7-6 0,4-3 7,0 0 13,0-3 23,0-14 21,10-5-57,10-3-2,0-3-5,6 0 0,4-3-4,1 2 4,8-3 0,-5 0-1,2 2-14,1-2 11,1 4 0,2-2 4,0-5-2,2 1-6,4-2 8,-1-3 0,-3 7 1,-10 2 1,-3 0-2,-8 1 0,0-5 1,-5-3 7,-1-3-12,-3-1 4,-5-1 0,-4 1 7,-3 2-3,0-2-4,-1 4 0,-12-2-4,2 4-5,-2 5 4,4 8 5,-2 5-3,1 8-4,-2 9 3,-3 3-14,-7 31 7,-8 23 3,-2 19 2,3 3 6,8 3 0,13-11-1,8-6-9,5-10 11,17-8-1,6-2 0,2-8-9,0-6 8,1-10-2,-1-11 3,0-7 7,0-3-1,-2 0-1,-2-14 6,-1-5-3,-1-5-7,-5-3 18,-2-3 2,-1 1 21,-8 4-33,-1 5 9,-7 9 23,0 6-28,0 3 16,0 2-21,0 0-7,0 0-2,0 12-39,-7 13 23,-1 4 14,5 3 6,3 0-9,0 0 6,4 0-3,15-2 3,9-5-62,6-12-5,3-7-59,-1-6-225</inkml:trace>
  <inkml:trace contextRef="#ctx0" brushRef="#br0" timeOffset="81051.5261">2906 4053 122,'0'0'129,"0"0"-73,0 0 15,0 0-1,0 0-24,0 0-20,2-32-15,-4 23 30,-7 1-10,0-4-25,-3 2 13,-1 1-2,-2-2-13,-2 4-4,-2 2-3,1 5 3,-3 0-7,-1 0-2,1 2 9,-3 12-1,3 9 6,3 9-11,0 3 5,8 2 1,1-1 0,6-6 2,3-1-7,0-5 4,3-6-1,13-1-6,1-6-5,7-3 12,-2-5-1,0-1 2,-2-2 0,2 0 2,0-11-4,2-12 2,2-2 0,-1-4 14,-1-2-11,-3 2-3,-6-2 0,-6 3 9,1 4-4,-5 5-4,-4 8 0,-1 5 3,0 3 3,0 2 11,0 1-10,0 0-8,0 0-1,0 14-15,0 7 16,2 5 0,4 2 3,-2 2-3,-2 0 0,-1 3 2,-1 1-2,0 3 2,0 2-3,0-2 1,0 5 0,0 2 0,0 3 0,0-1 0,0-2 0,0-5 2,0-1-2,0-5 0,0-3 1,0-6-2,0-6 3,0-2-2,0-8 0,3-3-2,-2-2-6,2-3 8,-1 0 0,-2 0-2,3 0 9,0 0-7,3-12 7,3-6-4,6-6 9,-3-7-10,4-6-2,2-8 2,3-8 4,-2-1-12,1-3 5,1 6 1,-5 2-2,-4 4-4,-3 5 3,0 2-3,-8 3 3,1 4 2,-2 2 1,0 2 0,0 6-1,0 5 6,0 5-5,0 6 2,0 3-1,0 2 15,0 0-10,0 0-5,0 0 13,0 0-11,0 0 13,0 0-16,0 0-6,0 8 2,0 16-18,1 9 22,5 5 0,3-3 4,-1-3-6,2-7 2,5-5 0,1-4-4,1-7-2,8-4 6,2-4-1,3-1 4,1 0-3,1-13 0,-1-4-19,-3 0-42,-1 1-45,-7 1-15,-4 0-1,-7 3 20,-3 1-13</inkml:trace>
  <inkml:trace contextRef="#ctx0" brushRef="#br0" timeOffset="81620.9433">3673 3952 138,'0'0'137,"0"0"-52,0 0-43,0 0-5,0 0-35,0 0 0,-11 12-4,8 10 3,0 7-1,3 5 0,0-2 0,0 0 0,0-4 0,5-7 0,5-1-1,2-4-7,2-2 4,-1-3-6,2-5-40,3-3-15,3-3-19,3 0 49,1-2-57</inkml:trace>
  <inkml:trace contextRef="#ctx0" brushRef="#br0" timeOffset="83027.4824">3944 3623 436,'0'0'64,"0"0"-39,0 0-15,0 0-7,0 0-6,0 0-24,0 54 17,0-5 10,3 8 7,2-1 12,-5-4 9,3 0-7,-3-8 6,4-3-20,-1-5-7,0-5 7,0-7-7,2-3 0,-1-8 0,-1-4 2,0-4-10,-1-5 8,-1 0 0,-1 0 7,3 0-6,1-14 52,4-8-22,4-6-30,1 3-1,-1 1 1,-1 3-2,5 5-4,-2 0 2,-1 7-3,-1 3 5,6 5 1,-3 1-8,6 0 2,-1 9-2,-3 4 2,-1 4 6,-4 2-14,-4 2 14,-8 2-5,0 1-3,-6 2-7,-14-2 15,-2-2 0,0-5 1,5-6-3,4-9-4,4-2 1,3 0 4,0 0 2,3 0-4,0 0 3,3 0 0,0 0-4,0 0 9,0 0-10,0 0 3,0 0-18,0 0 19,18-2-10,7-4 9,3-5 2,4 0 0,-1 0 9,3-2-9,1 0 0,-4 1 0,-4-1 4,-2 2-4,-7 3 0,-3-2 2,-3-3 2,-3 1 3,0-1-7,-5 1 33,-2 2-24,1 0 18,-3 2-17,3 1-3,-3 1-2,0-1-2,0 0-4,0 2 1,0 3-7,0 2-2,0 0 9,0 0-14,0 16 3,0 5 7,0 1 4,0 2 0,0 0 0,9-3-4,6-4 4,-2-4 0,2-4-7,0-3-3,0-3 10,0-3 3,1 0-2,2-1 4,0-11 2,-3-2-7,0-1 0,-3-3 2,3-4 21,-3-4-15,0-7 3,0-5-7,-2-4 11,-1-3-5,0 0-7,-3-4 10,-3 4 10,-3 3-21,0 5 19,0 3 8,-8 9-20,-2 5 15,4 8-12,0 6-11,3 6-1,0 0-1,-3 20-7,-4 23-18,2 17 26,1 11-3,1-3 3,6-6 0,0-11-2,0-10-4,9-10 0,10-8 6,2-7-15,3-2 4,3-7-30,-2-5-10,0-2-26,-2 0-83,-2-10-145</inkml:trace>
  <inkml:trace contextRef="#ctx0" brushRef="#br0" timeOffset="83381.7227">4465 3922 64,'0'0'194,"0"0"-113,0 0-4,0 0 36,0 0-49,0 0-57,-6 0-7,6 0-10,18-2 10,9-6 10,7-1 6,12-4-11,6-4-4,1 1-1,-1-2 2,-10 3-2,-8 1-27,-10 7-63,-5 2-135,-11 3-27</inkml:trace>
  <inkml:trace contextRef="#ctx0" brushRef="#br0" timeOffset="83581.477">4577 3690 515,'0'0'61,"0"0"-52,0 0-9,0 0-79,0 0-223</inkml:trace>
  <inkml:trace contextRef="#ctx0" brushRef="#br0" timeOffset="84265.404">3637 4158 39,'0'0'92,"0"0"-62,0 0-16,0 0 5,0 0-19,0 0 0,0 0-2,0 0-4,0 0 2,3 0 3,5 0 2,3 1 1,0 1-2,2-2-45,1 0-94</inkml:trace>
  <inkml:trace contextRef="#ctx0" brushRef="#br0" timeOffset="87658.7204">5697 4024 254,'0'0'420,"0"0"-420,0 0 0,0 0-4,0 0-4,0 0-34,0 13-100,-6-5-6,0 0-59</inkml:trace>
  <inkml:trace contextRef="#ctx0" brushRef="#br0" timeOffset="95554.8896">6867 3638 132,'0'0'183,"0"0"-166,0 0-6,0 0-7,0 0-2,0 0 18,0 0 33,113-16-25,-63 7-12,5-2 13,3 2-29,3 2 17,-3 1-17,-4 1-12,-5 5-45,-11 0-61,-7 0-8,-10 0-61</inkml:trace>
  <inkml:trace contextRef="#ctx0" brushRef="#br0" timeOffset="95886.9571">7149 3638 217,'0'0'70,"0"0"-70,0 0 1,0 0 5,0 0 26,0 95 6,0-51 28,0 6-16,0-1-18,0-2-22,3-4-7,3-2 0,0 0 3,-2-2-6,1-3 0,-4-3 2,1-2-10,-1-6 2,2-4-44,2-6-47,2-9-105</inkml:trace>
  <inkml:trace contextRef="#ctx0" brushRef="#br0" timeOffset="97465.5964">7403 3929 138,'0'0'46,"0"0"-44,0 0-2,0 0 8,0 0 4,0 0 37,11 40-24,-3-38 38,4-2-47,3 0 25,0 0-18,7-5-11,-1-8-12,-3-3 7,1-5-7,-5-5 10,1-1-3,-6-2 2,-5 1-7,-2 0 3,-2-2 14,0-2-17,0 1 26,-2 2-13,-2 6-10,-1 6 19,4 8-22,-1 6 18,2 3-11,-1 0-9,-1 21-16,1 15 15,-4 15 1,2 6 11,-1-1-7,1-3 2,1-5-3,-1-8 0,-1-2 2,1-5-4,1-3 1,1-2-2,-1-7 3,-1-2-5,2-3 2,-2-5 0,0 1 4,-1-1-1,1-5-3,-2 1 0,2-5 4,3-2-4,0 0 0,0 0 3,0 0 11,0-8-14,0-8 0,0-7-5,9-4 5,4-4-6,2-3-15,6 5-12,0 3-3,-3 7-4,3 8 36,-6 6-30,1 5 33,-2 0 1,0 6-23,0 8 14,1 5 9,-2-1 1,-2-1 12,4 1-7,-5-2 6,5 0-2,-3-1-3,7-4 16,-2-1-16,4-4-6,-1-3 6,3-3-2,1 0-5,0 0 8,-2-12-7,-7-2 19,3-4-12,-9 1-1,-5-4 3,-4-1-5,0 3 2,0 0-7,-10 4 14,-2 5 37,3 3-37,0 5-3,4 2-11,-2 0 2,-2 13-8,2 13 3,-1 3 3,5-1-2,3-4-2,0-3 1,0-5 3,8-2-2,2 0-5,6-4 7,1-2 0,4-5-2,1-3-11,6 0 1,0-3-3,0-12 15,-3-2-12,-1-2 17,-3-2-5,-5 0 0,-1 1 6,-3 2 22,-4 6 2,0 2 1,0 2-13,-2 3-18,6 2-2,1 3-6,2 0-7,0 3 13,-3 10 2,0 0 0,-3 0-2,-6 3 6,0-1-4,0-2 4,-3-1-2,0-3 0,0-1 0,0-2-2,0-5 0,0 0-25,0-1 16,0 0 0,0 0 9,0 0 16,0 0-15,0-4 15,0-6 14,0-5-29,0-3 20,0-5-21,13 0-1,4 1-2,2 7-1,-2 3 2,-3 6 2,-3 2 0,-3 4-1,0 0-11,0 0 3,-1 8 1,1 4 7,-1 2-4,-2 0 6,-2-3-1,-2 1 0,1-1 11,-1-1-13,2-4 2,0 1 0,0-4 0,2-3-1,2 0-3,2 0-3,5 0 7,2-11 17,-4 1-16,3 2 2,-6 3-6,-3 1 4,0 2-2,2 2 1,-3 0-24,4 0 4,-1 0-60,0 8-77,0 3-148</inkml:trace>
  <inkml:trace contextRef="#ctx0" brushRef="#br0" timeOffset="97945.7441">8930 4085 546,'0'0'6,"0"0"1,0 0-4,0 0-3,0 0-24,0 0 12,0 0-27,2 20 32,-14 0-10,-6 4-72,-1 1-78</inkml:trace>
  <inkml:trace contextRef="#ctx0" brushRef="#br0" timeOffset="102072.4458">9927 4003 317,'0'0'122,"0"0"-122,0 0-32,0 0 28,0 0 4,0 0 0,24 7 6,-11-7-6,1 0 0,1 0-3,1 0 6,0-3-3,2-8 12,2-5-12,-2-2 8,1-6-2,-1-2-6,-2-5 0,-1-5 1,0-2 5,-4-4-3,-4 0 22,-3-2 43,-4 0-16,0 4-15,0 4-25,0 2-3,-4 8 31,-6 3 1,2 5-24,2 7 5,3 7-21,2 2 19,-1 2-20,-1 0-9,3 29 2,0 19-16,0 23 23,0 10 0,0 3 5,0-4 4,3-6-4,3-5-3,2-4 13,-1-4-10,2-2 1,0-3-6,2-3 3,-1-5-1,-3-1 0,1-5-2,1-3 0,1-3 0,-2-9-1,-2-9 1,-2-10 0,-2-5-1,-2-3 1,1 0 0,-1 0 6,0 0-6,0-18 29,0-11-28,3-7-1,-3-6 0,0-4-40,0 0 34,0-2-26,-3 0 6,-9 4 25,-4 3-24,-2 7 6,0 5 2,3 7 17,2 5 0,7 6 1,1 5 3,5 3 5,-1 1-5,1 0-6,0 2 2,0-5 0,0 1-8,7-5 12,14-3-4,7-7 0,5 1 0,3 0-5,0-1 5,0 1 0,-3 0-2,-2 3-3,-4 0 5,-3 2 0,-5 5 1,-7 0-2,-6 5 1,-3 1 0,-3 2-1,0 0 1,0 0-4,0 0 4,0 0 0,0 2 0,-8 13-9,-2 6 9,-3 8 0,2 1 4,5-1-3,3-4-1,3-2 0,0-5 0,6-7-5,12-3 0,0-5 1,4-1 4,0-2-12,0 0 12,-2-2-16,1-11-16,-3-3 28,-3-3 4,-3 0 1,-7-2 0,-4 0 22,-1-1-1,0 3-5,0 4-4,-6 4-10,0 5 28,-2 2-19,0 1-10,2 3-2,-2 0-3,2 0 3,-1 0 0,4 7 0,3-1-6,0 0-1,0 1 1,0-5-7,12 1-7,0-1 20,4-2 3,1 0 4,0 0 2,-2-7-3,2-7-6,-4-4 0,3-3 2,-3-3 9,0-5-4,-4-1-7,-5-2 0,-2 2 7,-2 6-6,0 4 3,-9 5 17,-4 6-1,-1 4-20,2 1 0,-3 4-6,3 0-1,0 0 1,5 0 6,5 0 0,2 0-8,0 0-18,0 6 12,9 0-3,17 0 6,5-1 6,3-1 10,4 4-5,0 3 0,-5 5 1,-3 5 0,-6 6-1,-6 3 9,-2 2 10,-1 1-15,0-3 13,-3-3-8,3-4-6,0-2 9,-3-3-12,4-3 0,-1-4 0,3-5-3,3-5-4,3-1-10,1 0-36,2-4-56,-2-10-199</inkml:trace>
  <inkml:trace contextRef="#ctx0" brushRef="#br0" timeOffset="105822.2763">12952 3514 387,'0'0'114,"0"0"-103,0 0-9,0 0-2,0 0-29,0 0 29,0 0 11,0 100 20,-1-65 5,-12 6-13,-4 1 1,-7 3-21,-4 0 2,-2 2-5,-6-4-2,-5 3-3,-1-4 4,1-6-23,6-5-17,5-8-45,6-13 18,6-5 26,8-5 42,-1-7 15,2-16-13,3-6 35,5-5 19,1-5-36,1-5 29,19 0-21,6 1-16,6 1 27,1 9-21,-1 7 1,0 11-3,-4 15-11,0 0-10,4 24-4,1 14 9,-2 4-3,-1 3 6,-6 0-10,-2-3 8,-3-4-1,1 1 6,1 0-6,1 0-54,-4 5-64,0-8-29</inkml:trace>
  <inkml:trace contextRef="#ctx0" brushRef="#br0" timeOffset="106069.6942">13336 4113 356,'0'0'149,"0"0"-149,0 0-4,0 0 1,0 0 3,-39 96-9,17-65-93,-5 4-31,-6 0-95</inkml:trace>
  <inkml:trace contextRef="#ctx0" brushRef="#br0" timeOffset="106639.0359">13855 3475 264,'0'0'115,"0"0"-24,0 0-27,0 0-64,0 0-8,0 0 8,-4 112 37,-5-53 3,0 0-21,1-5 2,1-2-20,1 0 8,2-3-2,1 3-7,1-1 0,-2-3-3,-1-3-4,0-2-23,-3-6-30,2-7-27,1-11-112,1-8-75</inkml:trace>
  <inkml:trace contextRef="#ctx0" brushRef="#br0" timeOffset="107205.1044">13779 3571 395,'0'0'90,"0"0"-21,-3-93-55,12 56 7,8 1-17,3 3 17,3 0-19,-4 7 9,-1 12 26,-3 3-34,3 11-3,2 0-3,3 12-2,1 11 1,-2 6 4,-7 6-2,-7 3-2,-5 4-2,-3-3 1,-12 2 4,-15-2 2,-4-2-1,-4-4 0,4-4-3,3-6 2,11-11-4,4-6 5,8-6 0,5 0 1,0 0-1,0-1-38,0-4 33,17 1-7,2 4 7,7 0-3,0 9 0,1 7 8,-2 5-1,-6 0 1,-3 0-4,-6 0 7,-5-1-3,-5-1 13,0 1-12,-2 1 9,-10-2 0,-4 0-8,-2-3 5,-3-2-7,-1-4-22,1 1-49,-3-1-91,0 1-164</inkml:trace>
  <inkml:trace contextRef="#ctx0" brushRef="#br0" timeOffset="107458.5591">14207 3996 549,'0'0'12,"0"0"-12,0 0-19,0 0 6,0 0 10,0 0 6,4 60-6,-15-37 3,-8 8-24,-6 2 11,-3 0-130,-2-3-49</inkml:trace>
  <inkml:trace contextRef="#ctx0" brushRef="#br0" timeOffset="108718.383">14503 3483 210,'0'0'136,"0"0"-55,0 0 20,0 0-78,10-87-6,2 71-17,-1 1 13,1 6-8,1 7-2,3 2 2,8 9-10,6 18-8,3 10 13,1 6 0,-2 5 1,-10 4-4,-6 0 9,-8-1-6,-5-1 0,-3-2-1,0-1 1,-2-1 13,-9-7-8,1-4 5,4-7-8,2-5-2,1-8 0,0-4 2,3-8 2,0-3-3,0 0 10,0 0 72,0-21-29,0-11-37,12-14-17,6-11 2,6-9 3,4-4-5,3-2 0,-1 4-2,-1 9 10,-3 7-10,-3 11 2,-5 8-3,-2 10-1,-5 7-31,-1 5 0,-4 9-11,-2 2-28,1 0-21,-1 14-1,-4 7-52,0 9-69</inkml:trace>
  <inkml:trace contextRef="#ctx0" brushRef="#br0" timeOffset="109083.3227">15188 3908 256,'0'0'109,"0"0"-105,0 0 33,0 0 40,0 0-77,0 0-17,0 30 17,-8-7 7,-5 3 27,-5 5-34,-5 4-16,-2-1-110,-5 0-191</inkml:trace>
  <inkml:trace contextRef="#ctx0" brushRef="#br0" timeOffset="109950.8692">15917 3351 210,'0'0'96,"0"0"-42,0 0 8,-12-87 29,2 64-65,-2 2 16,-5 0-26,2 3 12,-2 3 10,-2 3-35,2 6 4,-3 3-7,4 3-3,-3 0-11,-4 3 8,4 18 6,-4 11 3,4 13-3,6 11 0,3 5 0,10-1 0,0-4-9,10-3 3,12-5 5,5-5-1,2-2-5,1-3 7,-1-2 0,-1-2 0,-1 1-1,-2-5 2,-4-1-5,-6-1 4,-5 0 0,-10 0 0,0-2 1,-16-1 3,-12-2-4,-3-7 14,-2-3-13,0-8 3,0-3 19,5-2 24,-1 0-25,6-14 17,4-8-39,5-5 4,8-6-9,6-2 5,0 2-2,4 3 2,8 6-40,-3 4 11,2 2-23,3 2-35,3 3-21,4 5-43,-2 0 4</inkml:trace>
  <inkml:trace contextRef="#ctx0" brushRef="#br0" timeOffset="110675.0321">17142 3401 317,'0'0'36,"0"0"-2,0 0 8,0 0-8,-87-55-18,38 55-16,-9 0 0,-14 11 13,-2 15 10,-1 7 22,3 9-33,7 6-10,4 6 16,6 6-16,9 1 11,13-3 12,14-5-19,11-8 2,8-6-8,4-4 0,19-5-7,10-5 14,8-6-7,5-6 0,10-7 0,3-6 13,4 0-13,3-8-9,-2-11-42,-9-2-151,-12-3-172</inkml:trace>
  <inkml:trace contextRef="#ctx0" brushRef="#br0" timeOffset="110927.6765">16335 3855 180,'0'0'113,"0"0"-110,0 0 52,0 0 17,125-21 4,-63 9-22,4 1-30,5 1 1,0 1-25,4 2-2,-5 0-84,-10 4-132</inkml:trace>
  <inkml:trace contextRef="#ctx0" brushRef="#br0" timeOffset="111613.9457">17730 3238 186,'0'0'141,"0"0"-39,0 0-42,0 0-25,0 0-35,0 0-16,0 83 16,-5-41 28,1 3-1,4 2-25,0-3 12,0 2-13,0 1 6,2 1 2,-2-1-8,0-2 1,0-5-2,0-3-6,0-7-41,0-5-40,0-7-84,2-7-117</inkml:trace>
  <inkml:trace contextRef="#ctx0" brushRef="#br0" timeOffset="112011.3335">17913 3313 135,'0'0'64,"0"0"-6,0 0 30,0 0 9,0 0-20,0 0-77,-10 7 1,10 21-1,-1 10 27,1 3 14,0 4-12,0-3-28,0 0 24,0 3-22,0 0-1,0 2 1,0-5 3,0-3-7,0-4 1,0-3-7,0-7 1,-2-4-40,-3-7-25,1-4-29,4-7-81,0-3-50</inkml:trace>
  <inkml:trace contextRef="#ctx0" brushRef="#br0" timeOffset="112550.079">17883 3378 120,'0'0'79,"0"0"-16,-23-96 15,21 61 15,2 2-33,0 5-1,0 2-45,15 2 5,7 4 9,4 5-7,2 6-5,2 6-10,0 3-5,-4 6-2,-1 20 0,-6 10 1,-7 8-10,-12 5 14,0 3-4,-20-6 0,-13 1-7,-5-6 3,-4-7-20,3-5 11,2-10 8,8-7-4,7-7 9,6-5 1,7 0 3,3 0 12,1-2-14,5-1 1,0 3 2,0 0-1,3 0-8,20 3-4,5 9 8,5 3 39,3 5-26,1 2 5,4 6-18,1 3 5,3 4 2,1 1-7,-1 0 1,-4-3 3,-3-3-1,-5-3-6,-5-5-14,-6-6-28,-8-4-21,-5-8-103,-9-4-119</inkml:trace>
  <inkml:trace contextRef="#ctx0" brushRef="#br0" timeOffset="116197.1451">18770 3924 429,'0'0'116,"0"0"-116,0 0-1,0 0-3,0 0-28,0 0 30,0 0-2,0 53 8,-8-27 10,-4 6-14,-9 4-8,-7 4-200</inkml:trace>
  <inkml:trace contextRef="#ctx0" brushRef="#br0" timeOffset="119858.4558">9172 5932 79,'0'0'93,"0"0"-29,0 0 63,0 0-49,0 0 19,-3-78-29,1 69-23,1 0-26,1 5 7,-2 1-22,2 1 15,0 2-15,0 0 0,0 0-2,-1 0-2,1 3-12,0 27-10,0 18 22,9 25-2,9 9 9,6 9-7,6-6 0,4-8 10,2-7-5,5-12-5,-3-7 1,-2-9-1,0-9 6,-5-7-7,0-9 1,-4-8-3,1-6 3,4-3 3,1-11 5,4-19 30,3-12-30,-4-11 18,-6-7-8,-7-6-6,-6-3 27,-9-7-38,-7 1 14,-1-2-15,0 5 5,-6 6-6,-3 7 1,3 12-25,1 10-1,0 13-58,0 16 11,-2 8-23,-7 24-262,-5 18 130</inkml:trace>
  <inkml:trace contextRef="#ctx0" brushRef="#br0" timeOffset="120375.442">10495 6147 403,'0'0'153,"0"0"-45,0 0-97,0 0 13,0 0-24,0 0 0,29-28 4,-1 22-4,3 4 1,1 1-3,-4 1-35,-7 0-10,-3 0-24,-9 9-123,-6 3-43</inkml:trace>
  <inkml:trace contextRef="#ctx0" brushRef="#br0" timeOffset="120575.9863">10406 6355 236,'0'0'58,"0"0"-58,0 0-13,0 0 13,0 0 19,0 0 15,89 3-26,-54-3 19,1 0-27,-2 0-5,-3 0 0,-7 0-130</inkml:trace>
  <inkml:trace contextRef="#ctx0" brushRef="#br0" timeOffset="133562.9232">11711 6107 88,'0'0'150,"0"0"-76,0 0-20,0 0 32,0 0-69,0 0 0,0 0-17,-6 0 2,6 0-10,2 1 9,11 7-1,2 0 0,6-4 8,2-3-8,5-1 4,9 0 16,2-4 25,4-10-42,-1 1 3,-3-3-6,-5 0 2,-6 1 4,-5 4-4,-10-2 0,-4 3 11,-6 1-10,-3-4 25,0 2 8,0-2-30,-10 0 23,-5 3-21,-5-1-11,-6 5 3,-9 4 0,-5 2 0,-11 0 0,-2 8 0,-4 10 1,3 8-1,0 6 0,5 12-4,3 9 4,4 5-6,5 1 6,7-3 0,12-6-1,8-7 2,10-5-4,0-6 3,16-7 0,17-2-2,10-7 5,14-3-3,14-6 1,15-7 0,6 0 12,2-12-13,4-12-32,-7-4-43,-11-4-195</inkml:trace>
  <inkml:trace contextRef="#ctx0" brushRef="#br0" timeOffset="134487.7632">12436 5508 525,'0'0'81,"0"0"-74,0 0 15,0 0-6,0 0-14,0 0-2,-3-9-25,3 6 24,2-2-2,8 1 3,7-3 17,-1-3-13,5 0-4,0-1 0,-3-1-7,0-3-7,-6 2-1,-5 2 15,-2 1-5,-3 2 10,-2 3-5,0 2 0,0 3 1,0 0 20,0 0-21,0 3-8,-4 10 8,-5 8 0,-1 2-2,4 5 2,0-4 0,6 0-1,0-2-2,0-2 2,10-2 0,1-3 0,-2-3-5,2-4-29,2-5-53,0-3-64,-1 0-162</inkml:trace>
  <inkml:trace contextRef="#ctx0" brushRef="#br0" timeOffset="134703.9509">12644 5183 602,'0'0'40,"0"0"-37,0 0 1,0 0-4,0 0-25,0 0-47,-24-12-66,24 12-41</inkml:trace>
  <inkml:trace contextRef="#ctx0" brushRef="#br0" timeOffset="135721.7153">13239 5135 224,'0'0'158,"0"0"-72,0 0 1,0 0-41,0 0-46,0 0-12,0 13-14,0 12 26,0 4 18,-8 5-9,-3-1 3,-3-2 3,-7 2-3,-2 1-6,-12-1-3,-4 1 2,0-4-4,-2-3 1,4-3-4,5-6-10,5-5-12,6-8 13,5-5 3,2 0 7,1-8-2,6-15-16,2-6-1,5-4 9,0-1 11,0 1 9,14-1-5,5 6-4,6 2 5,2 5-3,-3 6 33,3 9-21,-2 4-11,1 2-3,0 3-1,3 17-2,-2 5 3,-5 3 0,1 4 7,-4-1-3,-4 1-4,1 2 0,-1 0 4,1 0-4,0 1 3,-2-5-3,0-2-12,-5-2-69,4-5-17,-1-9-91</inkml:trace>
  <inkml:trace contextRef="#ctx0" brushRef="#br0" timeOffset="139887.6162">13700 5527 287,'0'0'175,"0"0"-43,0 0-57,0 0-37,0 0 4,0 0-31,0 0-4,-6-15-5,6 15-2,0 0-11,0 26 10,0 19-15,0 15 16,3 13-2,-3 2 5,0-1-1,0-2 1,0-1-3,0-5 0,0-6 2,0-7-4,0-5 2,0-6-2,0-1 2,0-5-29,0-6 6,0-4-15,0-10-24,0-4-25,3-9-86,8-3-74</inkml:trace>
  <inkml:trace contextRef="#ctx0" brushRef="#br0" timeOffset="140520.5574">13675 5703 68,'0'0'52,"0"0"-29,-3-100 15,3 70 19,0 4-19,0 4 33,1 1 6,10 4-25,3-3-6,3 2-3,2 1-25,2 6 31,-1 4-35,2 7-10,3 0-4,1 23-16,-4 12 10,-2 8 5,-11 10 1,-9 4 9,0 3-2,-14 1-7,-11-7 3,-4-6 0,0-6-6,2-7 0,2-7-18,2-8-12,4-6-17,5-10 50,4-4 3,5 0 6,2-3-1,3-8-2,0 4-3,0 3 19,0 2-11,12 2-11,11 0 6,5 15-4,0 5 20,1 3-21,-4 0 12,-1 3-7,-2 4 1,2 3-3,-2 1 1,-2 3-5,-1-3 0,-5 0-2,-4-1 1,-1-5 1,-3-1-19,-1-6-18,0-6-62,1-7-48,-1-8-127</inkml:trace>
  <inkml:trace contextRef="#ctx0" brushRef="#br0" timeOffset="141492.0417">14097 6283 132,'0'0'92,"0"0"-56,0 0-9,0 0-14,0 0 44,0 0-17,1-36-17,16 21 13,5 1-11,2 2 19,-4 5-16,0 4-21,-2 3-7,-3 0-12,3 10 6,-3 13 2,-3 1 8,-6 0 3,-6 0-5,0-1 0,-5 1-2,-12 0 3,-6 0-4,-2 0 1,-2-1 0,3-2-4,5-6 4,8-3-5,5-6-5,5-6-45,1 0 4,0 0 12,12-10 38,5-1-10,-1 5 11,0 4 0,0 2 4,2 0-2,-1 17-4,-1 5 6,-4 8 16,-7 2 8,-5 4-3,0 1 22,-19 0-16,-4 1-20,-7-2 2,2-5-6,2-5 0,5-8 11,8-8-15,4-10 25,3 0-18,6-8 18,0-17-28,0-2 1,15-5-6,15-5 5,19-7 0,9-4 8,6-1-8,0 0-33,-6 7-82,-10 4-59,-5 7-41</inkml:trace>
  <inkml:trace contextRef="#ctx0" brushRef="#br0" timeOffset="142447.8944">14764 5418 97,'0'0'76,"0"0"11,0 0-24,0 0 29,0 0-48,0 0 8,-18-11-2,15 11-42,-3 7-8,-6 22-2,-3 16 2,-1 20 25,2 10-17,7 7 1,4 2-8,3-4 4,6-4-7,13-3 2,8-7 0,1-4-3,1-8 8,-3-6-5,0-4 0,-2-7-11,1-5-4,4-8-56,2-9-62,2-9-61</inkml:trace>
  <inkml:trace contextRef="#ctx0" brushRef="#br0" timeOffset="143386.1757">15150 5522 112,'0'0'73,"0"0"22,0 0 3,0 0-10,0 0-30,0 0-40,0-2-18,-3 28 9,0 14-6,0 14 28,2 8-27,1 1 10,0-2-14,-2-6 0,0-2 4,-3-3 0,0 1-5,-2-3 1,-1-2 0,0-2-3,0-3 3,2-5-11,3-7-16,1-8-70,2-8-60,0-8-99</inkml:trace>
  <inkml:trace contextRef="#ctx0" brushRef="#br0" timeOffset="144072.6439">15155 5619 117,'0'0'55,"0"0"20,0 0-17,-6-89-24,6 67 33,0-1-53,4 2 34,4 0 5,2 2-13,1 2 8,-1 1-36,5 2 9,-2 5 6,1 3-27,1 6 0,-1 0-16,0 24 0,1 9 14,-6 6 4,-5 2-2,-4 3 0,0 0 12,-10 4-15,-11-5 5,-1-5-2,1-5 11,1-10-3,6-7-8,6-9 0,4-2 3,4-5-3,0 0 0,0 0 8,0 0-8,0 0-8,0-3 1,0 3 4,12 0 6,7 0-13,3 3 1,-1 12 9,0 5-2,-3-1 3,-5-2-3,-1 1 2,-6-5 0,-4 2-3,-2 0-1,0-1 4,-2-2 0,-11 1 3,-2 0 8,-1-3-10,-3-2 1,-1-5-2,-1-3 6,0 0-12,2 0-17,-1 0-42,5 0-40,3 3-91</inkml:trace>
  <inkml:trace contextRef="#ctx0" brushRef="#br0" timeOffset="144737.4767">15431 5219 313,'0'0'97,"0"0"-4,0 0-30,0 0 0,0 0-30,0 0 2,-19-41-30,19 41 3,0 3-16,8 25-21,16 14 29,6 14 1,4 5 3,-1 3 10,-3 6-12,-3 4 1,-5 7 19,-6-4-22,-6-2 6,-9-6-6,-1-1 6,-11 3 0,-17-2-5,-11-1-1,-5-6 0,2-10-45,0-7-11,5-10-113,7-15-208</inkml:trace>
  <inkml:trace contextRef="#ctx0" brushRef="#br0" timeOffset="147104.7717">16117 5413 144,'0'0'110,"0"0"-6,0 0-21,0 0-13,0 0-23,0 0-4,-6-10-33,6 10 6,0 0-16,-1 11-14,-1 18 14,2 16 9,0 10 6,0 11 3,0 6-17,0 2 0,0-2-1,-3-4 2,-2-2-3,1 0 6,-3-3-5,1-4 0,-2-6 1,2-5-8,0-6 7,1-9-27,3-7-22,2-13-100,0-9-78</inkml:trace>
  <inkml:trace contextRef="#ctx0" brushRef="#br0" timeOffset="147722.0339">16183 5476 117,'0'0'51,"0"0"-9,2-87 12,3 58 21,1 4 14,-1 2-9,2 4 0,6 1-11,2 0-55,8-2 4,2 5-13,0 5-2,-2 8 1,1 2-4,-5 7-7,-2 19 5,-4 11-11,-9 9 13,-4 6 0,-4 2 0,-20 1 10,-9 1-4,-1-1-6,-5-2 0,7-9-3,3-11 0,9-12-13,7-12 8,6-3 5,4-6 0,-2 0 3,4 0 1,-1-3 5,1-6 8,1 3-8,0 2 4,0 4 1,0 0-7,15 0-8,10 14 1,5 10 3,-2 5 12,-3 2-9,-2 3-3,-5 3 0,-3 1 4,-3 4-1,-2 0-2,-1 0-1,-3 1 0,-3-3 9,-3-3-22,0-8 13,0-5-39,0-7-11,0-8-99,0-6-92</inkml:trace>
  <inkml:trace contextRef="#ctx0" brushRef="#br0" timeOffset="149044.8062">16555 6157 86,'0'0'125,"0"0"-53,0 0-10,0 0-61,0 0-1,0 0-4,-7 22 4,7-2 49,0-2-8,0-1-4,0-1 6,3-3-41,4 1-2,3-3 0,-1-2 0,4-5-5,2-4 22,3 0-17,0 0 0,3-7-1,-4-7 0,-3-3 2,-3 2-1,-4 1 15,-4 1-13,-2 6 15,1 2-6,-2 4-2,0 1 32,0 0-41,0 1-3,1 21-14,-1 6 17,0 7 3,0 4 1,-14 4 16,-5-1 13,-3 1-27,0-4 25,4-5-22,-2 1-6,4-3 7,-2-7-7,3-5-3,0-6 2,6-9 7,6-3-10,2-2 2,1 0 2,0-15 1,0-6 1,1-5-8,17-2 3,6 0-20,4 0 10,8-1-28,6-1-18,9 0-18,4-2-110,0-2-72</inkml:trace>
  <inkml:trace contextRef="#ctx0" brushRef="#br0" timeOffset="149670.1028">16980 5217 406,'0'0'37,"0"0"-2,0 0 16,0 0-6,0 0-45,0 0 0,-19 80 0,6-10 53,0 8-46,-4 10 7,4 7-2,1 3 1,3 0 8,9-9-12,0-7-2,1-5-7,16-7 11,1-6-13,6-7 2,2-7-5,9-8-22,9-7-45,10-11-19,9-10-14,4-13-192</inkml:trace>
  <inkml:trace contextRef="#ctx0" brushRef="#br0" timeOffset="150705.3844">17281 5432 49,'0'0'114,"0"0"-41,0 0-4,0 0 14,0 0-31,0 0 14,3-81-24,0 74 18,0 2-13,1 1-24,3 4-21,4 0-2,7 0-5,5 18-1,5 12 6,0 8-11,-3 5 13,-5 8-2,-8 3 0,-5 4 11,-7 2-16,0 2 5,0-5 0,-7-1 21,-4-5-19,1-8 3,2-4-5,2-8 3,0-10-1,3-7-2,2-9 0,-1-2 10,2-3-9,0 0 68,0-18 7,0-13-62,0-15-8,5-8 0,12-8-6,3-8 0,5-1 0,1 0-2,2 4 2,1 7 0,-1 4-4,-3 11-7,-4 12-6,-6 10-6,-3 10 2,-6 5 19,2 5-54,-2 3-7,4 0-34,-3 1-84,-4 14-35</inkml:trace>
  <inkml:trace contextRef="#ctx0" brushRef="#br0" timeOffset="151374.1056">17915 5111 160,'0'0'272,"0"0"-179,0 0-46,0 0-17,0 0-15,0 0-15,-7 24-2,26 12 2,5 9 19,-1 5 16,-3 2-15,5 4-15,-2 4 25,-5 5-15,-2 4-9,-9 5-6,-7-2 13,0-1-10,-10-8-3,-15-3 0,-5-1 3,-3-2-3,-6-2-23,-5-5-15,-1-7-33,-1-9-36,4-9-149</inkml:trace>
  <inkml:trace contextRef="#ctx0" brushRef="#br0" timeOffset="153775.3186">18474 5277 255,'0'0'139,"0"0"-40,0 0-7,0 0-22,0 0-45,0 0 6,0 0-31,-4-18-1,4 32-2,-3 22-9,-4 14 12,0 10 0,0 4 11,-2 0-13,-1 4 2,1-3 0,-1 1 2,2-8-1,3-5-2,1-3-9,1-8-36,0-3 18,0-4-53,3-5-39,0-8-37,0-10-107</inkml:trace>
  <inkml:trace contextRef="#ctx0" brushRef="#br0" timeOffset="154444.9609">18337 5280 160,'0'0'53,"0"0"60,0 0-71,-3-96 12,13 74 15,7-4-39,4 2 28,4 1-10,5 2-11,1 3-4,5 7-27,1 4 7,1 7-13,-1 0-6,-1 25 4,-5 6 2,-7 6 0,-8 4-6,-8 2 8,-8 2-4,-3 1 3,-25 1-1,-10 1 16,-5-4-11,-3-5-10,7-9 4,6-8-25,11-8 23,10-8 3,5-1 0,5-5-7,2 0 2,0 0 0,0 0-5,0 0 10,2 1-16,12 7 11,10 7 5,7 1-10,-1 8 25,0 5-12,-4 1 3,-3 8-3,0-3 2,-4 0-1,-1 0-4,-5-3 0,-2-1 2,-2-2-7,-4-2-8,-2-1-29,-1-5-81,0-5-111</inkml:trace>
  <inkml:trace contextRef="#ctx0" brushRef="#br0" timeOffset="155309.6852">18880 5875 57,'0'0'107,"0"0"-24,0 0-2,0 0-25,0 0 23,0 0-37,9-71-6,3 58 6,-2 5-19,5 4-15,0 4-8,6 0-14,2 1 11,2 13 1,-1 0 2,-7 5 0,-6 4-14,-6 2 0,-5 2-1,0 0 15,-20 2 6,-2-3-2,-2-1-4,0-2 0,4-5 7,6-3 13,3-6-10,7 0-6,4-8 2,0-1-2,0 0-8,1 0-4,14-9 8,3-3 12,-1 5-11,0 4-1,-5 3 0,5 0-12,-5 9 6,-2 9 5,-1 6 1,-9 8 4,0 7-1,-6 3 3,-16 1 8,-5 4-13,-3-2 19,3-1-18,4-6 1,4-8 6,6-10-6,6-9-4,5-6 1,2-5 0,0-3 11,3-24-11,18-12-5,9-10 2,3 1-22,2 0-3,0 3-39,-4 6 7,-3 3 21,-1 6-38,-1 4-53</inkml:trace>
  <inkml:trace contextRef="#ctx0" brushRef="#br0" timeOffset="155949.1028">19548 5071 355,'0'0'54,"0"0"42,0 0-26,0 0-58,0 0-11,0 0-2,-56 82 2,32-19-3,0 11 4,1 6-2,6 7 25,6 0-25,8 4 11,3-3-11,3-10 4,15-4-10,9-11 8,6-6-4,3-5 2,5-9-13,1-7-14,3-11-101,-2-12-123</inkml:trace>
  <inkml:trace contextRef="#ctx0" brushRef="#br0" timeOffset="157052.1673">20147 5202 229,'0'0'108,"0"0"2,0 0-32,0 0-14,0 0-16,0 0-28,-20-49 18,7 43-38,-2 0 5,-4 4-12,-4 2 6,-2 0-1,2 0 2,-2 3-8,1 11 8,4 8 0,0 10 0,1 15-2,3 7 1,8 7-6,8 4 7,0-6-13,8-2 11,12-1-25,7-4 22,1 1 2,-1-5 3,-2-4-1,-6 0 1,-3-4 0,-6-3 0,-5-3 3,-4-5-3,-1-8 1,0-3-1,0-6 40,-3-5-31,-7-5 18,-5-2 21,-5 0-48,-3-14 35,0-13-25,5-9-8,2-6 0,5-9 0,4-2-2,-2 0 0,5 5-14,1 6 13,3 4-22,0 10-18,0 4-38,13 9-123,2 5-52</inkml:trace>
  <inkml:trace contextRef="#ctx0" brushRef="#br0" timeOffset="157794.7005">20366 4909 364,'0'0'70,"0"0"-5,0 0-11,0 0-14,0 0-40,0 0-5,-7 42-14,29 11 19,6 11 10,5 3 17,3 3-23,-3 1-1,-3 4-1,-10-2 5,-5-1 3,-7-3-6,-8 2-3,-3-2 6,-24-1-1,-15-2-6,-4-6 0,-11-1-41,-2-4-46,-1-6-150</inkml:trace>
  <inkml:trace contextRef="#ctx0" brushRef="#br0" timeOffset="159602.9021">19966 5678 66,'0'0'75,"0"0"-46,0 0-2,0 0-27,0 0 6,0 0 1,3 36 18,6-21-11,-1-3-2,2 2-12,2-2 0,-3-5 0,0 1-3,0-5 2,-5 0 1,-1 0-14,-1 0 8,-2-2-13,0-1 19,0 0-2,0 0 2,0 0 16,0 0-9,0 0 47,0 0 15,0 0-39,0-1-18,-6-7-12,0 1 2,0-5 6,3 0-5,-2-1 3,2 3 6,0 4-6,0 4 16,2 1-22,-1 1 9,-3 0-9,-1 0-18,1 15 14,1 6 3,2 3 1,2 1-2,0 0-4,0-2 5,0-4 0,0-2 1,0-2-2,0-2 2,0-2 0,0-2 0,0-1 3,0-6-3,0-2 0,0 0 0,0 0 18,0 0-14,-3-5 0,-2-3 19,0-4-5,-1 1 2,1-2-20,-1-4 0,2 2 0,-1 0 7,0 0-7,3-2 0,-1 4 1,0 2-1,-2 4 9,2 2-9,0 2 14,2 0-5,-1 3 10,2 0-18,-1 0-1,1 0 0,0 0-13,-2 2-6,1 7 8,-2 6 11,-3 3-2,3-2 2,-1 1 0,1-6 0,1-1-1,1-4 1,1-3 0,0 2 0,0-5-9,0 0-5,0 0-5,0 0 2,4-5 17,4-5 18,-1-2-12,-1 0 0,-5 1 10,1 5-13,-2 0 21,0 2-12,0 4-11,1-2 8,-1 2-9,0 0 0,0 0-4,0 0-24,2 2 25,-1 9 2,4 8 1,-2-3 3,2 2 1,0 0-4,0-2 0,1 2 1,-3-4-4,1 3 5,2 4-2,-1 0 8,0 2-3,0 0 28,-2-4-31,0-2 4,-1-3-4,-1-1 1,-1-3-3,0-1 4,0 0-2,0-1 24,0 0-17,0-1-2,0 2-2,-4-2 4,-7 4-8,-4 0 0,-3-4 6,-4-3 0,-2-1-7,0-1 1,-1-2-1,2 0 10,0 0-12,-3 0 4,1-2 1,0-8-3,4-5-3,3-3 3,6-5 0,3-5-4,5-8 4,4-2 1,0-1-1,7 0 3,5 3 2,4-1-6,2 1 1,3-1 0,1 0-6,2 3 6,-1 4-15,-1 9-15,-4 6-11,1 6 18,-1 5-63,-1 4-42,-3 0 5,-2 5-125</inkml:trace>
  <inkml:trace contextRef="#ctx0" brushRef="#br0" timeOffset="160656.2192">20999 5934 631,'0'0'48,"0"0"-40,0 0-7,0 0-2,0 0-58,0 0-180,-26 4 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3T13:13:07.6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7495 13886 49,'0'0'43,"0"0"-15,0 0 1,0 0 34,0 0 2,0 0-16,0 0 3,-6-9 4,6 8-25,-1 1-21,-1 0-7,2 0 2,0 0-5,0 0 0,0 0-4,0 5 0,-1 12 4,1 3 0,0 2 0,0 0 0,0 1 1,0-3-1,0-2 2,0-3-1,3-3-1,-2-3 2,1-3-2,-2-4 0,1-2 0,-1 0 1,0 0 3,0 0-3,0-13-1,0-6-15,0-4-7,0 1 22,-3-1 4,-1 0-3,-1 2-1,2 0 3,-3 3-2,2 3 1,1 6-1,0 3 9,3 3 6,-2 3 7,2 0-9,-1 0-14,1 0 0,-2 15-10,1 9 10,-1 2 0,1-2 4,1-2-4,0-2 1,0-3 0,0-2 0,0-5-1,0-1 0,0-1 2,0-2-2,0 0 0,0-3 1,0-3-1,0 0 1,0 0-1,0 0 3,0 0 3,0-6-5,0-17-1,0-4-14,0-4 7,1 2 1,1 5 6,-2 6 3,0 6-2,0 6 6,0 4 20,0 2 0,0 0-21,0 0-6,0 0-1,0 8-9,0 10 7,0 7 3,0 1 0,0-5 1,0-3-1,0-6 0,0-1 0,0-5 0,0-2 0,0-2 0,0-2-1,0 0-4,0 0 2,0-6-6,0-14 6,1-5-23,2-6 14,-1 3-3,-2 1 7,0 2 6,0 6 2,0 4 3,0 6 0,0 5 7,-2 2 26,2 2-15,-1 0-17,1 0-4,0 7-12,-2 14 9,2 7 2,-1 0 2,1 1-2,0-5 3,0-3-4,0-3 2,0-1 0,4-5 0,1 0-3,2-2 4,1-2-1,-4-2 0,1-2 0,-2-2-4,0-2-22,1 0-7,0 0 19,1-15 9,-4-8 3,1-1 2,-2 1-4,0 2 4,0 2 0,-6-1 2,-3 5 1,3 2-1,2 4 4,-2 3 9,1 5-9,-2-1 5,1 2-7,1 0-4,1 0-1,-2 12 0,1 6-2,-2 3 1,4 1 2,0 1 0,3-5 0,0 0 0,0-4 0,0-2-1,0-6-3,0-2 2,3-1-6,0-3-3,3 0-6,-2-10 12,4-10 2,-4-1-21,-2 0-8,-2 2 32,0 2 5,0 0-1,-6 1 7,-2 2 15,0 1-16,3 3-2,-1 3 2,6 4 6,-3 2-6,3-1 0,0 2-2,-3 0 7,3 0 2,-3 0-11,3 3-6,-3 14-4,0 7 4,-1 1-2,4-2 1,0-2 1,0-3 0,0-3 1,0-4-1,0-5-1,0-3-2,4-3-5,-1 0-4,0 0-18,6-11 18,-3-10 1,0-5-30,-3 3 11,-2-1 14,-1 6 16,0-1 2,0 4 8,0 0-5,0 3 3,-1 4 0,1 4 18,0 4 8,0 0-9,-3 0-25,3 0 0,0 11-8,0 11 3,0 10 5,0-2 2,3-2 7,0 0-4,1-6-1,1-1-3,-2-6 1,0-1-2,-2-5 0,1-5 3,-2-1-1,0-3-2,0 0 0,0 0-6,0 0-4,0-10 9,0-8-23,0-6-14,0 0 23,-2-1 14,-4 4 1,0 2 0,-1 1 1,0 3 14,-1 0-1,5 1-3,-3 2-11,3 5 2,0 1 1,-1 3 6,2 3 22,1 0 2,1 0-10,0 0-11,0 0-12,0 3-4,0 12 1,0 6 2,0 0 0,0 2-2,0 1 2,5-1 1,3 2 2,1 0 0,-1-1-1,3 0-1,1-1 0,-1-2 1,5-4-1,-2-1 0,2-2-1,-1-2 0,0-2-2,0-2 3,7-5-1,-1-3 1,3 0 4,0 0-1,4-14 8,-1-2-7,-2-5 0,2-2-2,-3-1 3,-3 1 1,-3 2-2,-6 3 1,-6 2-1,1 1 7,-5 0 3,-2-2 1,0-3-4,0-2-8,-5-2 2,-2 1-4,-2-1 3,1 4-4,-1 2 5,-1 5 2,4 4 0,3 3 4,0 3-2,0 2-6,-2 1-3,1 0 0,1 0 2,0 0-2,2 0-4,-2 0-21,3 0-25,0 0-26,-2 0-93,2 1-176</inkml:trace>
  <inkml:trace contextRef="#ctx0" brushRef="#br0" timeOffset="1">7425 13890 105,'0'0'62,"0"0"-19,0 0 5,0 0 11,0 0 0,0 0-8,0-6-24,0 6-16,0 0-11,0 0-5,8 10-2,0 8 7,3 6 1,-2-1 4,4 3 2,-4 0-3,0-2 0,0-3-2,-2-4 0,-2-5 0,-2-6-2,0-3 0,-3-3 1,2 0 4,-1 0-2,2-16 8,-1-6-11,-1-5-1,-1 1 0,0 3 1,0 1 0,-4-2 3,-4 0-3,2-2-1,3 5 1,0 4 0,3 9 0,-2 5 1,2 1 0,0 2 0,0 0-1,0 0-3,0 9-10,0 14 11,0 2-1,0 3 3,5-3 0,-2-3 0,-3-2 0,3-2 3,-3-3-3,0-4 1,0-5 0,3-3-1,-3-2 1,0-1 2,0 0-3,0 0 2,0-3 1,0-10 0,0-5-2,0 0-1,0-2 0,0 0 0,0 1 2,-3 3-2,0 1 0,0 2 0,1 7 4,-1 4-3,3 0 6,0 2 5,0 0-12,0 0-5,0 10-4,0 10 6,0 4 3,2 2 0,4-4 3,0-1-3,0-3 1,-1-1-1,-1-7 0,-1-2 1,-2-4-1,1-4 0,-1 0 0,-1 0 0,0 0 1,0-4 5,0-13-5,0-5-1,0-1 0,0 0 2,0 2-2,-1 2 0,-4-1 0,0 5 0,0 2 0,2 3 0,0 3 1,0 3 0,0 1 0,3 1-1,0 1 0,0 1 0,0 0-1,0 3-6,0 16-4,6 7 6,5 4 4,-1-3 2,-3 0-1,-1-4 0,-1-5 2,-2-6-2,1-6 2,-4-3-2,0-3 0,0 0 0,0 0 2,0-12-2,0-6 0,0 0 0,0 1 0,-7-1 0,-4-2 2,-1-1-1,-1-1-1,-1 0 1,1 0-1,3 4 0,-1 6 1,4 3 0,4 4 5,1 4 17,2 1 0,0 0-9,0 0-14,0 0-4,0 12-7,0 11 11,5 7 0,5-2 1,-1 3-1,-1-6 1,-1-1-1,2-3 0,-3-3 1,0-3-1,-3-6 0,0-1 0,-1-7 0,-1-1-4,2 0-12,-2 0 9,1-15 4,-2 0 3,0-3-1,0 0 1,0 0 2,0-3-2,-6 1 0,0 3 1,-3 2-1,4 4 0,-1 6 4,1 4-2,0 1 2,1 0-2,-2 0-2,0 3-4,-3 8 3,6 0 1,0 6-2,3 2 0,0 4 0,0 1-1,0 2 3,0-2 0,0-2 1,3-2-1,0-6-1,1-5-13,2-5-22,-3-4-24,2 0-27,-1-6-35,1-12-7</inkml:trace>
  <inkml:trace contextRef="#ctx0" brushRef="#br0" timeOffset="2">16436 17257 30,'0'0'51,"0"0"3,0 0-9,0 0-1,0 0-1,0 0-1,0 0 1,0-1-3,0 1 0,0-1-10,0 1-18,0 0-12,5 1 0,10 14 0,6 6 2,7 7 0,3 10 8,7 8-4,5 3 11,-1 5 8,3 2-13,-1 1-2,-4-1-7,-1-2 1,0-7 1,-5-7-5,-3-5 2,-2-4 0,-6-3 0,-7-6-1,-7-4 2,-5-2-3,-4-5-5,0-3-42,0-5 0,-6-3-107,-6 0-116</inkml:trace>
  <inkml:trace contextRef="#ctx0" brushRef="#br0" timeOffset="3">18852 17172 12,'0'0'66,"0"0"5,0 0 2,0 0-16,0 0-27,0 0 20,-12-5-13,3 5-30,-2 0-4,-1 12 0,-4 5 1,-2 5-1,-6 7 4,-3 8 17,-2 9 22,-3 5-19,-2 3 6,-2 6-11,2-4-3,2 2-4,5-3-11,4-7-3,2-6 3,4-7-1,1-7-1,2-2 0,0-2 1,-1-1-2,-5-2 0,4-3 1,0-3 0,7-5 0,1-4-1,2-1-1,5-3 0,-1-2-34,2 0-22,0 0-70,0-10-236</inkml:trace>
  <inkml:trace contextRef="#ctx0" brushRef="#br0" timeOffset="4">17545 18060 113,'0'0'40,"0"0"-6,0 0 53,0 0-16,0 0 4,0 0-1,10-28-23,-10 23-30,0-1 5,-4 1-12,-9 0-9,-1 4 8,-7 1-13,0 0 0,-1 0 0,-2 0-3,3 12 3,2 8-6,-1 2 6,7 8-2,5 2-1,4 3 0,4 1 0,2-5 1,15-5 2,9-3 0,2-8 4,5-4-2,0-6 1,-1-3 0,-3-2 3,-6 0-3,-6 0-3,-5-5-54,-12-1-150,0 3-125</inkml:trace>
  <inkml:trace contextRef="#ctx0" brushRef="#br0" timeOffset="5">17922 18275 45,'0'0'39,"0"0"34,0 0-7,0 0 0,0 0 0,0 0-29,0-8-10,0 8-16,0 0 1,0 8-12,0 16 0,0 9 7,0 8 26,0 2-15,0 1 28,0 0-23,0-3-19,0-5 0,3-4 0,2-3-3,-2-5 0,-2-7 1,2-5 1,-3-6-2,0-3 3,3-3-4,-3 0 10,0-11-10,1-16 0,1-5-61,-1-3 41,-1-1 20,0 1 2,0-3-2,0 2 3,0 1-2,0 1 5,0 4-2,-1 3-3,-1 5 0,1 6 6,1 7 2,-3 2 1,2 3 0,1 4 13,0 0-9,0 0-14,0 0-2,0 11-17,7 13 15,8 13 4,6 7 4,0 6 3,6-3 1,-2-1 3,2-2 0,-2-7-1,-1-2-10,-3-6 6,0-5-6,-3-4 1,-5-7-1,-2-4 0,-4-6 2,-3 0-1,1-3 1,-2-3 9,6-15 22,0-11-17,-2-4-11,-1 0 1,-6-3 1,0 1 1,0 4 5,0-1-3,-3 2-3,-4 0 5,-2 2-11,2 0 0,1 1-1,-4 5 0,3 4-8,0 4-2,1 5-15,3 6-23,0 1-28,1 2-47,2 0-148</inkml:trace>
  <inkml:trace contextRef="#ctx0" brushRef="#br0" timeOffset="6">18626 18365 123,'0'0'124,"0"0"-73,0 0 30,0 0 3,0 0-18,0 0-29,-17-52 10,9 52-19,-3 0-13,-8 0-15,-4 10-1,-3 12-3,2 6 3,-1 5 1,4 4-1,7 6 1,4-1-3,10 0 3,0-3-1,3-6-2,15-1 3,6-6 0,4-5 0,2-6 0,3-5 3,-2-7-3,2-3 4,-2 0-2,1-9 4,-1-10-1,-3-7 0,-4-3-2,-9-3 0,-7 0 2,-8 0-1,0-3 0,-6 2 4,-15 3-5,-8 3 3,-5 3-6,-5 4-1,-3 4-16,-1 5-47,3 4-69,6 3-124</inkml:trace>
  <inkml:trace contextRef="#ctx0" brushRef="#br0" timeOffset="7">19044 18344 129,'0'0'156,"0"0"-99,0 0-36,0 0-16,0 0-4,0 0-2,-1 0-1,1 0 2,15 0 3,3 0 4,5 0 5,6 0 23,2 0 0,4 0-21,2 0-6,3-3 1,-3-4-9,-4 4 0,-6-4-3,-9 6-47,-8 1-33,-8 0-31,-2 0-36</inkml:trace>
  <inkml:trace contextRef="#ctx0" brushRef="#br0" timeOffset="8">19090 18352 207,'0'0'40,"0"0"-40,0 0 0,0 0 20,24 78 33,-12-43 14,0 7-17,2 0-5,-4 0-13,2-3-15,0-3 1,-1-4-13,-1-2 3,-3-3-4,-1-3 2,-1-6-5,-2-4-1,-2-7-5,-1-5-84,0-2-138,0-3-19</inkml:trace>
  <inkml:trace contextRef="#ctx0" brushRef="#br0" timeOffset="9">20647 18496 53,'0'0'51,"0"0"24,0 0-16,0 0-16,0 0 9,0 0-17,-18-56 10,3 46 0,0-1-12,-1 4-17,-3 1 17,0 4-27,1 2-1,-1 0-4,0 0 3,2 5-4,1 8-5,5 1 3,3 1 2,4 0-4,4 2 3,0-3-3,4 0 0,9-3 0,4-2 4,0-5 0,2-1 2,1-3-1,2 0-1,2 0 1,-3-9 2,-3-1-1,-2 2 1,-7 4-2,-1-1 3,-5 5-4,-2 0-4,1 0 0,3 0-2,3 18 6,-1 8-4,0 9 4,-3 0 3,-4 6-2,0-2 2,0 1 5,-1-4-8,-10-2 10,-1-2-5,-4 0 3,0-4-2,-3-6-1,2-2 0,1-12 9,0-5-6,4-3 29,1-14-18,1-13-7,3-7-12,5-1-4,2 0 4,0 4 6,0 2-6,6-1 4,12 4 8,6-1-11,6-2-1,4 4 0,2 0-37,-3 5-20,-3 5 18,-8 1 36,-7 7 3,-3 2-7,-3 4-28,-3 1-48,-3 0-75,0 0 13,-2 6 15</inkml:trace>
  <inkml:trace contextRef="#ctx0" brushRef="#br0" timeOffset="10">21143 18528 3,'0'0'150,"0"0"-97,0 0 1,0 0 12,0 0-42,0 0-5,-18-17-5,9 13-10,-4-2-4,1 1 2,-4-1 4,-1 3 15,-4 3-14,-1 0 3,-1 0-6,0 0 12,2 9-1,1 2-1,6 4-10,2 1-4,3 1 1,6 1-1,3 0-1,0 0-2,0-4 3,12-3 2,3-3 0,2-3 0,3-5 1,1 0 4,3 0-4,-2-5 0,-4-6 3,-2 3-3,-5-5-2,-2 3 5,-1 1-2,-3 2-2,-2 4-1,-1-1 2,-1 3 6,-1 1-4,2 0-5,-1 0-13,2 9 10,0 3 3,2 1 2,0-3-1,1-3-1,0-3 0,4-4 2,0 0 0,2 0 3,5 0 0,0-11 0,4-3-4,-6-1 2,0 1 0,-3-2 1,-3 0 10,1-1 11,-2-4-18,-1 0 2,-1-4 2,0 0-2,-3-2-7,-3-2 1,0 1-1,0-3 0,0 6 0,0 1-2,0 4 2,0 7 7,0 4 14,0 7 3,0 2 3,0 0-10,-2 0-19,2 0 0,-3 6-14,2 20 12,-2 7 1,3 6 2,0 2 1,0-3-2,0 1-1,4-2 0,2-2 1,-1-2 1,-1-1 0,3-7-1,-1-1 2,2-6-4,3-3 2,1-1-2,3-4 1,0-3 1,4-3 1,2-1-1,0-2 1,1-1 0,-1 0 1,1 0 0,1-4-1,-1-7 0,0-2 0,-3-1 0,-5 0-1,-2 0 0,-4-3 2,-3-1 1,-1-3-3,-4-2 3,0 2-1,0 0-2,0 3 0,0 5 1,0-1-1,0 3 0,-2 4 0,-5 3 1,1 1 0,0 1-1,-3 2-5,-3 0 3,0 2 1,-2 12-4,1 6 3,4 1 0,3 5 1,2-5 0,4 0-3,0 0 2,0-3 1,7-3 1,5-3-1,1-3-1,1-2 2,0-2 0,2 0 2,0-5-2,2 0 0,0 0-5,0-3 5,4-5-7,1-2 2,1-4 2,-2 3 2,-4 0 1,-3-2 1,-4 2 0,0-4 0,-3-1-1,-2 0 0,1-1 0,-4 1 5,1 1 12,-2 0-9,1 1 6,0 0-14,-1 4 7,-1 2-5,-1 4 3,0 2-1,0 1-4,0 1 0,2 0-2,1 0-5,4 0-4,3 12 9,1 5 1,2 2 0,-2 2 1,-2 0 0,1-1 0,-4-7 1,0 1 3,-1 1-4,-1-3-3,2-2 3,-5-2 2,-1-2-1,0-3-2,0 0 3,-14 1 3,-7 0-5,-3-3-20,-5-1-33,1 0-54,-5 0-78,0 0-131</inkml:trace>
  <inkml:trace contextRef="#ctx0" brushRef="#br0" timeOffset="11">21075 18432 54,'0'0'51,"0"0"-27,0 0 3,0 0 20,0 0-8,0 0 1,-2 0 6,2 0 9,0 0-4,0 0-10,0 0-4,0 0-5,0 0-22,0 0-10,3 0-7,17 0-1,6 0 8,9 0 7,5 0 1,6 0-1,4 0 0,6-2-3,6-3-1,2-4-2,-5 2 3,-7-1-2,-11 4-1,-16 2-1,-9 1 2,-10 1-2,-3 0 0,-1 0-3,-2 0-6,0 0-26,0 0-33,0 6-27,0-2-45,-3 0-69</inkml:trace>
  <inkml:trace contextRef="#ctx0" brushRef="#br0" timeOffset="12">24290 14898 138,'0'0'73,"0"0"-18,0 0-7,0 0 16,0 0 11,0 0-4,0 0-14,0 0-11,0-27-17,0 27-6,0 0-13,0 0-10,0 0 0,-3 0-4,-3 18-3,0 13 7,-2 10 1,-2 3 1,-2 5-1,2 0 3,-4 0-2,4 0-3,-1-2 4,1-3-5,4-7 3,2-8-1,-1-8 3,2-6-3,3-7-27,-2-5-4,2-3-26,0 0-13,0-19-52,3-9-141</inkml:trace>
  <inkml:trace contextRef="#ctx0" brushRef="#br0" timeOffset="13">24293 14846 74,'0'0'61,"0"0"24,0 0-7,0 0-7,0 0-21,0 0-21,0-24-15,0 24-14,6 0-3,3 17-3,7 8 6,-1 11 2,1 5 17,1 4 2,-1-1-3,1-2 1,2-4-12,-3-4-5,-2-1-2,-3-1 1,-3-4 1,-2-2-2,-1-2 3,-5-7 1,0-4-4,0-4-19,0-7-51,-5-2-67,-8 0-87</inkml:trace>
  <inkml:trace contextRef="#ctx0" brushRef="#br0" timeOffset="14">24250 15150 49,'0'0'129,"0"0"-49,0 0-42,0 0 2,0 0-6,0 0 2,25-48-13,-6 43-15,4 1-8,-2 3 0,6 1-2,2 0-35,1 0-57,0 0-85</inkml:trace>
  <inkml:trace contextRef="#ctx0" brushRef="#br0" timeOffset="15">24849 15325 66,'0'0'25,"0"0"-19,0 0-6,0 0 7,0 0 26,8 87-6,-13-72-16,-7 0-6,-6 2 3,-1-4-8,0-4-83</inkml:trace>
  <inkml:trace contextRef="#ctx0" brushRef="#br0" timeOffset="16">25294 14950 131,'0'0'107,"0"0"-32,0 0-23,0 0 2,0 0-20,0 0-33,-4 32-1,-4 1 8,0 5 6,0 4 4,2 0-5,1 1-2,2 1-8,2-3 1,1-4-1,-2-5 0,1-8-3,1-8-6,0-5-46,0-8-39,0-3-74</inkml:trace>
  <inkml:trace contextRef="#ctx0" brushRef="#br0" timeOffset="17">25257 14974 150,'0'0'82,"0"0"-25,0 0 14,0 0 16,0-78-22,6 66-36,5 1-8,3 2-8,5 0-12,-1 4 19,5 5-6,-1 0-3,-4 4-10,0 13 2,0 10-3,-6 2 2,-5 5 1,-7-1-1,0-2 1,-3-1 4,-13-3-7,-5-4 1,0-5 7,3-4 0,2-5-5,5-5-1,7-2-1,1-2 3,3 0 7,0 0-11,0 0 0,3-3 0,9-4-11,5 4 9,3 3-5,1 0 7,1 7-2,-1 11 0,0 3 2,-4 2-1,-3 2-4,-6 2 4,-5 0 1,-3-3 1,0 0-1,-6-3 0,-15 1 14,-5-3-11,-3-4-1,-3-3 6,-1-6-8,1-6-7,3 0-59,2 0-109,7-15-143</inkml:trace>
  <inkml:trace contextRef="#ctx0" brushRef="#br0" timeOffset="18">25746 15332 208,'0'0'104,"0"0"-99,0 0-5,0 0 1,0 0 0,0 0 13,11 29 19,-11-20 8,0 2 11,-13 0-3,-4 4-25,-3 2-15,-4 0-4,-1-2 0,0-2-5,4 2 0,0-1-92,3-4-130</inkml:trace>
  <inkml:trace contextRef="#ctx0" brushRef="#br0" timeOffset="19">26228 14950 139,'0'0'33,"0"0"9,0 0 19,0 0-4,0 0-20,-87-27-17,62 27-2,1 0 14,-4 15-8,-3 8-4,-1 7 11,2 6-1,4 4-4,6 4-3,7 4-1,10 1-5,3-5-8,3-3-6,21-8-1,8-7 2,7-10-1,6-3 3,-3-9 2,1-4-4,-4 0 3,-5 0-7,-4-9-30,-8 1-64,-10 1-190</inkml:trace>
  <inkml:trace contextRef="#ctx0" brushRef="#br0" timeOffset="20">27247 15141 18,'0'0'181,"0"0"-104,0 0-26,0 0 42,0 0-21,0 0-23,-15-67-17,4 59-9,-2 2 8,1 1-13,-4 1-3,-7 2-13,0 2-2,-6 0 1,-1 0 0,-1 12-1,0 5-6,1 4 6,3 3 0,4 2-2,4 2-5,7-1 3,5 2 2,7 0 0,0-5 2,0-5-7,12-2 5,1-8 2,6-3 0,7-6-1,5 0-8,3-13 1,-1-6-5,-1-2 0,-6 0 7,-6 0 6,-2 1 0,-6 6 3,-3 3-2,-6 6 0,-3 2 12,0 2 28,0 1-29,0 0-12,0 0-16,0 10 6,0 5 8,0 2 2,0-2-2,7-2 2,-1-2-2,5-4 2,3-2 1,9-5 0,3 0 0,7 0 6,5-6-3,-2-6-3,-3 1 0,-7-1-1,-5 1 1,-4-3 2,-4 0-2,-3-2 2,-2-2 0,-5-2-1,-3 1 3,0-1-1,0 4-3,-7 2 2,-4 2-1,-1 3-2,2 1 2,-1 4 1,-1-1-1,6 2-2,2 2 0,1 1 1,3-2 3,0 2-4,0 0-2,0 0-3,0 0 1,0-1-5,15 1-6,9-2 15,4 2 1,0 0-1,-2 0 1,-5 0-1,-3 3-2,-5 8-1,-1 2-1,-5 7 3,1 2 1,-4 6 0,1 2 0,-2-1-2,0 0 2,0 0 0,0-3 0,3-4 0,3-5 0,2-7 0,3-2 0,5-5 2,5-3 0,2 0 0,2 0 3,0-14-2,-2-1 0,-6-6-2,-1-3 5,-5-3-4,-2-5 2,-1 1-1,-7 2-2,-4 5-1,0 7 3,0 9 5,0 1 30,-4 7-13,-2 0-16,3 0-9,-3 8-8,1 12 3,4 7 1,1 0 1,0 0 0,12-2 2,13-4 1,7-4 0,3-8 0,5-4-14,1-5-30,-4 0-54,-8 0-157</inkml:trace>
  <inkml:trace contextRef="#ctx0" brushRef="#br0" timeOffset="21">28951 14825 105,'0'0'43,"0"0"-30,0 0 13,0 0 56,0 0 33,0 0-24,4-24-35,-4 24-12,0 0-44,0 7 0,0 19 0,-4 9 0,-2 8 28,1 1-2,2-2-23,2-3 6,-2-1-2,0-3-7,1-3 1,1 0 5,-4-3-5,2-6-2,2-4-10,-1-9-106,2-10-173</inkml:trace>
  <inkml:trace contextRef="#ctx0" brushRef="#br0" timeOffset="22">29148 15075 129,'0'0'89,"0"0"-24,0 0-4,0 0 36,0 0-24,0 0-36,8-24-27,8 21-4,1 0 3,0 1-2,4 2-4,-1 0-1,5 0-2,3 0 1,2-1-1,0-2-14,-5-2-49,-6 1-68,-13-1-49</inkml:trace>
  <inkml:trace contextRef="#ctx0" brushRef="#br0" timeOffset="23">30083 14757 107,'0'0'111,"0"0"-27,0 0-28,0 0 22,-52-77-21,41 70-15,1 4 15,-2 2-36,-2 1-17,-6 0-4,-6 16-7,-5 14 5,-2 9 0,0 10 2,5 5 2,6 5 3,5-1-3,10-1 0,7-4 3,0-8-5,7-4-4,11-5 3,5-5 0,3-6 1,6-11 0,5-7 5,8-7 10,1-10 2,3-15 0,-4-7-6,-7-2-2,-9-4 5,-5-4 13,-6-3-2,-6-5-18,-6 1 6,-6-3-11,0 3 5,-6 5 0,-9 5-6,-3 10-1,-3 8-2,-4 8-6,-11 8-36,-9 5-68,-11 6-112,-9 14-90</inkml:trace>
  <inkml:trace contextRef="#ctx0" brushRef="#br0" timeOffset="24">29795 15018 55,'0'0'102,"0"0"-14,0 0 18,0 0-47,0 0-43,0 0-10,64 37 14,-52-7 8,2 3 5,2 1-14,1-3-9,3 1-6,1-5-3,-1-1 4,-1-7-3,-3-4 0,1-4 3,-1-7-5,1 1-2,0-5-59,0 0-10,1 0-42,-3 0-66</inkml:trace>
  <inkml:trace contextRef="#ctx0" brushRef="#br0" timeOffset="25">30270 14961 256,'0'0'133,"0"0"-80,0 0-13,0 0 17,0 0-19,0 0-38,0 0-15,-15 31 1,13 2 14,1 5 7,1-2 8,0-3-5,0-1-5,8-7-1,3-2 7,0-4-10,2-6-1,0-3 2,5-6 4,5-4-1,2 0 16,2-10-6,-5-9 0,-4-6-5,-3 1-4,-4-3 0,-3-1 0,-5-1 1,-3-1-3,0 0-2,0 1 2,0 2-4,-7 5-11,1 6-86,-1 9-36,-3 4-149</inkml:trace>
  <inkml:trace contextRef="#ctx0" brushRef="#br0" timeOffset="26">30714 14884 57,'0'0'48,"0"0"29,0 0 2,0 0-72,0 0 0,0 0 25,-45 82 35,34-44-6,5 0-27,1-2-20,2-3-11,2-2 4,-2-2-4,1-2-1,0-4 3,2-2-3,0-6-2,0-3 0,0-5-7,0-3-63,0-4-70,0 0-72</inkml:trace>
  <inkml:trace contextRef="#ctx0" brushRef="#br0" timeOffset="27">30688 14863 14,'0'0'79,"0"0"40,0 0 5,0 0-25,0 0-41,0 0-29,53-45-13,-34 45-15,1 0 1,1 10 1,-2 8-2,-2 5 0,-4 4 1,-6 0-2,-5 1 0,-2-2 4,0-2 0,-14-3 1,-3-3-5,-6-1-1,2-3 1,-6-3 1,2-1 1,3-6-2,5-1-1,7-2-5,7-1 5,3 0 1,0 0-1,0 0-5,6 0-8,12 0-2,2 0 9,3 0 3,-1 14 4,2 6 5,-2 4 2,-3 0-2,-6 3 0,-6-2-2,-5 1-3,-2-3 9,0-5 5,-2-3 6,-11-3 5,-2-2 5,-4-2-2,-4-7-11,-1 1-4,-1-2-8,-2 0-5,0-7-58,2-9-41,4-3-93,5-1-89</inkml:trace>
  <inkml:trace contextRef="#ctx0" brushRef="#br0" timeOffset="28">31241 14905 91,'0'0'102,"0"0"-3,0 0-4,0 0-22,0 0-42,0 0-31,0 0-8,-4-6-16,10 6 18,13 0 6,6 0 6,6 0 16,2 0 5,-1 0-26,-6 0-2,-5 0-2,-9 0-53,-6-1-50,-6-1-49</inkml:trace>
  <inkml:trace contextRef="#ctx0" brushRef="#br0" timeOffset="29">31320 14900 78,'0'0'39,"0"0"-28,0 0 66,-5 79 22,4-48-43,1 2-24,0-4 2,0-2 0,0 0-15,-3-3-11,-2 0-4,0 0 0,2-3 0,0-1 0,0-5 0,3-3-4,0-5-75,0-2-72,-3-3-40</inkml:trace>
  <inkml:trace contextRef="#ctx0" brushRef="#br0" timeOffset="30">31174 15307 38,'0'0'59,"0"0"3,0 0-1,0 0-27,0 0-21,0 0 16,24 1 45,5-1 31,12-9-52,2 0-22,-1 0-20,-3 1-4,-8 3-7,-3-3-41,-4 2-74,-6-3-125</inkml:trace>
  <inkml:trace contextRef="#ctx0" brushRef="#br0" timeOffset="31">31639 14951 223,'0'0'259,"0"0"-179,0 0-80,0 0-9,0 0 8,0 0 1,20-10 6,8 7-2,5-3 2,4 1 1,2 1-5,-1 0 1,-5 1 4,-6 1-6,-7 0-1,-9 2 0,-1 0-16,-4 0-67,-3 0-100,0 0-62</inkml:trace>
  <inkml:trace contextRef="#ctx0" brushRef="#br0" timeOffset="32">31806 14908 269,'0'0'29,"0"0"-29,0 0-13,0 0 13,-11 95 49,9-59 9,-1-1-26,1-2-3,1-2-19,-2 0-5,1-3 1,-1 1-2,0-4 5,2 0-9,-2-3 0,0-4-48,0-2-48,0-5-85</inkml:trace>
  <inkml:trace contextRef="#ctx0" brushRef="#br0" timeOffset="33">29341 15889 55,'0'0'123,"0"0"-93,0 0 58,0 0-10,0 0-6,0 0-44,-4-69-13,-8 60-1,3 0-1,-1 3-8,-1 1-4,-1 5 1,-1 0-1,-3 0-1,-2 0-1,1 0-3,-1 9 4,-1 5 0,0 1 1,-1 7-3,4 4-3,-2 4 3,3 7 2,0 2 1,3 3-1,0 0 3,6-3 0,5-3-3,1-3 0,0-6 0,13-3-1,5-6-4,3-4 3,0-6-3,-5-5 5,0-3 5,-3 0-2,-4 0 5,-5-2-8,0-6 10,-4 1 0,0-1 13,0-1-13,0 2-4,-4-1-6,1 1 7,2-1-2,-1 1-5,2 1 8,0-4-6,0-1-2,0-1-1,6-2-1,7 1 1,-1 0-1,0 5 2,-4 1 3,-5 4 6,0 2 10,-2 1-13,2 0-6,0 0-2,3 0 0,-3 0 0,-2 0 2,1 0-1,-2 0 1,0 0 0,0 0 7,0 0 3,0 0 8,-6-7-7,-7-3-7,2 3-4,0-2 2,0 1-2,3 2 0,1 0 2,0 3-2,4 0 0,1 2 0,1 1 0,1 0-1,0 0-7,0 0 1,0 0-12,0 0-4,6 0 21,7 3 2,0 7 2,2 2-2,-1 5 0,0 4 0,0 3 0,-2 2 5,0-1-1,-3-1 0,-3-3-3,1-3 0,-4-5 2,0-1-1,-1-5-1,-2-3 3,1-1-4,1-3-16,2 0-39,4 0-89,2 0-103</inkml:trace>
  <inkml:trace contextRef="#ctx0" brushRef="#br0" timeOffset="34">29794 16121 144,'0'0'163,"0"0"-108,0 0-28,0 0-10,0 0 12,0 0-18,-97-27-2,79 27-2,-5 0-7,3 3 4,0 12-4,1 3 0,4 3 1,3 2-1,6-4-4,3 1 0,3-3-1,0-4 4,0-4 1,4-2 0,9-4 0,1-3 0,4 0-7,5 0 6,0-10-2,-2-2-3,-3-3 6,-2 0 3,-3 3-2,-3 1-1,-3 5 3,-4 5 20,-3 1-8,2 0-15,2 0-1,2 0-12,2 4 13,2 4 1,-4-2-1,0 0 0,0 0 0,0-2 0,1 1-1,1-2 1,1-2 0,6-1 2,2 0 8,3 0-8,4-1 0,0-11 2,0-3-3,0-5 2,-2-1-2,-1-3 3,-6 0 0,-3-3 1,0-2-1,-3 2 6,-3 0 3,-3 0 29,-3 2-2,0-3-33,0 3 3,0 2 0,0 5-9,0 4 2,0 8 0,0 2 5,0 3-4,0 1 0,-2 0-4,2 0-7,-1 16-12,-2 14 11,0 12 8,0 4 0,1 0 1,2-2 0,0-5-1,0-5 2,0-2-4,5-6 4,5-4-4,2-4-1,0-5 1,1-6 2,-1-3 1,2 0 1,1-4 2,-2 0-3,2 0 7,-1 0 13,-1-4-8,-1-3-9,3-2 3,-6-2 2,3-2-5,-2-2 1,-2-3-1,-1 0-4,-2 0 2,-1 0 2,-2 2-4,0 3 1,-2 4 0,0 1 2,0 5-3,0 0 2,0 2-1,0 1-1,0 0-3,-8 0-8,0 0-4,-1 0 4,-3 6 0,5 9 3,-1 4 0,1 4 6,1 0-4,6-2 5,0-3-1,0-3 0,0-3 2,4-5 0,8-4 0,2-1-1,8-2 1,5 0 2,3-11-1,1-4-1,-1-3 0,-3-2-3,-5-2 1,-1-2 0,-3 0 1,-5 3-1,1 5 0,-8 5 2,-3 6 3,-2 4 25,-1 1-4,2 0-24,-1 0-10,5 12-2,3 7 12,-1 1 0,1 0 0,-3 1 0,-2-3 12,2 0 11,-3-2-8,-2-1-7,-1 3-4,0-2 1,-3-3 2,-13-1-7,-8-4-15,-4-4-73,-6-4-178</inkml:trace>
  <inkml:trace contextRef="#ctx0" brushRef="#br0" timeOffset="35">29864 15962 155,'0'0'182,"0"0"-136,0 0 12,0 0 9,0 0-33,0 0-30,94-26 1,-49 23 7,4 0-1,0 3-3,2 0-4,1 0-2,-6 0-2,-3 0-6,-7 0-41,-11 0-38,-8 0-126</inkml:trace>
  <inkml:trace contextRef="#ctx0" brushRef="#br0" timeOffset="36">30825 16279 78,'0'0'533,"0"0"-533,0 0-57,0 0 57,0 0 7,0 0-7,-8 0-107,1-5-155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14:54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9855 1534 68,'0'0'67,"0"0"-20,0 0 9,0 0 6,0 0-5,0 0-14,0 0 5,0 0-1,0-33-8,0 30-27,0 0-3,0 3 23,0 0-15,0 0-8,0 0-6,0 0-3,0 0-9,0 8-18,0 11 8,0 7 18,0 4 1,0 1 7,0-2-4,0 0-1,0-4 1,0-2-2,2 1 3,1-1-4,0 2-7,0 1-22,0-2-37,-3 3-36,0-1-36,0-2-32</inkml:trace>
  <inkml:trace contextRef="#ctx0" brushRef="#br0" timeOffset="554.8104">9845 1780 175,'0'0'89,"0"0"-68,0 0-2,0 0 43,0 0-60,0 0-2,37-35-3,-25 33 3,4 1 0,1 0 4,4 1-4,3-2 1,-3 2-1,0 0 2,-1-1-2,-3 1 0,1-3-6,-3 1-11,1-1-19,-1-3-7,-2 0 12,-1-5 11,-3-2 17,-4-4 3,-2-1 4,-3-1 9,0 1 3,0 1 16,0 3 8,0 4 4,-5 2-11,2 2 21,3 5-36,0 0 15,0 1-5,0 0-28,0 4-12,0 18-9,0 9 21,0 3 0,0 2 2,0-1-2,0-5 2,0 0-1,0-1 2,0-4-3,0-1-27,0 1-55,0-6-51,0-4-105</inkml:trace>
  <inkml:trace contextRef="#ctx0" brushRef="#br0" timeOffset="1040.3554">10515 1601 192,'0'0'58,"0"0"-53,0 0 9,0 0 77,0 0-44,0 0-44,-42-49-5,23 49 7,-1 6-2,-5 19 9,0 7-10,-1 8-2,5 0 3,5 1-3,7-7-4,7-2 3,2-5-8,0-7 9,12-4-2,9-5 2,4-5 0,5-5 12,5-1-8,2 0 2,2-1 0,2-14 1,-3-2-1,-5-2 4,-7-4 2,-9 0 14,-7 0 27,-5-3-36,-5 0-7,0 1-3,-5 1-7,-11 3-5,-5 6-22,0 4-21,-4 6-35,-5 5-53,5 0-97</inkml:trace>
  <inkml:trace contextRef="#ctx0" brushRef="#br0" timeOffset="2042.6452">10880 1526 226,'0'0'80,"0"0"-54,0 0 10,0 0 16,0 0-19,0 0-12,5-25-4,-5 25-17,4 8-19,-1 11 0,2 8 19,1 5 5,0-2 3,4-3-7,-1-1-1,5-4 1,2-2 0,-1-2 0,3-3 5,0-3-4,-2-2-1,-1-2 0,-2-3 1,-1-4 3,0-1-1,-1 0-2,1 0 5,1-14 1,2-7-1,0-3 10,-3-1-3,-2 1 21,-4 2-24,-3 6 25,-1 3-8,-2 3-6,0 6-8,0 1 8,0 3-5,0 0-17,0 0-4,0 0-6,0 6-13,0 11 11,4 1 7,5 0-3,1-1-3,3-4 8,-1 0-4,2-2 7,-2-2-2,2-1-2,-2-4 3,1-1 1,-4-2 0,5-1 1,-3 0 1,0 0 0,-2-8 1,6-10 1,-2-5 0,2-3-2,-1-2-2,-1 2 0,-6 2 0,-4 4 0,-3 5 0,0 2-1,0 4-4,0 2-10,-1 0-49,-4 3-51,2-1-128</inkml:trace>
  <inkml:trace contextRef="#ctx0" brushRef="#br0" timeOffset="2691.1763">11929 1467 159,'0'0'44,"0"0"10,0 0 52,0 0-63,0 0-29,0 0-11,33-8 1,-9 5 8,3 3 4,6 0-9,7 0-4,9 0-2,3 0 3,-2 0-2,-6 3-2,-11 0 0,-6 3-27,-14 3-41,-5-1-91,-8-1-59</inkml:trace>
  <inkml:trace contextRef="#ctx0" brushRef="#br0" timeOffset="3001.0204">12156 1477 206,'0'0'68,"0"0"-34,0 0 62,0 0-68,0 0-28,0 0-19,0 22 19,0 0 4,0 2 16,0-2-9,0 1 0,1-1-7,7 1-4,-4 0 5,1 0-5,-5-1-35,0-1-84,0-3 5,0-4-77</inkml:trace>
  <inkml:trace contextRef="#ctx0" brushRef="#br0" timeOffset="3562.2104">12571 1527 271,'0'0'87,"0"0"-54,0 0-18,0 0 5,0 0 78,0 0-48,1-45-45,-5 41 29,-7 4-34,-4 0 7,-4 8-13,-5 13 8,3 5-2,2 3 0,2 0-1,8 2-7,6-6 4,3-1-4,0-4 0,15-4-37,9-1 32,1-1 11,4-5-3,1-6-1,-1-3 6,4 0-5,-3 0 0,-3-10 2,-4-3 3,-6 1 0,-6-2 3,-5-3 9,-6-3 6,0-1 15,0-1 9,-3 0-19,-14 1-18,-2 2-5,-5 1-8,-1 5-64,1 3-65,-3 4-98</inkml:trace>
  <inkml:trace contextRef="#ctx0" brushRef="#br0" timeOffset="4479.8893">13885 1446 123,'0'0'109,"0"0"4,0 0-35,0 0 0,0 0-19,0 0-34,8-32-25,-8 32-16,0 10-12,0 12 28,-10 3 5,0 2-5,0 1 1,1-3 4,1 2-4,-2 0-1,2 0-11,-2 0-70,-3 0-100,-3-3-26</inkml:trace>
  <inkml:trace contextRef="#ctx0" brushRef="#br0" timeOffset="4834.0804">13882 1515 142,'0'0'32,"0"0"14,48-101 33,-36 75 44,-3 9-9,-5 4-83,1 4 37,-4 3-18,-1 3-17,2 2-27,-2 1 2,0 0-8,3 0-8,2 10-6,5 14 4,0 9 9,-1 3 1,-3-1 1,-3 0-1,1-3 0,-2-3 2,-1 0-1,1-3-1,-2-4 1,1 1-2,2-2 1,-1-3-28,1-3-19,0-1-8,-3-7-70,0-2-66,0-5-66</inkml:trace>
  <inkml:trace contextRef="#ctx0" brushRef="#br0" timeOffset="5050.2428">13909 1591 103,'0'0'135,"0"0"-41,0 0-24,0 0-26,0 0-20,0 0-12,54-36-6,-35 35-5,3 1-2,-2 0-13,1 0-114,-2 0-152</inkml:trace>
  <inkml:trace contextRef="#ctx0" brushRef="#br0" timeOffset="5351.0572">14418 1412 150,'0'0'124,"0"0"-45,0 0 3,0 0-4,0 0-78,0 0-18,-29 29 18,17-2 6,-2 4-1,3 1 2,3 0-2,2-4-4,6 1-1,0-5-64,0-1-46,0-4 4,0-4-4,0-7-19</inkml:trace>
  <inkml:trace contextRef="#ctx0" brushRef="#br0" timeOffset="5714.3557">14452 1367 112,'0'0'104,"0"0"-7,0 0 14,5-78 23,0 66-72,3-5-61,4 2-1,6 2 3,0 1-3,0 6-1,-1 6-1,-2 0-3,3 7-5,-1 14 3,-3 5 3,0 3 3,-6-3-1,-4 0-2,-4-2-2,0-3 9,-4 0-5,-13-1 2,-4-1-4,-3 0-8,0-4-14,-1 0-63,3-3-64,1-3 73,4-2-35</inkml:trace>
  <inkml:trace contextRef="#ctx0" brushRef="#br0" timeOffset="6268.8729">14898 1322 261,'0'0'134,"0"0"-37,0 0-43,0 0 8,0 0-62,0 0-2,1 15-31,-1 15 33,0 6 2,0 2 3,-3-4-5,-1-2 5,-2-3-5,5-5 3,-2-3-3,1 0-2,-1 0-37,0-3-105,0-1-36,0-8-43</inkml:trace>
  <inkml:trace contextRef="#ctx0" brushRef="#br0" timeOffset="6654.3684">14907 1302 195,'0'0'100,"0"0"-35,-1-76-29,1 56-13,3 5-1,6 2 5,2-1-9,1 3-12,3 1 24,0 4-16,4 1-11,0 5-3,1 0-4,3 8-4,-4 10 6,-1 5-8,-4 1 2,-4 1 6,-7 2 2,-3-1-9,0-1 9,0 0 0,-13-1-3,-4-2-25,-2-1 21,-1-3 2,-2 0-42,-3-2 20,-1-1-72,-2-5-65</inkml:trace>
  <inkml:trace contextRef="#ctx0" brushRef="#br0" timeOffset="7459.6634">15405 1246 85,'0'0'43,"0"0"-43,0 0-10,0 0 10,0 0 14,0 0 20,-25-25 51,24 24-41,-1-1 48,2 1-24,-1 1-28,-1 0-19,-1 6-21,-5 17-25,1 14 23,-3 3 4,4 1 3,1-5 1,5-3-5,0-4-1,0-3-1,3-2-1,9-2-2,6-2 2,4-4 4,8-2 2,4-7-2,10-4 9,5-3 1,-1 0-5,-2 0-7,-10 0-11,-11-1-48,-8-1-34,-7 1-15,-5-2-122</inkml:trace>
  <inkml:trace contextRef="#ctx0" brushRef="#br0" timeOffset="7888.516">16317 1235 317,'0'0'191,"0"0"-116,0 0-24,0 0 7,0 0-38,0 0-20,0-20-8,-5 31-19,-12 16 15,-9 9 12,-2 3 6,0-1-4,0-4 5,2 1-7,-1-2 1,0-3-1,2-1-3,7-7-32,1-2-22,7-5-48,1-6-21,5-3-56</inkml:trace>
  <inkml:trace contextRef="#ctx0" brushRef="#br0" timeOffset="8173.6545">16023 1235 321,'0'0'92,"0"0"-84,0 0 1,0 0-9,0 0-24,0 0 16,25 30 7,-8-11 2,-1 2 9,2-1-4,2 1-6,0 0 6,1-1-6,-3-2-52,-5-2-136</inkml:trace>
  <inkml:trace contextRef="#ctx0" brushRef="#br0" timeOffset="9684.4555">17381 1178 23,'0'0'151,"0"0"-56,0 0 14,0 0-40,0 0-8,0 0-33,0 0-4,-2-13-10,17 8-7,5-2-1,8 1-1,2-1-5,4 1 0,0-2 0,-1 3 0,-2-2 0,-5 3 0,-4 1-34,-7 3-57,-6 0-43,-7 0-18</inkml:trace>
  <inkml:trace contextRef="#ctx0" brushRef="#br0" timeOffset="10000.9164">17510 1129 48,'0'0'166,"0"0"-133,0 0-14,0 0-19,0 0-5,0 0 5,-7 39 19,4-18 12,2 2 3,-2 6-3,0 3-12,1 2-7,1-1-3,1 2-5,-2-2-2,2-3 0,-2-3 0,1-3-2,-4-3 0,1-3-12,0-1-65,-1-7-79</inkml:trace>
  <inkml:trace contextRef="#ctx0" brushRef="#br0" timeOffset="10417.0463">17833 1123 247,'0'0'100,"0"0"-69,0 0 52,0 0-8,0 0-53,0 0-22,0 0-33,0 23 33,-2 6 23,-1 2-1,0 1-16,3-1-1,0-1-4,0 2 2,0-1-3,0 1-26,-3 2-67,0-5-50,-5-3-96</inkml:trace>
  <inkml:trace contextRef="#ctx0" brushRef="#br0" timeOffset="10871.5638">17867 1330 82,'0'0'100,"0"0"-83,0 0 42,0 0-11,0 0-28,0 0-1,80-56-4,-63 48-5,1 1-3,-3-1-2,6 1-3,-1-1-2,3 0 0,3 1 0,-4-2 0,-3-1 1,-4-1 2,-4 1-3,-4-3 13,-4 2 28,-2-3 19,1 2 15,-2 2-44,0 2 18,0 2-34,0 1 13,0 4-13,0 1-6,0 0 11,0 0-20,0 1-7,0 19-19,0 10 19,-3 4 7,-3 3 5,2-3-3,1 0-1,1-5-1,2 3-2,0-2-35,0 0-53,0-6-67,0-6-122</inkml:trace>
  <inkml:trace contextRef="#ctx0" brushRef="#br0" timeOffset="11250.5255">18453 1161 125,'0'0'296,"0"0"-221,0 0-56,0 0-19,0 0-3,0 0-11,-13 50 14,10-19 11,0 1-1,-1-1-10,4-2 2,-2-1-1,2 0-1,-1-3 3,1-1-3,0-1 0,0-2-45,0-1-29,-2-7-85,2-3-78</inkml:trace>
  <inkml:trace contextRef="#ctx0" brushRef="#br0" timeOffset="11535.7302">18440 1111 134,'0'0'21,"0"0"23,0 0 21,30-84 15,-17 67-21,2 2-33,-1 2 39,2 1-12,4 1-6,3-1-39,4 0-4,3 0 0,0 2 0,-4 4-4,-3 6 0,-2 0 0,-2 0-11,-5 13-58,-5 8-57,-9 5-76</inkml:trace>
  <inkml:trace contextRef="#ctx0" brushRef="#br0" timeOffset="11758.4108">18486 1238 24,'0'0'33,"0"0"-12,0 0 8,0 0 59,0 0-14,0 0 1,76 6-23,-53-6-24,2 0-23,-6 0-5,-3 6-13,-6 3-130,-10 1-106</inkml:trace>
  <inkml:trace contextRef="#ctx0" brushRef="#br0" timeOffset="11958.9584">18444 1482 88,'0'0'87,"0"0"49,88 0-97,-50-5-8,-2-1 3,-4 2-8,-5 1-18,-8 3-5,-5 0-3,-5 0-7,1 0-74,-2 0-105</inkml:trace>
  <inkml:trace contextRef="#ctx0" brushRef="#br0" timeOffset="12707.6296">20315 987 67,'0'0'124,"0"0"29,0 0-49,0 0-4,0 0-35,0 0-39,-34-51-14,16 49 1,-4 2-12,-3 0-1,-8 15-9,-3 12 9,-2 6 0,4 3-5,7-1 0,7-2 4,9-3-1,6 0-5,5 0-8,2 0 2,20-1 9,8-4-12,7-5 7,5-5-1,4-3-3,1-6 2,-3-3 7,-5-2-44,-9-1-63,-8 0-3,-10 0-25</inkml:trace>
  <inkml:trace contextRef="#ctx0" brushRef="#br0" timeOffset="13393.7256">20696 1060 131,'0'0'104,"0"0"-76,0 0 77,0 0-70,0 0-5,0 0-18,-30-51-10,18 51 37,-7 0-37,-2 0-3,-2 14 1,-4 7-6,2 6 1,4 3 4,5 0-1,4-1-4,8 0 6,4-1-4,0-3-10,16-4 13,9-4 1,6-6 0,7-7 0,2-4 2,1 0 8,-5 0-9,-8-4 6,-6-6-6,-4-3 22,-5-2 31,0-6 20,0-4-56,-1-3-10,-4-2 1,-2-2-7,-4 4 7,-2 2-9,0 8-30,0 6-33,-8 5-69,-5 4-158</inkml:trace>
  <inkml:trace contextRef="#ctx0" brushRef="#br0" timeOffset="14057.8477">21139 955 103,'0'0'192,"0"0"-93,0 0 6,0 0 0,0 0-98,0 0-7,0 19-41,-3 15 34,-6 5 7,3 1 7,0-1-1,0-2-5,3-4-1,3-3 2,0-1-1,0-6 1,0 0-2,0-4-27,2-3-49,2-4-66,-3-8-146</inkml:trace>
  <inkml:trace contextRef="#ctx0" brushRef="#br0" timeOffset="14527.3835">21135 976 91,'0'0'43,"0"0"24,23-86 24,-12 57-30,1 7-24,0 2 10,4 3-15,1 6-1,3 0-7,2 7-2,0 4-8,0 0-13,-3 0 0,-2 13 6,-4 5-7,-5 7-1,-8 3-5,0 4-5,-14 1 11,-10-3 0,-4-3-20,1-6 13,5-3-26,5-5 16,6-2 17,3-1-4,3 0 3,4 2-8,1 2 2,0 5-5,0 0 11,6 1 1,6-4-3,4 1 3,2 0 0,5 1 0,2-2-1,0 1 4,0-1-3,-5-1 0,-1-2-44,-2-2-57,-1 0-43</inkml:trace>
  <inkml:trace contextRef="#ctx0" brushRef="#br0" timeOffset="15013.1106">21813 976 168,'0'0'94,"0"0"-74,0 0 69,0 0-30,0 0-59,-85-26 0,55 44 9,3 8-9,5 3-3,6 2-5,7 1 7,6-1-5,3-4 0,4-3 1,16-3 2,2-3 6,2-2-3,1-4 7,2-6-7,-3-3 6,3-3-2,-3 0 1,-2 0 17,0-5 3,-5-6 5,1-2-7,-5-2-1,-1-4 5,-4-5-18,-7-1-9,-1-2 0,0 2 0,-6 0-18,-5 3-1,-3 4-13,2 5-28,-1 5-128,0 2 31</inkml:trace>
  <inkml:trace contextRef="#ctx0" brushRef="#br0" timeOffset="15698.9833">22228 871 274,'0'0'113,"0"0"-71,0 0 4,0 0-21,0 0-25,0 0-21,-2 40 21,-8-4 6,0 1 11,-2-1 3,3-5-6,3-2-14,1-2 2,4-2-2,1-2 2,0-2-2,0-1 0,6-2 0,9-2 0,4-1 0,11-4 8,10-4 6,6-4-9,5-3 3,-4 0-4,-6 0-2,-7 0-2,-5 0-59,-5 0-63,-5 0-159</inkml:trace>
  <inkml:trace contextRef="#ctx0" brushRef="#br0" timeOffset="16159.2335">22752 839 292,'0'0'80,"0"0"-5,0 0 30,0 0-26,0 0-48,0 0-22,0-14-9,0 19-5,0 22-15,0 9 19,0 6 0,0 0 1,0-3-2,0-4-1,0-5 2,3-4 0,4-4 1,2-4-6,4 0 6,4-4 7,7-2-4,6-4 0,7-4 6,5-4-9,-1 0-5,3 0-13,-3-4-11,0-7-38,-4 1-19,-2-3 10,-6 1-83,-6 1-16</inkml:trace>
  <inkml:trace contextRef="#ctx0" brushRef="#br0" timeOffset="16647.9886">23504 815 376,'0'0'117,"0"0"-82,0 0 46,0 0-25,0 0-41,0 0-1,0-15-14,0 15-5,-8 18-17,-8 17 18,-5 9 4,-3 8 2,2-4-1,4-4 0,-2-5 2,4-6-2,4-4-1,1-6 0,3-3-2,2-2-4,3-3-33,3-1-3,0-5-67,0-5-68,9-4-16</inkml:trace>
  <inkml:trace contextRef="#ctx0" brushRef="#br0" timeOffset="17002.2417">23520 858 445,'0'0'18,"0"0"-16,0 0 11,0 0 41,40-82-4,-37 79-12,-1-2-3,-2 3-1,1 2-14,-1 0-20,5 0-3,4 13-14,4 10 9,3 11 6,3 4 2,-2 2 1,1-2-1,-1-6 0,-4-4 1,2-4-2,-3-3-1,-4-3-7,0-2-17,-3 1-1,-4-3-28,1-1-7,-1-1-36,-1-2 5,0-3 23,0-4-88</inkml:trace>
  <inkml:trace contextRef="#ctx0" brushRef="#br0" timeOffset="17250.691">23454 1030 282,'0'0'0,"0"0"0,0 0 18,0 0 18,0 0-26,0 0 46,61-18-3,-36 16-33,3 1-13,5 0-3,5-1-8,0 1-29,-4-2-129</inkml:trace>
  <inkml:trace contextRef="#ctx0" brushRef="#br0" timeOffset="18232.9237">24148 788 111,'0'0'49,"0"0"49,0 0 71,0 0-95,0 0-5,0 0 26,0-35-48,0 35-27,0 0-20,-3 0-7,-4 17-14,-4 10 13,1 8 8,1 4 0,3-2-2,2-1 2,1-3 0,1-2 0,-1-6 0,0 1 0,0-4-20,0 1-9,-2-2-57,4-2-5,1-2-38,0-3-116</inkml:trace>
  <inkml:trace contextRef="#ctx0" brushRef="#br0" timeOffset="18790.6079">24178 732 194,'0'0'105,"0"0"-89,0 0 59,0 0-24,0 0-6,63-77 13,-46 68-33,2 2 1,1 1-11,1 2-11,-6 4-4,1 0 0,-7 2-6,-1 12-5,-3 4-5,-5 4 8,0 4 8,-13 1 3,-7 1-2,-1-3-2,0-4-16,0-4 14,4-4-7,1-2 10,1-3-77,2 0 57,2-3 6,7-4-37,4-1 25,0 0 14,0 0 0,0 0-2,0 1 13,1 4-4,10 1-2,2 3 6,2 5 0,3 2 1,-3 1-1,3-1 1,-5 1 0,2-1-3,-1 1 3,2 0 0,1-2-5,0-1-31,-2 0-36,0-2-27,-3-2 32</inkml:trace>
  <inkml:trace contextRef="#ctx0" brushRef="#br0" timeOffset="19391.8647">25140 673 164,'0'0'182,"0"0"-118,0 0 55,0 0-54,0 0-44,0 0-21,0 0-13,-3 0-12,-13 23 17,-10 10 8,-5 6 11,-5 5-3,-2 1-1,0-3 1,3-1 7,2-7-9,4-3 8,3-5-13,-1 0 1,3-3-2,-2-2 7,4-3-6,4-2-1,5-4-11,4-1-48,4-4-42,1-4-73,4-3-67</inkml:trace>
  <inkml:trace contextRef="#ctx0" brushRef="#br0" timeOffset="19723.9298">24787 667 289,'0'0'93,"0"0"-83,0 0-10,0 0-18,0 0-14,0 0 27,28 39 5,-17-16 7,-1 1-1,2 2-1,-3-1-5,-2 3-2,1-3-44,-5-1-86,-2-6-43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17:17.0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7521 1250 5,'0'0'48,"0"0"5,0 0-9,0 0-9,0 0-10,0 0-5,0 81 0,0-52-1,0 5-2,0 3 8,0 0-11,0-2-7,0-4-3,-2 0-1,-1-5 0,0-2-3,0-2 0,0 0 2,0 0-2,-3-3 0,2-1-58,-1-3-43,2-6-67</inkml:trace>
  <inkml:trace contextRef="#ctx0" brushRef="#br0" timeOffset="655.0523">7570 1260 36,'0'0'9,"0"0"13,0 0 20,0 0-13,0 0-3,79-51 2,-54 41-7,-1 2 1,3 1 7,-2 1-12,-2 1-10,-4 2 1,5 3-5,-6-2-3,4 2 1,-1 0-1,-6 0-2,-2 7-29,-7 4-43,-3 6-27,-3 0 9</inkml:trace>
  <inkml:trace contextRef="#ctx0" brushRef="#br0" timeOffset="940.0199">7616 1423 81,'0'0'82,"0"0"-79,0 0-3,0 0 6,0 0 0,0 0-3,55 0 1,-39 0-3,-2 3 1,2 0 1,-1 3-2,0 1 0,-6 3-1,-3 2-4,-6 2-59,0 4-27</inkml:trace>
  <inkml:trace contextRef="#ctx0" brushRef="#br0" timeOffset="1171.8377">7558 1721 10,'0'0'49,"0"0"2,0 0-19,94 0-12,-64-4 6,1-3 3,-1 1-4,1 2-23,-4 1 1,-2 1-3,-4 2-8,-4 0-56,-4 0-42</inkml:trace>
  <inkml:trace contextRef="#ctx0" brushRef="#br0" timeOffset="1688.836">8426 1248 154,'0'0'30,"0"0"-14,0 0 76,0 0-19,0 0-32,0 0-13,-18-3-23,-1 21 1,-4 6-3,-4 8 7,-4 3-9,-2 1-2,-1 3-1,-6-1 2,4-2-3,0 0-17,0-3-55,5-3-71,7-6-12</inkml:trace>
  <inkml:trace contextRef="#ctx0" brushRef="#br0" timeOffset="2042.7392">8134 1325 179,'0'0'28,"0"0"2,0 0 18,0 0-28,0 0 57,0 0-77,14-20-17,-6 41 9,4 7 8,3 3 1,0 2 3,4-1-2,1-4 6,-1-2-6,0-4 0,-2-3-2,1-2 0,-2-3 3,-1-2-3,3-1-14,-2-1-52,2-2-39,-3-3-89</inkml:trace>
  <inkml:trace contextRef="#ctx0" brushRef="#br0" timeOffset="2506.3208">8689 1307 7,'0'0'132,"0"0"-97,0 0-34,0 0 37,0 0 35,0 0-73,3-5-12,-9 28 12,-5 7 45,-2 3-5,2 0-20,1-1-20,0-2 0,2 0 0,0-3-1,2-1 1,1-4-60,2-1-52,0-5-52</inkml:trace>
  <inkml:trace contextRef="#ctx0" brushRef="#br0" timeOffset="2844.887">8756 1186 68,'0'0'105,"0"0"-26,0 0-20,0 0-59,0 0-9,0 0 7,31 50 2,-19-15 25,-3 4-18,2 0 4,0-1 3,0-4-5,-2-3-5,1-5 3,2-3-6,-1-2 3,2-4-3,-1-1 1,-3-2-2,-5 0-23,-1-4-47,-3-1-63</inkml:trace>
  <inkml:trace contextRef="#ctx0" brushRef="#br0" timeOffset="3107.9435">8620 1473 225,'0'0'80,"0"0"-77,0 0 7,0 0 6,0 0-16,0 0 0,85-32 0,-54 27 0,-4 4-8,-4 1-26,-4 0-32,-2 0-62</inkml:trace>
  <inkml:trace contextRef="#ctx0" brushRef="#br0" timeOffset="3593.6793">8999 1308 332,'0'0'47,"0"0"-43,0 0 49,0 0-1,0 0-41,0 0-11,0-1-33,0 25 7,0 7 26,0 7 10,0 0 6,0-5-1,0-3-8,0-4-7,0-4 1,0 1 2,0-5-3,0 0-4,0-4-38,0-6-55,3-1-55,4-6 93,-2-1-79</inkml:trace>
  <inkml:trace contextRef="#ctx0" brushRef="#br0" timeOffset="4164.0367">9035 1379 13,'0'0'16,"0"0"35,0 0 47,16-90-16,-13 75-2,0 1-41,0 2 3,2 3-27,-1 3-14,2 3-1,-2 1 0,4 2-2,3 0-1,0 2-9,0 13-4,-2 5 12,1 2-5,-1 3 9,0-1 0,1 1 0,-2-1-2,0-3 2,-1-1-1,-1-5 0,-2-3-27,-1-3 19,-1-3-36,-1-1 34,-1-5-27,2 0 17,-1 0 21,2 0 14,2-11 29,10-13-23,0-6-14,4-3-3,6 1 31,-5 4-24,4 4-9,-7 4 8,-6 6 6,0 5-11,-4 5 0,-4 4 12,0 0-16,0 0-14,3 15-2,-2 7 16,1 4 5,-2 3 8,-3-3-8,0-1 11,0-2 15,0-2-15,0-3-14,0-2 1,0-3 0,0 1 0,0-2-3,0-1-31,0-2-89,0-5-109</inkml:trace>
  <inkml:trace contextRef="#ctx0" brushRef="#br0" timeOffset="4596.4003">9663 1322 19,'0'0'275,"0"0"-244,0 0-26,0 0 66,0 0-11,0 0-60,-24-9-7,18 27-1,3 8 3,-4 5 3,1 5 2,0-1 0,1-2-3,2-3 3,0-3 0,2-1 0,-1-2 0,-1-1-4,3-4-43,-4-1-65,4-4 39,0-6-43</inkml:trace>
  <inkml:trace contextRef="#ctx0" brushRef="#br0" timeOffset="4981.5959">9663 1348 137,'0'0'10,"0"0"-10,10-93 0,1 68 2,-1 6 12,-4 4 24,-1 3 12,-2 3 29,1 1-26,3 2 4,4-2-56,7-1-1,-2 2-2,4 2 0,-4 5-3,2 0-4,-4 0 6,-1 12-9,-1 7 6,-6 2-4,0 2 1,-6 2 3,0-1-1,0 0 7,-5-3 7,-5-3-7,-1-3-20,1-3-3,-2-1-54,-1 1 55,-2-2 22,-6 2-13,3-1-131,-3-5 78</inkml:trace>
  <inkml:trace contextRef="#ctx0" brushRef="#br0" timeOffset="5768.0618">9964 1277 70,'0'0'105,"0"0"-45,0 0 16,0 0 28,0 0-57,0 0 39,0-29-42,3 27-35,-3 2-1,0 0-6,0 0-2,0 4-15,0 17-15,0 12 16,0 4 14,-10 4 4,2-5-4,2-2 3,3-8-2,3-1-1,0-2 0,0-4-1,6-1 1,3-2 1,3-2 0,0-5 0,4-2 0,4-4-1,7-3 0,4 0 9,1 0 0,-3 0-9,-3 0-23,-6 0-42,-6 0-22,0 0-38,-9 0-156</inkml:trace>
  <inkml:trace contextRef="#ctx0" brushRef="#br0" timeOffset="7603.2081">10418 1260 22,'0'0'72,"0"0"1,0 0-20,0 0 2,0 0-3,0 0-3,0-12-5,0 10-14,0 2-4,0 0-4,-2 0-11,2 0-11,0 0-8,-3 0-6,2 11 13,-2 6-2,0 3 3,0 1 0,0 1 4,3 1-3,0 1-2,0 2-3,0-1 3,0 0-1,1 0-16,4-3-25,-1 1 13,-1-1-12,-3-1-6,0-1-47,0-4 38,0-2-36</inkml:trace>
  <inkml:trace contextRef="#ctx0" brushRef="#br0" timeOffset="7973.0575">10379 1259 57,'0'0'92,"0"0"-44,0 0-31,0 0 17,0 0-2,0 0 3,70-62-27,-52 59 18,-1 2-9,2-1-11,0 2-3,1 0-3,-1 0-1,-2 11-11,-3 2-46,-6 2-22,-5 1-14,-3 1-11</inkml:trace>
  <inkml:trace contextRef="#ctx0" brushRef="#br0" timeOffset="8273.818">10406 1399 120,'0'0'92,"0"0"-44,0 0 31,0 0-24,0 0-32,0 0-19,9 0 23,6-3-7,3 0-16,1 1-2,-1 1-2,0 1-1,-6 0-2,0 0-32,-5 7-18,-4 6-29,-3 1-4,0 4 3,0 0-48</inkml:trace>
  <inkml:trace contextRef="#ctx0" brushRef="#br0" timeOffset="8521.2309">10398 1649 4,'0'0'78,"0"0"-24,0 0-9,0 0-1,100-9-14,-74 2-6,-1 3 5,-5 0-11,-1 1-6,-4 1-10,1 1-2,-5 1-2,-2 0-16,-2 0-83,-6 0 11</inkml:trace>
  <inkml:trace contextRef="#ctx0" brushRef="#br0" timeOffset="10911.4576">11756 1351 50,'0'0'35,"0"0"-14,0 0 9,0 0-3,0 0-1,0 0-18,-51 0-5,42 9 0,2 3 2,-2 1 0,3 4-1,0-1 10,6 2 3,-2-1-14,2 0 4,0-1-7,0-3-1,8 1-5,4-3 3,6-2 3,1-2 0,2-2 3,2-2-3,-3-3 0,0 0 15,-1 0-8,-1 0-1,-1 0 0,-3 0-2,0-6 2,-5 1 6,1-1-10,-5 1 12,-4-4 14,-1 1-7,0-5-6,0 2 1,-3-3-13,-7-1-3,-2 1-5,-2 1 5,-2-1 5,-1 1-5,1 2 2,0-1 4,4 4-3,1-2-3,1 1 4,4 0-3,5 2-2,-1-3 1,2 0-7,0-1-7,5 1 4,11-2 10,-1 3 6,6 3-5,1 4 3,1 2 2,5 0 0,3 0 0,2 0 2,-3 10-3,-2 3-5,-4 2-2,-6 4-6,-5 4 3,-5 2 5,-1 1 0,-7-2 0,0-1-1,0-5 11,0-5-10,0-2 0,0-5 0,0-2 0,0-2 0,0-1 7,0-1-4,0 0 3,0 0 7,2-13-13,8-9-2,4-7 2,7-1 0,1 1-23,0 4 23,-2 4 3,-3 6-1,-3 4 2,-2 5-3,-2 5 5,-1 1-4,5 0-2,-2 15-2,1 6 2,2 3 0,-3 0 3,1-3-2,-1-2 4,6-1-5,-1-3 1,2-1-2,2-4-2,-2 0-23,2-4-51,-3-5-146</inkml:trace>
  <inkml:trace contextRef="#ctx0" brushRef="#br0" timeOffset="19084.5622">13792 980 134,'0'0'60,"0"0"-5,0 0 16,0 0-16,0 0-16,0 0-10,0 0-11,16-10-9,-6 7-7,3 2 0,5-1 0,2 0 11,4 2 0,-2 0-6,0 0-3,-1 0-4,2 0 1,-4 0-1,-6 0 0,-2 0-13,-2 2-53,-3 4-46,-3 0-89</inkml:trace>
  <inkml:trace contextRef="#ctx0" brushRef="#br0" timeOffset="19385.044">13928 971 123,'0'0'88,"0"0"-23,0 0 36,0 0-43,0 0-33,0 0-25,-6 0-4,2 18 4,-1 9 23,-2 7 0,-2-1-5,3 1-3,0-1-11,0-1-4,0-2 1,0-3-1,2-4-1,2-4-3,1 1-30,1-2-26,-2 2-45,1-4 27,-5-2-180</inkml:trace>
  <inkml:trace contextRef="#ctx0" brushRef="#br0" timeOffset="19616.8587">13763 1436 50,'0'0'183,"0"0"-160,0 0 1,0 0 28,0 0-19,0 0-9,88-25 1,-70 24-5,3 1-5,-2 0-5,-3 0-10,1 0-4,-4 0-54,-4 0-66,-2 0-126</inkml:trace>
  <inkml:trace contextRef="#ctx0" brushRef="#br0" timeOffset="20064.8242">14261 1010 195,'0'0'99,"0"0"-37,0 0 5,0 0-12,0 0-55,0 0-19,-1 23 19,1 3 8,1 1 13,2-2-2,0-1-14,0 2-1,0-3-2,1 0-1,-1 2-1,0-2-72,0-4-66,-3-2-52</inkml:trace>
  <inkml:trace contextRef="#ctx0" brushRef="#br0" timeOffset="20672.5548">14273 1051 76,'0'0'56,"0"0"-33,0 0 25,0 0 42,46-85-20,-37 72-31,1 3-12,-2 3 10,1 5 5,0 2-30,3 0-12,-2 6-11,5 10 1,-1 4 4,-2-1-1,-1 4 7,-3-4 6,-2 1 1,0-4-7,-2 0 2,-1-1-7,0-3 4,-1 0 1,-1-1-8,1-3-18,-2-2 0,1-2 14,1-3-1,-2-1 11,3 0 2,0 0 2,3-6 5,4-12 9,1-3-12,2-2 8,-1 1 12,-1 2-6,0 3 10,0 1-5,3 1-11,0 3-7,-2 1-5,0 8 0,-6 3 0,-1 0 0,-1 3-20,2 17 20,0 4 0,1 3 3,-4-2 8,2 0-9,-2-6 3,1 1-4,-2-2 0,1-2-1,0-1-24,-3 2-58,3-3 13,3-3-62,3-1 34</inkml:trace>
  <inkml:trace contextRef="#ctx0" brushRef="#br0" timeOffset="21089.2014">14980 980 261,'0'0'131,"0"0"-63,0 0-7,0 0-2,0 0-51,0 0-8,6 4-22,-5 21 22,-1 7 8,0-1 7,0-1-12,0 0 0,0-4-2,0 0-1,0-4 3,0 0-3,0-2-25,0-2-71,0-4-76,0-2-45</inkml:trace>
  <inkml:trace contextRef="#ctx0" brushRef="#br0" timeOffset="21496.4736">14989 944 120,'0'0'75,"0"0"-14,0 0-32,6-94 28,2 77-1,1 2-28,2 4-11,1 2 8,3 6-1,0 3-9,1 0-11,3 9 7,-3 9 2,-1 5-2,0 4-9,-5 0 3,-1 2-5,-2-4 0,-5-2-2,-2-2-41,0-5 0,0 1-15,-10-2 38,-5-1 14,-6-1-16,1 1-16,-2-5-40,3-3-14,2-5-39</inkml:trace>
  <inkml:trace contextRef="#ctx0" brushRef="#br0" timeOffset="22276.8115">15444 895 213,'0'0'82,"0"0"-40,0 0 55,0 0-10,0 0-25,0 0-62,7-17-14,-7 44 8,0 11 6,0 3 29,-3 1-11,-5-5-3,3-4-11,2-1-3,3-5 5,0-4-5,0-2 0,0-3-1,11-2 1,2-3 2,2-2-2,6-3-1,1-4 1,5-4 10,1 0-8,4 0-3,2 0-12,-1 0 7,-3 0-18,-2 0-47,-8 0-24,-4 0-24,-7 0-62</inkml:trace>
  <inkml:trace contextRef="#ctx0" brushRef="#br0" timeOffset="22661.1822">15956 982 217,'0'0'109,"0"0"-33,0 0 1,0 0-2,0 0-27,0 0-14,0-44-5,0 44-24,0 6-5,0 18-3,-5 10 3,-4 1 0,1 0 3,2-3-2,3-5 0,1-1-1,2-5 0,0-2 0,0-1-6,0-1-49,5-3-94,4-5-56</inkml:trace>
  <inkml:trace contextRef="#ctx0" brushRef="#br0" timeOffset="22946.3596">15954 925 151,'0'0'57,"0"0"-41,0 0 68,15-82-1,-3 68-33,0 1-18,3 4 1,-1 2-7,2 2-9,0 2-4,4 3-12,2 0 2,1 0-3,2 0-5,2 0 4,-4 2-28,-3 4-56,-5 1-44,-8 2-54</inkml:trace>
  <inkml:trace contextRef="#ctx0" brushRef="#br0" timeOffset="23178.1656">15874 1116 24,'0'0'42,"0"0"-38,0 0-4,0 0 48,0 0 1,0 0 33,71 7-11,-38-7-57,0 0 9,-6 0-16,-6 0-7,-3 0-7,-8 3-74,-4 5-159</inkml:trace>
  <inkml:trace contextRef="#ctx0" brushRef="#br0" timeOffset="23400.4243">15904 1330 48,'0'0'18,"0"0"-12,0 0 44,0 0 20,96 1-20,-57-9-4,0 0 16,0 0-37,-4 2-15,-4 3-8,-4 2-2,-7 1-3,0 0-31,-5 0-73,-5 0-38</inkml:trace>
  <inkml:trace contextRef="#ctx0" brushRef="#br0" timeOffset="23893.1892">16566 922 198,'0'0'135,"0"0"-40,0 0-15,0 0-80,0 0-22,0 0 22,-5 80 16,1-48 0,-2 2-6,5-2-2,-1-3-6,1 0-2,-1-3-33,1-3-76,-1-2-52,2-5-7</inkml:trace>
  <inkml:trace contextRef="#ctx0" brushRef="#br0" timeOffset="24434.3687">16617 968 29,'0'0'12,"0"0"34,42-86 49,-32 64 8,0 5-43,-2 7-16,-2 4 1,0 4-5,4 2-40,1 9-5,2 14-1,0 6 4,-2 2-5,-5-2 14,-1-1-3,-3-5-2,0-2 12,-1-5-6,1-2-3,1-2-4,-2-3 4,1-5-4,1 0-1,0-4 0,1 0 0,7 0 1,-1-4 19,7-15 3,4-5-9,1-8-7,0-2 12,1-1 6,-1 5-18,-3 7 3,-7 8-2,-4 9 5,-3 6-3,-4 0-10,2 11-13,0 15 13,-3 5 0,0 3 30,0 1-12,0-3 3,0-4-13,0-2-5,-3-2-2,0-1 3,3-2-4,0 0-7,0 0-34,3-2-35,6-2-47,3-8-65,1-6-107</inkml:trace>
  <inkml:trace contextRef="#ctx0" brushRef="#br0" timeOffset="24882.3262">17282 923 31,'0'0'10,"0"0"9,0 0 105,0 0-33,0 0-9,0 0 13,0 0 12,-13-13-50,13 13-49,-2 1-8,2 22-17,-3 10 17,-1 5 3,1-1 0,0-2-2,1-7-1,-1-1 2,2-2-2,-1-3 0,-1 1 0,2-1-19,-1-5-118,2-3-135</inkml:trace>
  <inkml:trace contextRef="#ctx0" brushRef="#br0" timeOffset="25183.1348">17308 845 205,'0'0'51,"0"0"-7,0 0 28,0 0-9,53-87 5,-38 79-25,0 3-27,2 2-10,0 3-2,3 0-2,1 0-2,-1 3 0,3 8-7,-4 1 7,1 0-14,-5 2-39,-4-1-32,-3 1-81,-5-2-24</inkml:trace>
  <inkml:trace contextRef="#ctx0" brushRef="#br0" timeOffset="25421.3272">17259 1041 132,'0'0'44,"0"0"-38,0 0-6,0 0 25,0 0 26,0 0-1,28 14 51,-4-14-55,2 0-22,1 2-20,-2 1-4,-6 2-7,-6 3-69,-10 2-82,-3 2-56</inkml:trace>
  <inkml:trace contextRef="#ctx0" brushRef="#br0" timeOffset="25637.3934">17224 1304 104,'0'0'68,"0"0"-59,0 0-9,0 0 54,0 0 18,87 3-22,-53-3 12,3-8-14,2 1-20,-6 2-18,-4 2-10,-3 2-2,-8 1-25,0 0-65,-5 0-73,-2 0-47</inkml:trace>
  <inkml:trace contextRef="#ctx0" brushRef="#br0" timeOffset="26169.9694">17776 900 11,'0'0'221,"0"0"-127,0 0 19,0 0 2,0 0-37,0 0-47,0-25-31,0 34-14,0 17 10,0 7 2,-4 4 2,-2-2-2,-4-2 2,0-3 2,1-3 5,3 0-1,2-1-6,0-2-14,4 0-121,0-7-65,0-5-95</inkml:trace>
  <inkml:trace contextRef="#ctx0" brushRef="#br0" timeOffset="26624.4026">17772 959 236,'0'0'71,"0"0"-39,0 0 10,0 0 5,0 0-27,0 0-3,46-52-16,-36 70-1,2 7 29,3 9-6,-3 2-6,3-2-13,0-2 1,4-4-1,-1-3-1,3-6-1,-2-1 0,-2-3 1,1-1-3,-2-4 0,1-2 0,-1-3 4,0-1 0,-2-3 0,-2-1 1,-6 0 2,-2 0 39,-1-10 14,-1-7-21,-2-5-6,0-4-18,0-3-9,0-2 2,0-2 0,0-5-7,0 2-2,0 2 0,0 9-11,0 7-3,0 11 0,0 4-30,0 3-8,0 0-31,-3 0-91,0 1-84</inkml:trace>
  <inkml:trace contextRef="#ctx0" brushRef="#br0" timeOffset="27071.777">18358 923 76,'0'0'143,"0"0"-10,0 0-9,0 0-12,0 0-42,0 0-43,-3-21-27,7 18-15,17-3 15,9-1 10,9-1-8,7 1-2,3 0 4,-1 4-9,-5 0 4,-5 0-22,-8 2-42,-8 1-31,-10 0-37,-6 0-38</inkml:trace>
  <inkml:trace contextRef="#ctx0" brushRef="#br0" timeOffset="27310.4599">18488 929 357,'0'0'35,"0"0"-30,0 0-10,0 0 10,0 0 12,0 80 16,0-53-1,7-1 13,2-2-34,-1-2-4,-1-1-2,-2-1-4,-1-1 2,-4-2-3,0 1-12,0 2-60,0-2-77,0-3-10</inkml:trace>
  <inkml:trace contextRef="#ctx0" brushRef="#br0" timeOffset="27789.6998">19001 967 257,'0'0'102,"0"0"-32,0 0 23,0 0-8,0 0-30,0 0-29,0-26-17,4 21-5,11 1-3,6-3 0,8-2 2,4 1-3,-2 0 0,-3 1-2,-4 1 1,-5 1-13,-4 2-45,-6 3-69,-3 0-101,-6 0-25</inkml:trace>
  <inkml:trace contextRef="#ctx0" brushRef="#br0" timeOffset="28012.3839">19092 911 118,'0'0'176,"0"0"-151,0 0 21,0 0 21,0 0-67,0 0-3,-6 39 3,3-15 45,-3 4 19,3-1-25,0-1-21,0 0-11,3-2-5,0 0-4,-1 2 0,-1 1-69,-4 2-48,-7-1-106</inkml:trace>
  <inkml:trace contextRef="#ctx0" brushRef="#br0" timeOffset="28244.191">18880 1364 258,'0'0'117,"0"0"-92,0 0-11,0 0-11,0 0 4,0 0-3,99-13 11,-73 8 17,1 2-4,2-1-6,-3 1-12,3 0-6,-4 3-4,-4 0-41,0-2-115,-7 2-145</inkml:trace>
  <inkml:trace contextRef="#ctx0" brushRef="#br0" timeOffset="29077.2105">19505 837 157,'0'0'109,"0"0"-31,0 0 2,0 0-1,0 0-79,0 0-8,2 45 8,-2-5 25,0-1 16,0-3-3,0-4-19,0-4-7,0-4-6,-2-3-5,2-1 0,0-2-1,0 0 0,0-3-2,0-2-52,0-2-82,0-5-52,0-6-38</inkml:trace>
  <inkml:trace contextRef="#ctx0" brushRef="#br0" timeOffset="29578.24">19547 864 57,'0'0'99,"0"0"31,0 0-16,0 0-1,0 0-29,0 0-36,17-55-45,-16 61-3,5 19-23,1 10 23,4 6 12,-2-2 1,4-5-8,1-3-2,-1-4-1,0-3 4,2 0-5,0-3 4,3-2 0,-3 1-4,3-4-1,-1-1 1,0-1 0,0-3 0,-5-5-1,-6-5 1,-3-1 1,0 0 0,0 0 4,3 0 1,2-7 5,1-10-1,-2-2-1,-1-6-8,-2 0 2,-3-5 2,1-3-6,-2-3 3,0-5-1,0 2-2,0 3 0,0 1-2,0 8-1,0 4-8,0 7-10,0 5 3,0 5-7,0 5-48,0 1-83,-2 0-30,-2 0-67</inkml:trace>
  <inkml:trace contextRef="#ctx0" brushRef="#br0" timeOffset="31952.8293">20333 832 72,'0'0'100,"0"0"-20,0 0 6,0 0-10,0 0-16,0 0-19,0 0-3,12-67 11,-12 61-10,0-1-15,0-1-14,-6 2-7,-6-1 3,-5 0-2,-6 4-4,-5 2-1,-1 1-4,-1 0 1,1 0-11,2 9 7,2 9 3,-4 8 4,-1 13-5,-1 7 6,0 6-2,6-1-1,5-4 2,7-7-1,8-4-1,5-6-1,0-5 0,9-3 2,10-2 2,7-4 0,5-4 2,5-1-1,1-7-2,0-1 5,-6-3-8,-6 0-20,-8 0-21,-4 0 10,-6 0 11,-3-9 20,-4-3 4,0-1 1,0-4 0,0 1-1,-1-1 9,-5 2 8,-3 1 10,4 5 0,2 2 10,3-1-6,0 2-13,0 0-8,0-3-9,2 2 1,9 0-2,0 3 0,1 3 0,1 1-3,0 0-1,0 2 2,2 11 1,-1 2 1,-1 0 0,-3 4 6,-1-1-6,0 0 0,-3 0 0,-1 0 0,-4 1 0,-1-3 0,0 1 0,0 0 0,0-4-26,0 0-17,0 3-64,0-5 8,0-3-132</inkml:trace>
  <inkml:trace contextRef="#ctx0" brushRef="#br0" timeOffset="38723.323">22604 755 101,'0'0'31,"0"0"41,0 0 7,0 0-18,0 0-30,0 0-15,0 0 10,-72-41-6,61 41 3,-5 0-9,-3 0-12,-5 2-2,-4 11-3,-3 8 2,-4 5-2,1 5 3,3 7-1,2 4-1,4 0 2,5 2 3,6-4-3,5-2-2,6-3 1,3-5-2,4-4 2,23-4-5,9-2 11,11-7-5,6-5 5,1-4-5,-2-4-21,-7 0-9,-4 0-59,-11 0-21,-10 0-106</inkml:trace>
  <inkml:trace contextRef="#ctx0" brushRef="#br0" timeOffset="39504.576">22969 774 182,'0'0'30,"0"0"0,0 0 29,0 0 24,0 0-64,0 0 2,-59-76 22,41 73 5,-2 3-3,-5 0-18,0 19-21,-5 14-6,2 9 0,-1 8 0,4 1 6,7-1-2,5-8-4,8-3-2,5-8-5,2-2 2,18-3-1,12-5 3,5-6 3,5-6 12,0-6-5,-3-3-7,2 0-5,-5 0 5,0-8 3,-3-5 1,-4-4 1,-2-2 0,-7-4 4,-4-2 6,-7-4 5,-4-3 3,-5 0-2,0-2-12,-2-3-5,-10 1-2,0 4-4,-1 8-1,1 9-12,-3 7-30,-3 8-44,-3 0-84,-1 2-58</inkml:trace>
  <inkml:trace contextRef="#ctx0" brushRef="#br0" timeOffset="40111.096">23342 740 222,'0'0'106,"0"0"-10,0 0-8,0 0-33,0 0-41,0 0-14,-3-2-16,2 27 4,-2 10 12,0 6 1,-4 1 17,2-1-4,1-4-10,1-4-2,0-1-1,3-4-1,0 0-32,0-6-56,-3-2-29,0-7-42,1-4-38</inkml:trace>
  <inkml:trace contextRef="#ctx0" brushRef="#br0" timeOffset="40612.3476">23375 781 338,'0'0'85,"0"0"7,0 0-39,0 0 2,0 0-29,0 0-19,26-47-7,-14 60-11,5 16-3,2 8 14,3 4 4,0 1 4,-2-4-6,2-6 2,-1-4-4,1-6 2,-2-1 0,0-3 1,0-1-3,-2-2 0,0 0 0,-3-3 0,-1-1 1,-3-5 0,-5-3-1,-3-2 1,0-1 3,-1 0 3,0 0 26,3-3 25,1-13-19,1-9-18,1-3-7,-1-8-5,-2-2-5,-5-1-1,0-1 1,0 1-4,0 0 0,0 4 0,0 6-8,0 10-11,0 5-21,0 8 1,0 3-10,0 1-33,3 2-126,4 0-113</inkml:trace>
  <inkml:trace contextRef="#ctx0" brushRef="#br0" timeOffset="41082.44">23971 724 156,'0'0'121,"0"0"-16,0 0-4,0 0-31,0 0-50,0 0-20,0-4-1,7 4-12,14 0 13,15-3 15,8 2-14,4-4 3,1 2 0,-7 1 0,-6 1-4,-10 1 0,-7 0-6,-3 0-43,-5 0-68,-2 4-73</inkml:trace>
  <inkml:trace contextRef="#ctx0" brushRef="#br0" timeOffset="41383.1429">24154 745 126,'0'0'148,"0"0"-101,0 0 27,0 0-30,0 0-38,0 0-6,0 36 0,0-6 25,0 4 25,0 2-15,0-1-27,0-5-1,0-2-7,0-4 7,0-4-4,0-1-2,-1-2-1,-4-2-6,2-1-63,0-2-20,2 1-52,1-4-101</inkml:trace>
  <inkml:trace contextRef="#ctx0" brushRef="#br0" timeOffset="41915.4061">24554 822 157,'0'0'87,"0"0"-38,0 0 32,0 0 1,0 0-23,0 0-59,2-9-8,-2 32 8,0 10 25,0 3 31,-3-1-31,0-1-16,3-3-4,0-5-4,0-3 2,0-4-3,0-1 0,0-1-3,0-3-19,0 1-39,0-3-52,0-1-57,4-6-74</inkml:trace>
  <inkml:trace contextRef="#ctx0" brushRef="#br0" timeOffset="42485.6025">24585 786 141,'0'0'83,"0"0"-2,0 0-39,14-81 8,-2 67-23,4 1 22,1 2-16,2 1-11,-1 2 2,6 5 1,-2 3-14,3 0-10,2 3 0,-4 12 1,-4 6-1,-8 5-1,-8 3-11,-3 4 6,-16 1 5,-12-2 11,-3-2 0,1-6-9,3-6-2,6-6-2,3-3-4,2-3 0,4-3-4,4-1-13,5-2 23,2 0 1,1 0 5,0 0-1,0 0-2,0 0-3,0 3-3,1 3-9,10 6 12,7 3 2,0 1-2,3 2 3,0-1-2,1 0 1,2-2-1,-2 1-1,-2 1 3,0-2-3,-2 0 0,-3 0-7,-3-2-40,-1-1-73,-2-1-10,-2-3-35</inkml:trace>
  <inkml:trace contextRef="#ctx0" brushRef="#br0" timeOffset="43233.086">25343 706 55,'0'0'100,"0"0"-18,0 0 6,0 0-15,0 0 3,0 0-35,-66-48-34,43 48 12,-6 0-13,-5 9-6,-3 17 0,-5 7-3,3 7-2,5 7 4,9 0-1,8-3 1,7-5-5,10-3-3,0-6 7,10-3 2,20-4 0,6-5 2,9-6 12,1-5-12,0-3-2,-3-4 13,-6 0-4,-7 0-4,-4-2-1,-8-9 1,-2-1 34,-2-6 7,-1-3-15,-6-7-7,-2-6-3,-5-2-4,0-7-10,0-1 12,-6 2-15,-3 4-4,0 9 0,3 11-24,0 7-39,0 6-56,-4 3-96,2 2-124</inkml:trace>
  <inkml:trace contextRef="#ctx0" brushRef="#br0" timeOffset="43881.4831">25622 688 200,'0'0'159,"0"0"-33,0 0-31,0 0-43,0 0-18,0 0-26,6-13-8,-6 17-11,0 19-15,0 12 26,-3 8 22,-9 4-6,-1 0 2,1-4-5,0-7-5,8-5-1,1-9-6,3-2-1,0-4-1,0-1 1,6-1 0,8-5 1,7 0 1,6-2-1,12-2 12,4-2-4,3 0-3,-2-3-6,-8 0 0,-7 1-26,-3-1-37,-7 2-81,-5-2-67</inkml:trace>
  <inkml:trace contextRef="#ctx0" brushRef="#br0" timeOffset="44372.272">26121 784 282,'0'0'11,"0"0"27,0 0 25,0 0-8,0 0 1,0 0 8,-2-50-4,2 50-10,0 0-19,0 0-24,0 0-7,0 0-1,0 10-11,0 16 11,0 10 1,0 3 1,0 0 2,0-3-3,5-6 1,8-6-1,0-3 0,5-4 0,2-3-1,7-3 1,4-1 4,3-5 0,6-3 2,1-2-4,-2 0 2,-2 0-4,0 0 0,-11 0-9,-3-4-23,-6-1-26,-10 1-103,-2 0-78</inkml:trace>
  <inkml:trace contextRef="#ctx0" brushRef="#br0" timeOffset="45638.9033">26134 679 11,'0'0'90,"0"0"-38,0 0 40,0 0-14,0 0-26,0 0-4,0-24-9,0 23-5,0-1-2,0 2 2,0-1 1,0 1 0,0-2-11,0 2-3,0 0-5,0 0-5,0 0-11,0 0-9,-2 0 1,-2 3-12,0 8 18,-1 4 1,-3 3-3,1 2-1,-3 2-12,-1 3-19,-1 1-116,-1-2-97</inkml:trace>
  <inkml:trace contextRef="#ctx0" brushRef="#br0" timeOffset="46340.7008">26698 705 157,'0'0'128,"0"0"-43,0 0 18,0 0-31,0 0-52,0 0-20,0 0-9,-2 19 9,-1 7 10,-1 5 20,-2 4-13,3-1-12,2 0-2,1-4-1,0-3-1,0-4 0,0-5 2,0 0-3,0-3-13,0-1-46,0-1-73,0-4-87</inkml:trace>
  <inkml:trace contextRef="#ctx0" brushRef="#br0" timeOffset="46625.9407">26729 703 294,'0'0'112,"0"0"-4,0 0-21,0 0-46,0 0-34,0 0-6,47-64 5,-33 58-2,-3 2 2,1 4-5,-2 0-1,1 0-4,5 0 1,1 7-13,-3 6-82,-2 2-61,-5-1-68</inkml:trace>
  <inkml:trace contextRef="#ctx0" brushRef="#br0" timeOffset="46873.3672">26663 895 43,'0'0'49,"0"0"-42,0 0 20,0 0 11,0 0 39,0 0-1,10 0-14,4 0 48,4 0-47,2 0-38,-1 0-17,1 4-8,-3 1 0,-3 4-73,-7 0-96,-5 1-63</inkml:trace>
  <inkml:trace contextRef="#ctx0" brushRef="#br0" timeOffset="47073.9164">26668 1110 9,'0'0'90,"0"0"-75,0 0 25,0 0 58,0 0-24,91 3-23,-60-3-28,-1 0-13,-3-3 1,-7 0-11,-4 1-11,-6 2-93,2 0-135</inkml:trace>
  <inkml:trace contextRef="#ctx0" brushRef="#br0" timeOffset="47512.6736">27202 709 255,'0'0'152,"0"0"-8,0 0-37,0 0-59,0 0-20,0 0-28,3-21-3,-3 23-14,0 14 0,0 10 16,0 5 1,0 3 1,0 1-1,-4-3-15,-2 0-23,1-3-13,1-5-34,2-5-57,2-5-80</inkml:trace>
  <inkml:trace contextRef="#ctx0" brushRef="#br0" timeOffset="47897.0368">27111 667 173,'0'0'161,"0"0"-150,0 0 13,0 0 21,55-80 34,-38 76-19,-2 4-18,4 0-35,5 7-7,5 16-9,4 7-1,2 4 10,-4-2 5,-4 3-4,-6 0 0,-2 1 10,-5 2-3,-2-2 0,-6-2 7,-5-1-10,-1-4-5,0-1-1,-14 0 1,-12-4 12,-7-2 0,-7-2-7,-4-1 4,2-1-1,0-2-8,4-3 0,5-5-62,2-5-90,3-3-124</inkml:trace>
  <inkml:trace contextRef="#ctx0" brushRef="#br0" timeOffset="48398.4088">27706 961 249,'0'0'36,"0"0"-8,0 0-22,84 0-5,-45 0 17,1 0-10,-7 0-7,-3 0-1,-8 0-8,-10 0-87</inkml:trace>
  <inkml:trace contextRef="#ctx0" brushRef="#br0" timeOffset="49507.2702">28460 675 256,'0'0'77,"0"0"-15,0 0 5,0 0-28,0 0-32,0 0-7,0 0-16,0 0-2,-2 18 12,1 9 6,-2 5 12,3 5-3,0 4 3,0 1-1,0-4-10,10-2 1,10-5-2,2-2 4,4-4-3,4-4 0,1-4-1,3-5 0,-1-3 11,-1-4 1,1-4-9,-3-1 9,-2 0-10,-3 0 10,-3-7 5,-3-7 25,-2-4 7,-1-6-15,-1-6-12,-2-5-10,-2-2 0,-4-8 5,1-2-7,-4 2-7,2 0-3,-1 7-2,2 5-3,2 7-25,-5 7-18,1 4-41,-2 7-93,-3 4-110</inkml:trace>
  <inkml:trace contextRef="#ctx0" brushRef="#br0" timeOffset="77644.1979">29986 625 49,'0'0'61,"0"0"13,0 0 4,0 0-32,0 0-20,0 0-7,0 0-7,0 0-3,0 0 2,0 0 14,11-22 13,-11 20-4,0 2 2,0-1-12,0 1-11,0 0-7,0 0-5,1 0-1,-1 0 1,0 0 1,0 0 0,0 0-2,0 0 0,0 0-6,0 0-2,0 0-20,0 1 4,0 11 21,0 4-4,0 6 4,-4 0 3,-3 4 0,3-1 0,-2 1 5,2 3 0,1-2-1,0-3-1,0-1-2,1-2-1,-1 0-82,3-2-5,0 1 7,0-5-45</inkml:trace>
  <inkml:trace contextRef="#ctx0" brushRef="#br0" timeOffset="78800.2527">30094 574 92,'0'0'59,"0"0"8,0 0-12,0 0-20,0 0-13,0 0-10,107-29-5,-77 28-4,-1-2-3,-4 3 1,-5 0-1,-6 0 3,-2 0-3,-5 0 0,-1 0-3,-3 0-24,0 3-77,-3 4-43</inkml:trace>
  <inkml:trace contextRef="#ctx0" brushRef="#br0" timeOffset="79063.3242">30108 765 59,'0'0'77,"0"0"15,0 0-50,86-30-17,-64 27-9,-1 0-15,-5 1-1,-3 2 0,-5 0-43,-5 0-92</inkml:trace>
  <inkml:trace contextRef="#ctx0" brushRef="#br0" timeOffset="79649.0697">30492 682 192,'0'0'38,"0"0"2,0 0-3,0 0-37,0 0-3,0 0 1,-42 0-4,21 21-2,1 7 7,1 2-3,5 0-6,5-2 6,4-1-2,5-1 0,0-5 6,3-1 1,12-5 4,4-2 7,4-2 6,-1-2 21,1-3-11,-1-5 3,-3-1-7,-1 0-6,-2 0 2,-2-15 13,-1-4 7,-2-5-13,-4-4 2,-3 0 27,-1-7-23,-3-3-26,0 1-4,0 4-3,0 3-22,0 9-27,0 6-78,-7 4-39,-3 6-141</inkml:trace>
  <inkml:trace contextRef="#ctx0" brushRef="#br0" timeOffset="80018.9233">30857 703 57,'0'0'167,"0"0"-104,0 0-55,0 0-8,0 0 0,0 0 42,-19 99 38,12-68-14,2-3-22,4-2-32,1 0-7,0-3 4,0 2-9,0-4-1,0-1-17,4-2-27,-2-5-1,-1-1 0,1-3-21,2-3-41,-1-1-78</inkml:trace>
  <inkml:trace contextRef="#ctx0" brushRef="#br0" timeOffset="80504.3568">30850 834 118,'0'0'4,"0"0"-3,48-99 19,-23 63-4,0 7 9,-2 8 19,-7 6 15,-1 6 11,0 2 6,1 2-11,3 2-27,0 3-21,-3 0-14,1 0-3,-8 0 0,-2 11-8,-3 2-11,-4 5-1,0 3 5,-17 2 12,-10 1-10,-1-3-5,1-3 0,7-4 17,4-7 1,7 2 2,1-1 1,5-1-3,2 5-9,1 2 1,0 1 2,3 4-4,13 3 1,8-1 9,1-2 3,4-1 14,-1-1 2,-2-2 7,1-3 6,-4 0-13,-2-2-14,-4 0-4,-4 0-1,-6-1-4,1 0-48,-6 2-49,-2-1-76</inkml:trace>
  <inkml:trace contextRef="#ctx0" brushRef="#br0" timeOffset="82509.0257">2328 2605 69,'0'0'55,"0"0"2,0 0 12,0 0 0,0 0-37,0 0-4,-55-38 7,45 30 11,1-1-13,0 0 19,0 2-37,-3-1 1,0 2-13,-1 0-1,1 3-2,0-1 1,0 2-1,3 0 1,0 2-1,0 0 2,2 0-2,1 0 0,-2 0-2,5 0-1,-4 8-4,4 6-4,3 4 3,0 3-2,0 2-6,6 1 8,13-2 3,2 2 1,4-3 1,1 0-7,4-1 0,1 1 0,2-1 5,1-2-2,-3 1 7,-1-2-1,-3-1-3,-3-1-7,-6-1-6,-6-1 0,-6-2-1,-6 0 1,0-3 13,0 2 4,-12-3 7,-12-1 0,-3-1 6,-6-4 10,-4-1 30,3 0-39,-1-3-8,4-9-6,7 0-17,2 0-36,5 3-66,1 2-132</inkml:trace>
  <inkml:trace contextRef="#ctx0" brushRef="#br0" timeOffset="83110.6428">2660 2650 145,'0'0'85,"0"0"-47,0 0 24,0 0-30,0 0-31,0 0 24,-48-39-12,39 39 0,-3 0 6,0 1-19,-1 14-1,5 5-7,1 5 5,2 4 1,5-1-2,0 1-3,0-3-5,12-4 6,9-4 5,4-4 1,1-4 5,4-4-4,-3-2 1,-2-4 2,0 0 10,-4 0 13,-3-2 13,0-7-2,-3 0-7,-2-5-12,-4-1 10,-1-2 4,-5-4 6,-3-3-17,0 1-9,-2-5-10,-11 3-3,-5 4-9,-2 2-13,-2 7-28,0 8-22,1 4-65,3 0-79</inkml:trace>
  <inkml:trace contextRef="#ctx0" brushRef="#br0" timeOffset="83558.2616">3046 2618 45,'0'0'78,"0"0"-9,0 0 63,0 0-34,0 0-34,0 0-41,-9-6-23,5 9 0,4 18-7,0 6 7,0 4 9,0 1-6,0-5-3,0-2 0,10-3-5,2-5 2,0-1 2,-3-2-3,-3-2-6,0-2-5,0-2-31,-6-4-7,3-1-17,-2-3-23,2 0-1,2 0 17,-4-3 34</inkml:trace>
  <inkml:trace contextRef="#ctx0" brushRef="#br0" timeOffset="84049.9623">3113 2655 63,'0'0'101,"0"0"-32,0 0 25,0-79 32,0 72-25,0 2-42,0 2-22,0 3-10,0 0-27,5 0-5,8 10-12,7 9-2,-1 3 13,2 0 6,-5-1 0,-4-3-1,-1-2 1,-5-2 0,-2-3-4,-2 0 2,1-4 2,-3 1 0,3-5-1,1-1 0,-1-2 1,0 0-15,6-5 6,2-16 9,5-8 12,3-2-12,-1 1 0,1 4-1,-5 8 1,-2 6 5,-8 5-4,-2 5 2,1 2 3,0 0-6,3 7-22,0 12 4,1 3 18,1 5 6,-4 2 2,-2-3 17,-1 4-8,2-7-15,-1 0 1,2-2 1,2-3-2,-2-4-2,1 0-16,1-6-31,3-5-72,4-3-51,1 0-94</inkml:trace>
  <inkml:trace contextRef="#ctx0" brushRef="#br0" timeOffset="84916.6981">3717 2585 43,'0'0'143,"0"0"-122,0 0-21,0 0 16,0 0-9,0 0 63,0 75-26,2-52 6,-2-2-7,3-1-24,0-1-9,0-2-7,3-1 2,0 0-4,1 1-1,-2-2-16,-1 0-16,-1-1-49,-1-4-84</inkml:trace>
  <inkml:trace contextRef="#ctx0" brushRef="#br0" timeOffset="85210.0707">3789 2531 141,'0'0'97,"0"0"-49,0 0 2,0 0-16,0 0 3,0 0-18,44-62-5,-33 56 11,1 1-12,3 4-8,-1 1-5,2 0-7,-1 0 7,4 7-4,-4 5-67,-3 4-73,-4-1-88</inkml:trace>
  <inkml:trace contextRef="#ctx0" brushRef="#br0" timeOffset="85449.358">3759 2758 22,'0'0'137,"0"0"-132,0 0 44,0 0 33,0 0-25,0 0-27,85-27-24,-65 22-2,2 4-4,-6 1 0,-8 0-77,-5 4-82</inkml:trace>
  <inkml:trace contextRef="#ctx0" brushRef="#br0" timeOffset="85672.0303">3816 2939 17,'0'0'90,"0"0"-19,0 0-17,97-9-9,-70 1-10,-5 4-5,-2 2-15,-4 2-15,-4 0-2,0 0-57,-3 0-58,-2 2-42</inkml:trace>
  <inkml:trace contextRef="#ctx0" brushRef="#br0" timeOffset="86690.2004">5321 2526 118,'0'0'77,"0"0"-64,0 0-3,0 0 78,0 0-31,0 0-1,0-47 4,0 44 7,0 1-3,0 2-25,0 0-16,0 0-20,0 0-3,0 12-27,0 12 27,0 7 3,0 5-1,-1-1 2,1-2-3,0-5 1,0 0 1,0-4-3,1-2-1,5 1-15,-1-2-24,-1-3-68,-2-1-46,-2-5 24</inkml:trace>
  <inkml:trace contextRef="#ctx0" brushRef="#br0" timeOffset="87222.6082">5648 2672 114,'0'0'146,"0"0"-98,0 0-7,0 0-22,0 0-19,0 0-16,10 0 16,10 0 19,7 0 31,1 0-44,-1 0 15,-3 0-21,-6 0-5,0 0-101,-8 0-82</inkml:trace>
  <inkml:trace contextRef="#ctx0" brushRef="#br0" timeOffset="87776.9307">6254 2370 5,'0'0'96,"0"0"-22,0 0-32,0 0-3,0 0 20,-87-41-47,62 41 5,-1 11 3,1 8-16,1 6 4,4 6-7,3 7 3,2 2 4,6 1 10,5 2 1,4-5-19,0-6-3,7-6 0,14-5-3,6-5 6,4-5 7,2-6 14,1-2 9,1-3 1,-1 0 5,0-1-1,1-11-20,-4-3-4,-3-2 13,-2-2 1,-9-2-11,-3-4 4,-6-3-2,-7-4-4,-1-1-12,-1-3-5,-18 3 4,-6 3-1,-5 6-2,-7 9-43,-9 11-51,-2 4-135</inkml:trace>
  <inkml:trace contextRef="#ctx0" brushRef="#br0" timeOffset="88071.2407">6027 2507 17,'0'0'50,"0"0"28,97-5 12,-66 13-25,-2 11-5,-4 4-18,-4 2 10,0 3-27,-9-3-17,4 2 3,-2-3-4,-3-1-3,0-1 0,0-1-4,-1-1-33,-3-3-32,4-5 1,-1-3-16,1-5-71</inkml:trace>
  <inkml:trace contextRef="#ctx0" brushRef="#br0" timeOffset="88510.1995">6539 2539 199,'0'0'167,"0"0"-118,0 0-25,0 0 25,0 0 38,0 0-41,-17-67-11,16 67-12,-2 0-23,-3 23-8,0 11 7,0 7 1,3 0 2,3-8-2,0-6-3,6-5 1,10-7-2,2-2 0,3-5-5,4-5 9,1-1 7,-2-2-6,4 0-1,-1-8 1,-2-5 4,-4-4-5,-3-1 11,-6-3-6,-6-2 1,-3 0 1,-3-1-6,0-1-1,0 2 0,-11 4-5,-2 2-12,1 6-25,-1 6-62,1 5-85,-3 0-126</inkml:trace>
  <inkml:trace contextRef="#ctx0" brushRef="#br0" timeOffset="88857.8973">6958 2414 103,'0'0'261,"0"0"-201,0 0-41,0 0 13,0 0-32,0 0-14,-9 32 13,3-3 1,3 1 7,-1-1 13,1-2-16,0-1 1,3-4-5,0-2-1,0-2-26,0-3-22,6-5-55,4-4-19,2-4-69</inkml:trace>
  <inkml:trace contextRef="#ctx0" brushRef="#br0" timeOffset="89428.0919">6942 2507 160,'0'0'81,"0"0"-77,0 0 3,-3-93 20,4 67 20,9 4-14,-2 6 16,4 3-7,-2 5 11,1 3-28,1 4-5,4 1-20,3 0-2,3 4 0,-2 13 0,-3 5-8,-2 6 10,-11 3 8,-4 1-8,0 0-19,-12-4-6,-3-6-9,5-3 13,-2-8 14,6-4 6,0-4 2,6-3 1,0 0 5,-3 0 10,3 0 44,0-9-55,0-3 2,0 3 1,8-1-9,3 6-5,4 3 1,0 1 1,5 0-1,-1 7 4,-2 5 0,0 1 7,-3 0-4,-2 2 6,-3-1 2,-5-1-7,-1 2-1,-3-3 5,0 2 1,0-3 3,-3 0 0,-10-1-1,-4 0 7,1-1-4,-5-5-8,6-2-5,-3-2-1,-1 0-41,2-6-71,1-11-65</inkml:trace>
  <inkml:trace contextRef="#ctx0" brushRef="#br0" timeOffset="89961.7938">7422 2363 238,'0'0'168,"0"0"-127,0 0-23,0 0 9,0 0-16,0 0 2,91-13 2,-64 13-15,-2 0 8,-2 0-8,-4 0 0,-3 0-3,-5 2-38,-5 2-96,-5-1-148</inkml:trace>
  <inkml:trace contextRef="#ctx0" brushRef="#br0" timeOffset="90214.7438">7543 2362 191,'0'0'148,"0"0"-102,0 0 30,0 0-49,0 0-24,0 0-3,-11 41 37,10-16 14,-2 5-27,0-1 2,2 0-16,1-1 0,0-3-9,0-3 2,0 0-3,0 1-2,0 1-18,0-3-46,0-3-54,0-3-71,0-4-51</inkml:trace>
  <inkml:trace contextRef="#ctx0" brushRef="#br0" timeOffset="90414.5443">7482 2749 382,'0'0'72,"0"0"-33,0 0 7,0 0-11,0 0-35,0 0 11,40-10 19,-15 2-13,2 1-8,3-1-9,3 0 0,0 1 0,-2 2-25,2 2-99,-8 2-56,-6-1-65</inkml:trace>
  <inkml:trace contextRef="#ctx0" brushRef="#br0" timeOffset="90800.0244">7889 2389 118,'0'0'81,"0"0"22,0 0-23,0 0-42,0 0 23,0 0-23,69-34-23,-41 29 17,2 0-19,6 1-9,-2-2-1,-3 1-2,2 1-1,-9 1-5,-2 1-32,-4 2-60,-7 0-47,-5 0-62</inkml:trace>
  <inkml:trace contextRef="#ctx0" brushRef="#br0" timeOffset="91078.6943">8086 2330 87,'0'0'141,"0"0"-60,0 0 0,0 0 3,0 0-67,0 0-15,-49 56 27,38-30 18,4 1-26,2 0-16,1 0 0,1 1-3,1 1-2,2 0 0,0-2 0,0-2 0,0 1-1,0-3 1,0-2 2,0-1-2,0-4-8,0-1-47,-1-3-42,-2-5-63,0-2-101</inkml:trace>
  <inkml:trace contextRef="#ctx0" brushRef="#br0" timeOffset="107376.7913">9706 2558 107,'0'0'73,"0"0"-41,0 0 36,0 0 12,0 0-26,0 0-10,0 0 1,2-12-13,-2 12-32,0 0-22,-2 15 22,-2 4 13,-1 2-12,2 1 3,3-1-4,0-2-7,0 2 4,5-1 1,10-3 1,1-1-4,9-4 4,-5-1 2,4-4 1,-2-1 3,2-5-5,-3-1 4,6 0-4,1 0 1,-1-8 2,0-8 1,-2 0-4,-5-2-5,-3 0 5,-6 0 1,-5 1 3,0 4 3,-6 0 1,0 3 3,0 4 4,-9 0-8,-2 3-7,1 0 0,1 2 10,3 1-8,3 0-2,0 0 0,3 0-5,-3 5-7,3 8 12,-3-2 0,3 3-5,0-2 1,0 0 1,12-1 3,3-1 4,-3-2-4,0-2 7,4 0-7,-1-3 2,0 2 1,4-3-3,-2 0-2,2-2-2,-2 0 1,-3 0-19,0-2 22,-1-10 0,-1-1 3,-4-2-2,2 0 1,-7-1 2,-1 2 1,-2-3 2,0 4 3,0-1 10,0 2-14,-9 1 2,3-1-2,1 3 4,1 0 4,1 2-7,1 1-7,1 1 5,1 4-4,0-1 2,0 0 1,0 1-2,0 1 1,0-2-1,0 2 1,0 0-3,0 0 0,0 0-2,0-1-8,6 0 10,6-2 3,1 3-3,-2 0 0,-2 0-1,1 0 0,-4 0 0,3 0-1,0 0 0,-3 3 2,1 2-3,-1 2 1,-1 0-6,5 2 4,-4 0 4,0 4 0,2 0 0,0-1 1,0-2-1,-2 0 1,-3-5-1,0 2-2,0-1 0,-1-4 1,-1 3 1,1-2 0,0 0 1,0-1 1,-1-2-2,-1 1 0,0-1 2,2 0-1,-1 0-1,1 0 0,1 0 0,0 0 4,-2 0 3,1 0-6,-1 0-1,1 0 0,-1 0 0,1 0 0,1 0 2,-3 0-1,9 0-1,-2-6 8,4-3-1,3 0-1,-1-3 0,-3 0-3,2 0 2,-5-2-4,1-1 4,4-3-2,-5-2 0,2-2 1,0-2-4,0-2 0,2-2 1,0-1-1,-2 1-1,-3 4 1,-6 4 2,0 2 4,0 3 12,0 1-4,0-1-6,0 2-5,0-1-1,0 4 0,-3-1 0,0 5-2,0 2 1,2 2 6,1 2-7,-2 0-4,-1 0-2,-4 8-12,-2 18 12,-2 11 6,3 5 3,5 3-2,3-4-2,0-2-1,0-4 2,10-7-3,5-4 2,3-5-8,0-2 3,3-3-3,-2-2 2,-2-3 2,0-3 3,0-2 2,-2 0 0,0-3-8,-1-1 6,0 0 0,4 0 2,-2-12 5,2-11-2,-1-5 1,-1-7-2,-1-2-1,-2 1 0,-5 1-1,-4 5 3,-4 2 5,0 7 0,0 6 2,0 5 3,0 5 1,-1 4-7,-1 1-3,-1 0-4,0 3-17,-3 18 11,-1 12 6,0 6 0,-1 2 0,3-2 0,1-5 1,1-2 2,3-6-2,0-5 0,0-5-1,0-2-1,0-5 0,1-4 1,2-2-4,2-3-8,1 0-13,3 0 17,3-13 8,0-3 5,3-1-3,-2 3-2,2 0-1,0 1 1,3 3-1,0 4 0,3 1 0,1 5-3,-2 0 1,-3 0-1,-5 8-1,2 4-3,-7 2 5,2 1 2,0 0-2,1 0 3,0-1 4,-1-2-4,-1-2 0,0-2 0,-1-2-6,1-2-24,2-1-33,-1-2-29,0-1-18,0 0-45,-3 0-31</inkml:trace>
  <inkml:trace contextRef="#ctx0" brushRef="#br0" timeOffset="107909.2579">10343 2410 113,'0'0'55,"0"0"-35,0 0 72,0 0-17,0 0-53,0 0 37,69-24-4,-39 20-10,12-4-11,10-1-8,9-3-11,3 0-13,-4 1-2,-10 5-9,-14 2-55,-11 4-82,-17-1-112</inkml:trace>
  <inkml:trace contextRef="#ctx0" brushRef="#br0" timeOffset="108163.2024">10306 2171 545,'0'0'35,"0"0"-32,0 0 9,0 0-12,0 0-8,0 0-173,-2 3-17,-3 15-10</inkml:trace>
  <inkml:trace contextRef="#ctx0" brushRef="#br0" timeOffset="109872.248">12857 2211 173,'0'0'101,"0"0"-25,0 0 6,0 0-6,0 0-57,0 0-19,0 0-8,0 7 7,0 12 1,0 13 50,0 4-23,0 3-4,0 3-14,0-3-4,0-3-2,0-2-2,0-6 0,0-3-1,0-2-1,0 0-27,0-2-39,0-3-85,0-4-19</inkml:trace>
  <inkml:trace contextRef="#ctx0" brushRef="#br0" timeOffset="110273.3156">13261 2445 264,'0'0'175,"0"0"-175,0 0 0,0 0 1,0 0 8,80-13 8,-39 6-3,-1 0 0,-1-1-7,-4 2-5,-5 3-2,-10 3-25,-6 0-107,-9 0-158</inkml:trace>
  <inkml:trace contextRef="#ctx0" brushRef="#br0" timeOffset="111175.3278">14424 2204 141,'0'0'63,"0"0"-4,0 0 25,0 0-28,-50-89-4,28 80-34,-2 3-16,-4 6-2,-2 0 3,-3 6-2,-1 17-1,-2 9 0,3 7 2,3 6 4,2 1 5,7 4 5,6-3-14,11-2-2,4-4-8,6-8 3,20-6 5,10-9 2,6-4 4,7-9-1,2-3 10,1-2-11,4 0 12,-1-7-1,-3-10-9,-7-3-1,-6-6 3,-8-3 21,-6-5 0,-7-2-7,-10 0 0,-8 0-17,0 0-5,-8 1-8,-13 5-9,-7 7-61,-6 10-31,-8 11-76,-10 2-99</inkml:trace>
  <inkml:trace contextRef="#ctx0" brushRef="#br0" timeOffset="111460.5342">14115 2326 184,'0'0'22,"0"0"72,103 9-11,-61 4-13,5 5-3,-3 4-24,-6 0 7,-5 0-36,-9 2-5,-5-1-7,-5 1 2,1 1-3,-3-1-1,-3-2-2,1-1-28,-4-3-46,3-2-36,2-6 4,0-5-18</inkml:trace>
  <inkml:trace contextRef="#ctx0" brushRef="#br0" timeOffset="112177.5746">14925 2203 187,'0'0'119,"0"0"-28,0 0 23,0 0-45,0 0-69,0 0-8,-2 19 2,-3 11 6,2 6 10,0 2 6,3-1-7,0-2-9,0-5 0,16-2-5,5-5 5,7-2 3,5-4-2,3-6 1,1-5 4,3-6-3,-1 0 6,0 0-6,-6-11 4,-8-5-3,-5-2 5,-4-3 15,-6-4 5,-1-2-4,0-5-5,-3 1-11,-1-1-4,-4 4-5,-1 2-2,0 5-3,0 4-14,0 7-15,-6 4-36,-7 4-94,2 2-112</inkml:trace>
  <inkml:trace contextRef="#ctx0" brushRef="#br0" timeOffset="112778.7395">15544 2193 250,'0'0'93,"0"0"-16,0 0 9,0 0-17,0 0-33,0 0-36,0-18-5,0 32-19,0 12 19,0 7 5,0 1 12,-3 4 6,1 0-10,1-4-7,1-1 5,0-2-6,0-5-12,7 0-49,1-3-51,-2-4-37,2-5 10</inkml:trace>
  <inkml:trace contextRef="#ctx0" brushRef="#br0" timeOffset="113458.8764">15598 2190 141,'0'0'148,"0"0"-79,0 0-37,0 0 30,28-84-1,-5 68-26,2-4-8,-1 5 9,2 1-9,0 8-8,-2 6-7,0 0-7,-4 6-5,-4 14-3,-6 7 1,-7 6-7,-3 3 9,-13 2-2,-16-2 8,-2-4 0,-3-5-2,4-6-4,4-5-2,8-2 2,2-5 1,7-3 3,3-4-3,6-1-1,0-1-4,0 0 0,0 0-4,9 0 4,6 0 4,6 0 0,3 0 1,4 2-1,0 11-1,1 4 1,-3 2-2,-4-1-4,-2 0 5,-3 2 0,-4-4-3,-4 1 1,-6 0 1,-3-1-8,0 1 6,-3 0 4,-13-1 12,-5-1-7,-6 1 4,0-3-9,-1-3-2,0-5-65,2-5-34,1 0-59,-2 0-102</inkml:trace>
  <inkml:trace contextRef="#ctx0" brushRef="#br0" timeOffset="114081.734">16304 2106 301,'0'0'78,"0"0"-34,0 0 33,0 0-25,0 0-28,0 0-15,31-32 0,-18 32 0,2-1 3,5 1-5,3 0-5,3 0-2,-1 0 5,1 0-5,-3 0 0,-2 1 0,-4 4-27,-4 1-77,-4 0-85,-4-3-120</inkml:trace>
  <inkml:trace contextRef="#ctx0" brushRef="#br0" timeOffset="114313.5204">16417 2125 161,'0'0'44,"0"0"-33,0 0 43,-36 79-10,30-51 6,1 3 10,3-4-12,2 0-22,0-3-15,0 0-11,0 0 2,4 2 1,2-1 1,-1 3 0,-2 0-4,-3-1-61,0-4-74,0-2-84</inkml:trace>
  <inkml:trace contextRef="#ctx0" brushRef="#br0" timeOffset="114514.0573">16266 2650 144,'0'0'308,"0"0"-305,0 0-3,0 0 44,0 0-21,0 0 16,81 0-6,-45 0-16,1 0-6,0-3-6,-1 1-5,-7 2 0,-7 0-30,-3 0-64,-4 0-113</inkml:trace>
  <inkml:trace contextRef="#ctx0" brushRef="#br0" timeOffset="116055.4712">16914 2171 116,'0'0'59,"0"0"30,0 0 3,0 0-5,0 0 6,0 0-39,0 0-40,-8-25-14,13 23 0,22-1 2,10-2 3,14-1 0,5-1 1,0-2-5,-1 1 0,-6 1-1,-9 2-4,-7 5-89,-11-1-134</inkml:trace>
  <inkml:trace contextRef="#ctx0" brushRef="#br0" timeOffset="116318.5348">17140 2084 306,'0'0'92,"0"0"-54,0 0 29,0 0-44,0 0-23,0 0 66,-4 103-24,4-66-21,0-2-19,0 1 3,0-2-1,0-1-4,0-1 0,-4-2-2,-5 0-37,1-2-48,3 0 9,4-9-108</inkml:trace>
  <inkml:trace contextRef="#ctx0" brushRef="#br0" timeOffset="117859.4934">19340 2087 61,'0'0'106,"0"0"12,0 0 17,0 0-30,0 0-37,0 0-36,-27-35-20,18 34 0,-4 1-8,-1 0-1,-5 7-3,-1 14-5,-1 8 0,1 4 4,4 1-1,3 1-2,6-2 1,5-3 2,2-2-7,0-5-2,16-2-3,9-4 13,10-3 7,2-7-4,7-4-3,-1-3 7,-1 0 0,-6-3-5,-7-7 2,-8-5 0,-6-1 1,-3-3 10,-6-3 9,-1-2 4,-5-7 4,0 0-18,-2-4 10,-14-4-13,-2 0-9,-3 1 0,0 6-2,5 9-2,-5 7-39,1 12-23,-2 4-65,-2 0-150</inkml:trace>
  <inkml:trace contextRef="#ctx0" brushRef="#br0" timeOffset="118523.5576">19826 2053 268,'0'0'139,"0"0"-38,0 0-15,0 0-20,0 0-29,0 0-8,1-26-29,-1 26-2,0 13-20,0 13 9,0 7 13,-6 4 13,-2 1-8,2-2 0,1-4 0,2-2-4,2-4-1,1-3-10,0-3-28,0-2-12,0-3-44,0-3-17,3-3-75</inkml:trace>
  <inkml:trace contextRef="#ctx0" brushRef="#br0" timeOffset="118877.4831">19814 2108 204,'0'0'97,"0"0"-26,0-89 2,12 61-31,0 5-5,3 3-15,-2 4 11,5 3 1,-3 5-1,3 3-16,0 3-15,4 2-2,2 0-1,0 13 1,-4 6-1,-3 4-2,-5 4-6,-7 1 6,-5 1 0,0-2 3,0-2 0,-15 0 0,-6-1 13,-3-4-4,0-2-9,-3-2-3,-3 1-11,1-3-32,-1-1-99,1-5-117</inkml:trace>
  <inkml:trace contextRef="#ctx0" brushRef="#br0" timeOffset="119410.0728">20324 2019 325,'0'0'118,"0"0"-7,0 0 6,0 0-41,0 0-32,0 0-21,2-21-23,-2 29-13,0 14-9,0 9 22,0 5 4,-2 1-4,-1-3 3,2-3-3,-1-3 0,1-1-6,-1-4-20,-1 0-6,-1-2-32,4 0-47,0-3-72,0-5-97</inkml:trace>
  <inkml:trace contextRef="#ctx0" brushRef="#br0" timeOffset="119733.3458">20338 2100 191,'0'0'64,"0"0"-19,12-90-17,0 66 12,2 3 1,-2 4-13,2 2 35,-2 1 4,0 6-13,-1 1-25,3 3-26,4 1-1,0 3-2,4 0-2,0 0 0,0 0-3,-3 7-6,-1 3-27,-6 2-3,-3-2-9,-2 2-37,-4 3 1,-3 2-17,-3 2 9,-15-1-28</inkml:trace>
  <inkml:trace contextRef="#ctx0" brushRef="#br0" timeOffset="119942.4031">20332 2203 289,'0'0'0,"0"0"7,0 0 20,0 0-27,0 0 2,0 0 86,61 0-20,-31 0-29,-2 0-28,-3 0-11,-5 0-4,-7 1-37,-5 8-96,-7 3-71</inkml:trace>
  <inkml:trace contextRef="#ctx0" brushRef="#br0" timeOffset="120127.3202">20338 2406 51,'0'0'6,"0"0"-4,0 0 50,0 0 1,0 0 18,82 15-30,-52-15 2,-1-3 6,3-5-10,-4 4-26,-1 1-13,-2 3-12,-5 0-91,-2-2-135</inkml:trace>
  <inkml:trace contextRef="#ctx0" brushRef="#br0" timeOffset="120659.8948">21097 1966 269,'0'0'120,"0"0"-18,0 0-8,0 0-37,0 0-57,0 0-1,-10 27-11,-4 8 12,1 3 6,0-4 9,2-1-5,2-4-10,4-2 2,0-1-1,5-5-1,0 2-28,0-2-54,0 1-21,0-5-27,4-9-160</inkml:trace>
  <inkml:trace contextRef="#ctx0" brushRef="#br0" timeOffset="121160.9754">21094 1978 231,'0'0'42,"0"0"8,41-93 43,-24 70-13,1 5-15,3 2-5,-3 5-14,-3 4-23,0 5-11,-3 2-12,0 0-6,4 17-2,-4 7 2,0 6-1,-11 6 7,-1 3-9,-11-1-9,-15-2-23,-4-8-22,0-5-1,5-8 17,4-4 10,9-5 23,4-3 14,5-3 3,3 0 3,0 0 0,0 1-6,0 5-19,13 3 11,8 4 8,6 0 14,4 0-6,0 1 8,-2 0-8,-2-3 12,-7 2 20,-3 0-17,-2-1-7,-3 1-4,2-3-8,0 1 1,1-1-2,-3-1-3,-3 0-14,1-3-94,-4-1-89</inkml:trace>
  <inkml:trace contextRef="#ctx0" brushRef="#br0" timeOffset="122920.8615">21858 1862 14,'0'0'265,"0"0"-194,0 0-33,0 0 10,0 0-48,0 0-13,-18 34 13,3 2 19,-4 4 33,1 1 1,3-1 2,1-3-33,3-2-12,2-4-10,1-4 4,1 0-4,1 0-2,-2-1-18,-2-1-24,0 1 1,0-6-56,3-6-62,2-7-35</inkml:trace>
  <inkml:trace contextRef="#ctx0" brushRef="#br0" timeOffset="123272.5484">21842 1859 157,'0'0'80,"0"0"6,0 0 37,0 0-11,0 0-36,0 0-38,50-75-9,-48 75-29,4 4-5,4 21-14,5 9 15,-3 10 4,1 3 9,-5 3-5,1-3 2,-3-5-1,3-4-1,-2-5-1,-1-4 1,2-3-4,-1-4 0,-2-1-18,-2-3-41,0-1-34,-2-2-95,-1-5-40</inkml:trace>
  <inkml:trace contextRef="#ctx0" brushRef="#br0" timeOffset="123504.349">21773 2171 294,'0'0'110,"0"0"-94,0 0 20,0 0-17,0 0-14,0 0 1,69-42-4,-41 38-2,0 0-2,4 4-37,-6 0-114,-5 0-141</inkml:trace>
  <inkml:trace contextRef="#ctx0" brushRef="#br0" timeOffset="125239.6006">22179 1883 82,'0'0'79,"0"0"-17,0 0 14,0 0-60,0 0-10,0 0 17,25-1 18,-3 1 11,5 0-4,8-3-6,3 0-9,4-1-16,1 0-5,-2 1-11,-5 2 2,-6 1-3,-8 0-4,-9 0-25,-6 0-63,-7 3-49,0 5-69</inkml:trace>
  <inkml:trace contextRef="#ctx0" brushRef="#br0" timeOffset="125556.0431">22323 1896 87,'0'0'251,"0"0"-165,0 0 1,0 0-35,0 0-14,0 0-36,6-6-2,-2 19 0,0 6 27,-1 4 5,1 3-7,-2 1-12,-2-1-10,0-2 2,0-2-3,0-4 2,0 0-4,0-1 0,0 1-20,0 0-26,0 0-33,0 0 8,-4-3-18,-1-3-92,1-3 19</inkml:trace>
  <inkml:trace contextRef="#ctx0" brushRef="#br0" timeOffset="126010.2501">22679 1858 131,'0'0'142,"0"0"-59,0 0 9,0 0-39,0 0-28,0 0 5,47-30 8,-21 24-10,3 1-12,1 1-9,0 1-4,-7 1-2,-6 2-1,-4 0-7,-6 0-39,-3 0-94,-4 3-81</inkml:trace>
  <inkml:trace contextRef="#ctx0" brushRef="#br0" timeOffset="126241.9456">22773 1849 251,'0'0'172,"0"0"-159,0 0 21,0 0-17,0 0-10,0 0-1,-12 69 36,10-42-1,2 2-21,0-1-13,-1 1-3,-2-2 2,-2-1-3,-2-1-3,-1-1-15,-1 2-68,-5-2-71,0-1-110</inkml:trace>
  <inkml:trace contextRef="#ctx0" brushRef="#br0" timeOffset="126442.4834">22632 2272 353,'0'0'69,"0"0"-69,0 0 40,0 0-11,0 0-19,94-12 4,-65 6 3,-1 0 9,-3 0-16,-1 3-5,-3 1-5,-3 1-3,-1 1-78,-1 0-142</inkml:trace>
  <inkml:trace contextRef="#ctx0" brushRef="#br0" timeOffset="126912.4671">23317 1900 220,'0'0'104,"0"0"-43,0 0 69,0 0-35,0 0-55,0 0-17,-52-50-12,31 58-11,-7 19-2,-1 10-2,2 6 0,8 2 1,7-4 1,9-7-5,3-4 3,2-6-3,17-4-2,5-5 1,6-4 8,7-7 12,2-4-7,1 0 6,-1 0-2,-4-12 14,-6-3-13,0-4 13,-3-7 6,0-3-5,-6-4-9,-4-5 1,-6 1-7,-6 1-9,-4 1-4,0 5-16,-3 6-15,-13 5-11,-6 6-53,-4 10-138,-4 3-138</inkml:trace>
  <inkml:trace contextRef="#ctx0" brushRef="#br0" timeOffset="127482.8036">23714 1877 318,'0'0'124,"0"0"-27,0 0-43,0 0-33,0 0-7,0 0 3,5-21-12,-5 21-5,0 6-16,1 17-1,-1 10 17,2 6 3,-2-1 4,0-2-6,0-6 0,0-4 1,-2-4-2,-2-2-20,-1-2-38,-1-3-30,-4 0-32,2-5 23</inkml:trace>
  <inkml:trace contextRef="#ctx0" brushRef="#br0" timeOffset="127977.1355">23751 1856 352,'0'0'89,"0"0"-27,0 0-18,0 0-10,0 0-19,0 0-4,24-54-11,-19 54-5,2 11-11,5 12 4,3 8 12,1 3 6,4 4 13,2-2-15,0-4 0,2-4 2,-4-4-4,-1-1-1,-4-3 1,1-2 3,-2-2-4,1-1 0,-3-2 2,1-5-3,-4 0 0,-1-5 0,-4 0 6,-1-3-3,1 0 27,-2 0 30,1-15-14,1-6-24,-1-6-6,2-5 1,1-6-7,-1-1-8,2 2 1,-3 0-3,1 6 0,-2 5 0,-2 7-5,-1 5-4,0 5-2,0 6-26,0 3-17,-3 0-69,-7 0-212</inkml:trace>
  <inkml:trace contextRef="#ctx0" brushRef="#br0" timeOffset="130188.972">25249 2013 176,'0'0'62,"0"0"-17,0 0 21,0 0-24,0 0 2,0 0 21,0-52-12,-3 45-3,-1 1-33,-4 0-7,-1 0-5,-4 2-3,-3 1-2,-5 1-1,1 2 1,-2 0 3,1 0-3,3 0-2,-1 2 1,-1 11 1,1 6-7,0 4-6,3 3 7,3 1 0,4 0-1,5-3-1,2-1 2,2-5 3,0-3 0,0-2 2,9-2-3,4-2 0,3-1-1,3-6 1,6-2 4,5 0 2,3 0-2,-2-10-5,-1-3-2,-7-4 7,-6-1 2,-3 1 5,-4-1 1,-4 3 7,-1 3 12,-2 3-3,-3 3 8,0 3-7,0 2-8,0 1-8,0 0-9,0 0-11,0 0 8,0 10-9,0 4 9,0 1-1,0-3-1,6-2 0,-2-2-2,3-4 0,-1 1-6,1-4 3,2-1 3,2 0 7,3 0 0,4-6 4,0-9 3,-2-1-2,-2 0 0,-3 5-1,-3 0 3,-2 5 11,0 1-6,1 5-12,-2 0-1,-1 0-4,2 0-6,2 10 1,0 3 6,-3 4 0,-1-3-3,-2 3 5,-2 1 2,0-1 7,0 1-5,0-3-1,0-2 2,0-2-3,-3-4 1,1-3-1,2-1 0,0-3-11,0 0-4,0 0 15,0-7 1,8-12 2,4-5-2,4 0 2,-1 0 0,0 4-2,-3 2 3,1 5 9,0 2 2,1 2-12,3 5-3,-2 4-1,0 0-5,1 4 1,-2 11-2,3 3 2,-2 0 5,0 2-4,-1 1 4,-4-1 0,6-2 3,-3 1-3,1-2-31,0-3-99,-2-3-133</inkml:trace>
  <inkml:trace contextRef="#ctx0" brushRef="#br0" timeOffset="130748.7664">26225 2049 415,'0'0'109,"0"0"-74,0 0 42,0 0-65,0 0-10,0 0-2,-49-39 7,17 39-6,-7 3-1,-1 15 6,6 4 0,7 4-2,9-3-4,12-2-2,5-3-5,1 0-8,7-5-29,17 0 14,6-8 15,4-2 9,-1-3-4,-3 0-1,-6 0 2,-3-3 9,-8-8 0,-1-6 16,-4-2 25,2-6 25,-3-5-33,-1-6-10,0-6-1,-3-3-6,-1-1 15,-2 3 17,0 4-3,0 7-12,-5 8-14,-1 10-2,3 7-7,2 4-10,-1 3 0,2 0-3,-1 0-8,-1 17-14,-1 19 8,-1 15 16,4 10-3,0 1 4,13-3 0,17-7-7,11-9-44,8-7-22,-1-10-21,-2-10-164</inkml:trace>
  <inkml:trace contextRef="#ctx0" brushRef="#br0" timeOffset="132601.6912">27811 1856 6,'0'0'106,"0"0"-5,0 0-20,0 0-11,0 0-25,0 0-13,-66-50 3,48 49-9,0 1-4,-7 0-12,-5 6 1,-6 16-8,-8 9 0,-1 9-3,-1 10 5,2 0 0,8-2 9,10-7-2,10-7-3,11-5-9,5-3-10,10-4 10,20-2-3,10-4 6,11-4 3,4-4 12,2-4-3,0-2-15,-5-2-93,-9 0-121,-5-3-104</inkml:trace>
  <inkml:trace contextRef="#ctx0" brushRef="#br0" timeOffset="133134.2298">28032 1929 170,'0'0'137,"0"0"-15,0 0 17,0 0-51,0 0-56,0 0-32,0-8-8,0 31-12,0 10 13,0 4 4,0 4 3,-5-6 1,-1-2 5,0-5-4,2-4-1,0-1 1,2 0 0,0-4-2,1-2-4,-1-5-22,1-4-26,1-4-45,-2-4-25,2 0-46,0-3 126,0-15-98</inkml:trace>
  <inkml:trace contextRef="#ctx0" brushRef="#br0" timeOffset="133566.5587">27997 2154 14,'0'0'124,"0"0"-7,0-98-17,0 61 8,2-1-51,2 1-18,4 8-35,-4 8 10,-1 9 20,-1 7 6,-2 4 15,0 1-39,3 0-16,3 7-15,3 16-4,5 9 16,0 4 2,1 1 1,0 0 2,4-8 0,5 0-2,3-3 2,-1-4 0,-1-2 0,-1-5-1,-5-1 1,-6-7-2,0-1 2,-3-4-1,0 1 0,1-3 1,-3 0-1,2 0 9,-4 0 3,-2 0 18,-1-11 15,1-4-11,-2-8-11,-2-5-10,0-5-5,0-5-5,0-3-4,3-3 0,3 0-1,3 4-23,0 6-6,-3 10-4,-2 6 4,-2 7-26,-2 5-13,0 6-102,0 0-112</inkml:trace>
  <inkml:trace contextRef="#ctx0" brushRef="#br0" timeOffset="134105.6028">28827 1926 260,'0'0'112,"0"0"-26,0 0-3,0 0-34,0 0-23,0 0-12,-41-54-14,19 54-1,-5 0-1,-5 19-2,-3 14 1,2 6 0,5 2 0,10-2-5,9-6 1,8-3 0,1-4-3,3-4 3,16-4 4,2-3 1,6-4 4,3-5 0,1-3 4,4-3 4,0 0-8,-4 0 9,-8 0-1,-5-1 6,-8-7 33,-5-3 5,-1-4 2,-4-4-27,0-5-6,0-6-19,0-3-1,-9-2 0,0-4-3,0 6-4,1 7-26,0 8-8,2 9-18,-5 6-32,-3 3-79,-3 0-162</inkml:trace>
  <inkml:trace contextRef="#ctx0" brushRef="#br0" timeOffset="134622.5987">29121 1898 220,'0'0'99,"0"0"-21,0 0-1,0 0-32,0 0-11,0 0-10,9-31-6,4 28 1,10-2-2,3 4 3,9-1-2,4 2-12,2 0 0,1 0 0,-5 0-6,-2 0 0,-7 0 0,-4 0-15,-6 0-71,-9 0-112,-5 0-139</inkml:trace>
  <inkml:trace contextRef="#ctx0" brushRef="#br0" timeOffset="134854.392">29286 1833 203,'0'0'58,"0"0"-49,0 0-9,0 0 68,-3 107 61,2-70-70,1-3-8,0 1-17,0-2-16,0-1-6,0-2-9,0 0-1,0-1-2,0 0-18,0-1-59,0-7-137,1-8-123</inkml:trace>
  <inkml:trace contextRef="#ctx0" brushRef="#br0" timeOffset="135872.4199">30635 1833 211,'0'0'113,"0"0"-28,0 0-2,0 0-60,0 0 20,-64-87-25,43 79-2,-3 3-8,-2 3 7,1 2-3,-5 0-11,-1 14-1,-3 11-5,3 7 4,4 9-1,7 4-3,10 3-4,8-1 0,2-3 7,6-5 0,13-6 2,3-3 2,2-6 4,-1-5-4,0-2-1,1-5 9,0-3-9,2-1-1,0-7 1,-2-1-1,-2 0-8,-6 0-3,-5-12 9,-7-5 2,-4-1-3,0-1-4,0-2 2,-9 3-3,-5-1 8,0 5 4,1-1 5,2 2-4,5 6-5,2 2 4,4 4 18,0-1 7,0 2-25,0-1-4,0 1-1,10 0 1,11 0 0,4 0 3,1 8 2,-2 3-2,-3 5-3,-5-1 4,-3 3-2,-2 2-2,-1-1 4,-2 1-4,-5-2-3,0-2 3,-3-1 0,0 0 4,0-1-1,0-2-3,0 0-38,0-1-72,7-6-37,8-3-177</inkml:trace>
  <inkml:trace contextRef="#ctx0" brushRef="#br0" timeOffset="136527.312">31163 1891 241,'0'0'125,"0"0"-6,0 0 5,0 0-54,0 0-37,0 0-33,0-16-9,-4 23-7,-9 17 16,-4 9 3,-2 3 3,3 0-2,3-2-3,6-6 1,2-2-2,1-5 1,-1-5-1,0-2-11,0-2-12,3-5-10,1-2 2,1-4-19,0-1-1,0 0 51,0-10 22,0-12-21,11-9 9,6-7 0,4-4-4,0-6 5,4 2 12,-1 1 0,-2 2 12,1 9-16,-2 5 3,-5 8-5,-4 8-7,-4 5 1,-5 4 6,-2 4 9,-1 0-26,0 0-1,0 12-20,0 18 21,-4 12 6,-4 6 10,1 1 1,2 0-14,2-7 3,3-6-5,0-6 0,0-4 3,0-4-3,3-2-1,0-3 0,3-4-12,2-1-30,-1-1-41,5-5-128</inkml:trace>
  <inkml:trace contextRef="#ctx0" brushRef="#br0" timeOffset="136759.0906">31147 2058 187,'0'0'10,"0"0"38,0 0-18,0 0 23,0 0-10,0 0 10,57 0-19,-29 0-22,3 0-9,-2 0-3,-3 0-108,-3 0-148</inkml:trace>
  <inkml:trace contextRef="#ctx0" brushRef="#br0" timeOffset="137128.412">31624 1813 447,'0'0'134,"0"0"-67,0 0-18,0 0-46,0 0-3,0 0 0,25-23 2,-6 17-2,6 2 0,5-1 1,1 2 0,2 0 1,1 3-2,-2 0 0,-1 0-5,0 0-80,-7 0-141,-5 0-164</inkml:trace>
  <inkml:trace contextRef="#ctx0" brushRef="#br0" timeOffset="137406.937">31820 1777 232,'0'0'22,"0"0"-7,0 0-15,0 0 45,-18 84 10,11-54 2,2 1-16,2 3 12,0-2-20,1-4-17,1-1-8,1-1-8,0-1 4,-2-1 2,2-3-6,-1-1-4,1-4-58,0-2-74,0-5-69</inkml:trace>
  <inkml:trace contextRef="#ctx0" brushRef="#br0" timeOffset="137745.5241">32117 1908 452,'0'0'79,"0"0"-17,0 0-14,0 0-32,0 0-3,0 0 5,-2-5-18,-1 6-3,-4 21-10,-1 6 10,-1 6 3,0-2 0,2-4-2,4-3 1,2-4-12,1-4-18,0 1 1,0-1-21,0-4 5,1 0-23,2 0-18,1-6-22,-2 1-41</inkml:trace>
  <inkml:trace contextRef="#ctx0" brushRef="#br0" timeOffset="138069.2398">32194 1846 170,'0'0'37,"0"0"3,0 0 18,0 0-11,42-86 1,-36 77 10,0 1 11,-1 3-17,1-3-14,2 2-16,4 0-20,8 1-2,6 2-3,0 0 0,2 3 3,-4 0-10,-3 0-6,-3 0-14,1 0-21,-5 5-25,-5 3-23,-6 3-53,-3 1-49</inkml:trace>
  <inkml:trace contextRef="#ctx0" brushRef="#br0" timeOffset="138300.5443">32091 1986 201,'0'0'51,"0"0"-42,0 0 19,0 0 19,0 0-8,0 0-7,57 0-24,-43 0-4,-1 0-1,-4 3-3,-2 3-1,-1 3-28,-3 3-106,-3 2-62</inkml:trace>
  <inkml:trace contextRef="#ctx0" brushRef="#br0" timeOffset="138501.0842">32087 2186 23,'0'0'41,"0"0"108,0 0-20,0 0-49,83 9-1,-59-9-20,-1 0-25,0 0-21,0 0-13,-4 0 0,1 0-13,-7 0-53,-3 0-59,-5 0-110</inkml:trace>
  <inkml:trace contextRef="#ctx0" brushRef="#br0" timeOffset="144172.3673">2596 3406 49,'0'0'7,"0"0"0,0 0 42,0 0-29,0 0-7,0 0 35,0 0-4,67 0-17,-51 0 32,2-1-19,-3-2-16,1 2-14,-2-1 2,2 2-5,2-1-2,3-1 4,1 1-3,1-1 11,1-1-10,1 1-1,5 0 2,1-1-2,-1 0-4,4 1 2,2-1-3,0 2 3,0-3-4,2 0 0,-2 1 0,0-1 0,0-1 0,3 2 0,1-2 0,2 3 0,-2-1 1,2-2 0,-6 3-1,-5 1 1,2 1-1,0 0 0,1 0 0,2 0 0,7 0 0,-1 0 0,2 0 1,3 0-1,3 0 0,0 0 0,5 0 0,-1 0 0,-1-6 0,3 0 0,5 0 3,6-3-3,-2 0 0,4-3 0,1 1 0,2 1-2,-2-3 5,5 5-3,-4-3 0,-5 2-1,-4 3 1,-5-1 1,-6 4-1,0 0-1,-5 0 1,0 1 0,1-1-2,-3 1 5,-2-1-4,4 1 2,-4-3-1,0 2 0,1 1 0,0 1 0,0-1 0,-2 2 0,-4-1 0,-1-1-1,-3 1-1,1-2 1,2 0 1,3-2 0,1 1 0,9-2 0,-1 2 0,1-3 0,-2 1 1,-3 3-1,-8 0-2,3 3 2,-5-1 1,0-1 0,-1 1 1,-2-2-4,2-1 2,3 2 0,3-1 0,0-2 0,4 2-1,0 0 1,-4 1 0,1 1 0,-2 1 0,-1 0 1,2 0 1,4 0-2,-3 0-2,1 0 1,-1 0 0,-3 0 2,-1 0-2,-2 0 1,2 0-1,3 0 1,1 0 0,2 0 1,1 0-1,-1 0 0,0 0 0,-1 0 1,0 0-2,1 0 2,5 0-1,4 0 0,0 1 0,7-1 1,0 4-1,-3-1 0,-1 0 0,-5 1 2,0-1-2,5 2 0,2-4 0,6 2-3,5-1 6,0-2-3,-1 0 0,-2 1-3,2 1 3,0 1-1,-2 0 2,0 1-1,3 3 0,0-2 3,3 1-5,-1 1 4,5 0-4,-2-1 1,-2 0 1,3 1 0,2-2 0,4 0-2,0 2 3,3-3-1,1 3 1,-2-1-1,6-3-2,2 2 2,8-2 2,2 1-1,3-1-1,3 0 0,-2 0 0,3 1 2,1 1-4,5-2 4,-3 0-2,6 0 0,-2 0 0,5 1 0,3-1 1,1 1 2,-5-3 4,-1 0-5,-1 2-2,0 0 0,-3 2 2,4 0-2,2-2 0,1 1 2,4 0 2,0-2 3,-2 2-6,-4 0 0,-5 0-1,1 0 3,-4 1-3,1 0 0,-4-2 3,-3 0-3,-1 1 1,-4-1-2,4 0 2,-1-1-2,-4 1 2,0-2-2,-3 1 7,-1 1-5,2-2-1,4 2 3,2-2-3,0-1-4,2 0 2,5 0 2,-4 0 1,2 0-1,-6 0 0,-6 2 1,-5-2 1,-4 2-2,-2-2 0,5 0-1,4 0 1,5 0 3,6 0-3,2 0-2,2 0 2,5-4 0,3 3 0,-1-2 0,2 2 3,-2-2-3,6 1-1,2-1 1,3-2 0,8 1 0,4 0 1,-1-2-1,3 1 0,-6 0-1,-6 0 1,-5 0 0,0 0 0,-1-1 0,3 1 4,3-6-3,3 2 1,2-1-1,4 2 1,2 0-2,-1-1 2,0 0 1,5-1-3,-2-1 0,5-1-1,-1-2 1,-2 2 0,-5 2 0,-4 1 0,-7 4 0,-1-2 2,3 1-2,2-3 0,7 0 0,5-2 0,2 1 0,1 1 1,0 1-1,-6 2 0,-2 2 0,0-1 2,0-1-2,8 0 0,2 0-1,3 2 1,2-1 0,-1 3 0,-6 2-1,-3 0 3,-1 0-4,-3 0 6,3 0-8,2 0 5,-2 0-2,2 0 2,-4 0-2,-4 2 2,-2 3-1,0-1 1,1-1-1,2-3 0,3 1-1,-5-1 1,2 0-1,-2 2 1,-6-1 0,-4-1 1,-2 0-1,2 0 1,2 0 2,7 0-3,8 0 0,2 0 0,4 0-1,-1 0 1,-5 0-2,-2 0 2,-2 0 0,-4 0 0,3 0 0,1 0 0,1 0 0,3 0 2,-2 0-1,-2 0-1,1 0 0,-1 0-1,0 5 2,5 0-4,-2 1 3,5-1 0,-1 3 0,0 2 0,-2 1 0,1 3 2,-1-2-2,2-1 0,8-3-2,1-2 1,3 2 1,2-1 1,-5 0 1,-3 0-4,-4 0 2,-2 1 0,2-1 2,2-2-2,-1-2 1,0 0-1,-6-3 0,-8 0 0,-6 0 0,-6 0 0,-8 0 0,-7 0 0,-3 0 0,-11 0 0,-4 0 0,-8 0-1,-12 0-12,-6 0-78,-12-8-96</inkml:trace>
  <inkml:trace contextRef="#ctx0" brushRef="#br0" timeOffset="148412.8594">7695 1867 56,'0'0'7,"0"0"-2,0 0 18,0 0-3,0 0-14,0 0 5,21-5 11,-17 5-9,2 0-3,5 0 1,4 0 4,1 0-7,5 0 2,4 0 6,-2 2 3,2 1-16,-1-2 4,3 3 5,-3-1-4,2-1-5,-1 1-1,3 2-2,2-4 1,3 1 7,1-2-5,1 2 3,3-2-4,2 0 10,8 0-7,6 0-2,4 0 9,9 0-7,3-4 2,-3-2-5,-3 1 0,-4 0-2,-2 0 2,-3 1-2,-2-1 1,-1-1 3,-2 2-1,-3-1 2,2 1-1,-4 0 0,1-1 2,0 0-6,3 2 0,1-1 0,-1-1 3,0 2-2,-1-1 0,-2 1 0,1 0-1,-1 0 0,-1 0 2,2-1-2,0 1 0,0 2 0,-2-2 4,-2 2-4,-4-1 4,1-1-3,-2 3 1,0-1-1,-2-1 1,-3 0-2,0 1 1,-3-1 0,-2 1-1,-1 1 0,-3-2 1,3 2 0,-2-1 2,2 1-1,-2-1-2,0-2 1,-2 1-1,-2 1 3,0-1 2,-5 2-1,0-1 2,-2 1-6,2-2 3,1 2 1,2-3-4,3 1 1,0-1-1,3 1 1,0-1 1,0-2-1,-1 0 0,-3 1-1,3 2-1,0 0 1,3 0 0,-2 1 0,6-1 1,-2 0-1,5 2 0,2 0 0,3-1 0,0-1 1,4 2-1,-3-3 0,1 3 0,0-1 0,-2-1 0,4 2 0,-1 0 0,-2 0 2,4 0-2,0-1 2,4 1-2,4-2 0,2 2 0,4-1 1,0 0-1,2 1 1,0-2 0,5 0 0,-1 1-1,2-2-2,0 1 2,1-1 9,3 3 4,2-1-6,-2 1 1,-1 0 1,-2-2-8,3 2 4,-2-1 0,1 1-5,0-1 0,-1 1 1,-1 0 1,4 0 0,0 0-2,4 0 0,-5 0 2,-3 0-4,-4 0 5,-2 0-6,6 0 5,0 0-2,3 0 1,2 0 4,1 0 0,-3 0-5,0 1 2,1 2-1,-2 0 1,0 1-2,1-1 0,5 1 2,2 0 1,2-3-1,-1 2-1,-1 0 1,-3-1 1,-1 1-1,-3 0 5,2 0-4,-2 1 1,0-1 3,-3 2-7,2-2 0,2 2 2,2-1-2,-3 0 0,2 0 0,1 0 0,-3 2 1,2-2-1,-1 1 0,-5 0 2,-3-1-1,-2 0 0,2-1 5,1 1 0,6-1-5,3-3 2,0 1-1,0-1-2,2 2 2,-2-2 0,0 0-2,-5 0 1,1 0-2,-2 0 1,-1 1 0,0-1 0,2 2 3,-1-2-2,-1 0-1,0 0 0,-1 0-1,3 0 1,1 0 1,0 0 0,-3 0-1,-5 0 2,0 0-1,-3 0-1,-3 0 0,-2 0 2,-1 0 0,0-2 0,-2-1-1,0 0-1,4 0 0,4 1 1,5-2-1,2 3 1,4-2 0,-2-2-2,5 2 0,2-2 0,3 1 1,2 1 0,1-1 1,-2-1-1,-1 2 1,-2 0 1,2-1-2,-2-1 2,4 0-2,2 2 0,4 0 1,4 0-1,2 2 0,0 0-1,2-1 1,1 2 0,3 0-2,1 0 2,1 0 0,-1 0 2,-2 0 0,-4 0-1,-4 0-1,-1 0 0,1 0 0,-3 0 0,0 0 0,0 0-1,-5 0 1,5 0 0,3 0 0,-4 0 0,1 0 2,-3 0-2,-3 0 0,2 0 0,-2 0 0,-1 0 0,-1 0 1,-1 0-1,3 0-1,-3 0 0,-3 0 1,-4 0-1,-2 0 1,-1 0 0,0 0 1,-2 0 0,-3 0-1,-3 0 0,-1-3 1,-4 1-1,1 1-1,-5-2 1,0 1 1,-2 1 1,-1-1-2,-4-1 0,-5 2-2,-1-2 4,1 1-2,-1 1 0,0-1 0,0-1-2,1 0 2,0-1 2,0 1-2,1 0-2,1-2 2,1 1 0,2 1 0,3-2 0,5 2 0,4 0 0,2 1 0,0-2-1,1 1 1,1 0 0,0-1 3,-2 0-3,1 1 0,-3-1-2,1 0 2,-1 1 3,1-2-3,2 0 1,0 1-2,6 0 1,5-1-1,-1 0 1,5 1 0,-1 0 0,1 0 0,2 1-2,5 0 2,3 0-1,1 0 2,0 1-1,2-1 0,0-1 3,0 1-4,-3-1 1,2 1 0,-2 0 1,3 0-1,1 0-1,-2 0 1,-2-2-2,0 2 2,-3 1 0,2-2 0,-2 3-1,-3-3 2,3 2-1,-3-1 2,0-3-1,-3 1-1,-6 0-1,-2 3 1,-4-3 0,0 1 0,0 1 0,0-2 1,0 1-1,-2-2 0,-1-1-1,-2 1-1,4 2 2,3-2 0,1 0 0,2 1 0,1 0 2,0-2-5,3 3 6,0-2-5,3 1 4,2 1-2,-1 2 1,2-1-1,2 3-1,5-1 1,0 1 0,2-2 0,1 2-3,5 0 3,2 0 0,4 0 1,0 0-1,-2 0 0,2 0-1,-5 0 2,-3 0-1,-3 0 2,4 0-4,-1 0 4,1 0-4,-1 0 1,-1 0 0,-2 0 1,2 0 1,-1 0-1,-2 0 0,0-3 1,-2 0-1,-4 0 0,-5 0 0,-5 2 0,-7-1 0,-5 2 0,0-1 0,-3-1 0,-7 1 2,-6-2-2,-10 2 0,-9 1-2,-10 0-8,-7 0-36,-5 0-62,0-4-134</inkml:trace>
  <inkml:trace contextRef="#ctx0" brushRef="#br0" timeOffset="163041.0743">24463 1915 38,'0'0'110,"0"0"-83,0 0 14,0 0 22,0 0 3,0 0-39,0 0 16,0 0 10,0 0-29,15-35 10,-15 32-7,0 1-24,-5-1-3,-6-2 0,-2 2 4,-4 1-4,-1 1-6,-5 1 5,3-2 2,1 2 0,2 0-1,3 0-2,1 0 2,4 0 2,1 0-2,2 0 0,1 2-3,0 5-7,2 5 0,2 4-3,1 0 5,0 4 8,0 2 0,0-2 1,0 1 2,7 1-2,5-2-1,0 1-1,4 0 1,1 0 0,2 0-1,2-3 1,1-1 5,-2-2 0,-2-1-4,-5-2 0,-4-3 5,-3 1-3,-4-1 1,-2-2 4,0 0-7,0-3 2,0 2 1,-2 0 16,-9-1 7,-5 1 7,-3-2 9,-10-1-21,-2 2-14,0-2-6,-4-2-2,2 1-24,1-2-82,0 0-141</inkml:trace>
  <inkml:trace contextRef="#ctx0" brushRef="#br0" timeOffset="175055.6149">2521 4525 75,'0'0'117,"0"0"-72,0 0 38,0 0 14,0 0-41,0 0-37,0 0-15,0 0-4,-6 1 3,-12 22-1,-7 10 0,-2 6-2,-3 7-15,-1 0 14,0 2-57,1 1 10,4-3-92,-1-7-40</inkml:trace>
  <inkml:trace contextRef="#ctx0" brushRef="#br0" timeOffset="175403.3325">2251 4688 166,'0'0'165,"0"0"-133,0 0-32,0 0 0,0 0-18,0 0 18,39 41 7,-20-18 25,0 4-6,-2 1-15,2 0-2,-4 1-3,3-1-6,-1 0-8,-1-4-55,6-2-55,-7-4-74</inkml:trace>
  <inkml:trace contextRef="#ctx0" brushRef="#br0" timeOffset="175687.9474">2146 4843 218,'0'0'89,"0"0"-45,0 0-23,0 0 2,0 0 32,91-54-18,-50 44 1,2 4-16,2 1-10,0-2-9,-1 4-3,-2 2 0,-6 1-3,-3 0-81,-8 0-36,-10 8-107</inkml:trace>
  <inkml:trace contextRef="#ctx0" brushRef="#br0" timeOffset="176452.3583">3452 4492 251,'0'0'73,"0"0"-73,0 0-12,0 0-1,0 0 13,0 0 28,3 104 11,-3-63 4,3-2-20,-3-3 8,0-3-13,0 0-10,0-1-6,0-1-2,0 4-18,0-4-85,0-2-35,0-5-94</inkml:trace>
  <inkml:trace contextRef="#ctx0" brushRef="#br0" timeOffset="176922.4419">3480 4609 233,'0'0'63,"0"0"12,0-76 6,0 61-13,0 5-7,0 7-6,0 2-20,0 1-11,0 0-24,0 0-6,6 19-18,6 13 12,5 10 12,5 0 14,3-1-7,2-5-4,6-4-2,0-5-1,-2-3-3,5-3 3,-5-3 0,-1-3 2,-2-3-2,-6-4-6,0-4 5,-1-4-12,-5 0 13,-1 0 3,-3-3-3,-3-10 3,-2-7 7,-1-6-3,-1-3 3,-2-6 3,-3-3-4,0 1 1,0 2 2,-9 5 0,-6 6-9,3 4 2,-3 5-5,3 7-7,3 4-14,0 4-36,-1 0-103,2 0-181</inkml:trace>
  <inkml:trace contextRef="#ctx0" brushRef="#br0" timeOffset="177555.3451">4177 4498 344,'0'0'116,"0"0"-100,0 0 7,0 0 20,0 0-39,0 0-4,-88-22-1,69 38 0,-2 8 1,7 6-5,1 6-2,-2 3 0,9 0 6,3-1-1,3-2-7,6-4 4,16-6 4,8-7 1,6-7-2,7-7 4,5-5 3,3 0 3,4-10-3,-6-8 2,-10-1-4,-6-2 9,-12-2 2,-11 2 29,-5-3 16,-5-3-20,0-3-14,-3-2-3,-9-1-22,-6 0 0,1 3-9,-2 3-35,1 8-15,-1 9-47,-2 10-25,1 0-122</inkml:trace>
  <inkml:trace contextRef="#ctx0" brushRef="#br0" timeOffset="178040.895">4598 4477 299,'0'0'141,"0"0"-126,0 0-12,0 0 14,80-50 4,-45 41-3,2-1 20,3 1-17,-1-1 2,0 3-8,0 1-10,-1 1 1,-8 5-6,-3 0-9,-6 0-123,-8 0-55</inkml:trace>
  <inkml:trace contextRef="#ctx0" brushRef="#br0" timeOffset="178294.8505">4866 4405 160,'0'0'91,"0"0"-46,0 0 60,0 0 12,0 0-97,0 0-20,-9 36 0,8-1 11,-5 5 40,3-2-34,0-2-12,0-2-4,3-1 0,0-1-1,0-5-3,0-3-16,5-3-69,9-6-35,0-2-18,4-6-74</inkml:trace>
  <inkml:trace contextRef="#ctx0" brushRef="#br0" timeOffset="178865.107">5299 4408 301,'0'0'82,"0"0"-25,0 0 28,0 0 3,0 0-55,0 0-33,0 0-17,0 25 17,0 10 1,-6 1 10,6-1-8,-3-7-1,3 0-2,0-6 3,0-2-3,0-2-1,0-2-3,0-1-32,0-3-79,0-4-55,0-7-81</inkml:trace>
  <inkml:trace contextRef="#ctx0" brushRef="#br0" timeOffset="179128.1527">5330 4378 245,'0'0'63,"0"0"-40,0 0 8,0 0 22,5-77-9,8 62-20,7-2-7,2 3-10,2 4 6,-6 4-13,4 6-1,-4 0-9,0 0-19,1 6-86,-2 6-82</inkml:trace>
  <inkml:trace contextRef="#ctx0" brushRef="#br0" timeOffset="179344.3077">5375 4585 9,'0'0'42,"0"0"33,0 0-38,0 0 0,0 0-37,79-13-6,-74 13-34,-5 12-72</inkml:trace>
  <inkml:trace contextRef="#ctx0" brushRef="#br0" timeOffset="179566.8793">5359 4768 79,'0'0'9,"0"0"19,0 0 34,0 0 23,0 0-34,0 0-20,103 14 13,-69-14 10,0-3-11,-3-1-16,-6 1-14,-5 0-4,-2 2-9,-1 1-39,-4 0-100,-4 0-109</inkml:trace>
  <inkml:trace contextRef="#ctx0" brushRef="#br0" timeOffset="180700.3928">6939 4324 62,'0'0'149,"0"0"-52,0 0-39,0 0-21,0 0-37,0 0 3,19-11-3,12 5 15,4-2-14,4-1 3,-1 0 0,1 2-2,-5-1-2,-1 2-9,-6 3-52,-2-1-106</inkml:trace>
  <inkml:trace contextRef="#ctx0" brushRef="#br0" timeOffset="181016.8553">7146 4262 136,'0'0'140,"0"0"-112,0 0 18,0 0-34,0 0-5,0 0 20,-27 94 9,24-56 19,3-2-30,0 0-9,0-2-9,0-3-2,0-4 0,0-3-5,0-1-4,2-4-54,4-2-34,1-5-20,0-5-99</inkml:trace>
  <inkml:trace contextRef="#ctx0" brushRef="#br0" timeOffset="181333.2207">7483 4205 35,'0'0'72,"0"0"-1,0 0 58,0 0-65,0 0-48,0 0-16,-4 70 119,-8-23-48,3 1-52,1 0 7,1-4-19,4-4-4,-1-6 0,4-5-3,0 1-29,0-5-94,0-3-100</inkml:trace>
  <inkml:trace contextRef="#ctx0" brushRef="#br0" timeOffset="181787.7653">7524 4476 89,'0'0'59,"0"0"-25,0 0 39,0 0-30,0 0-32,0 0-3,77-74 2,-68 69-5,6 0-5,-3 1 0,0 0 0,1-2-4,-1-2-6,0-1 1,-3-3 9,-3-2 4,0 1 19,-1-3 32,-4-1 28,2 2-9,-3-1-14,0 6-5,0-1-29,1 4-1,-1 1-14,0 1 1,0 5 9,0 0 6,0 0-23,0 0-4,0 13-22,0 13 9,0 11 13,0 5 13,0 0-9,-7 0 1,1 0-5,0-3 0,3-4 0,1-5-16,2-2-38,0-7-52,0-6-104,2-8-43</inkml:trace>
  <inkml:trace contextRef="#ctx0" brushRef="#br0" timeOffset="182366.9161">8046 4183 466,'0'0'89,"0"0"-33,0 0 21,0 0-35,0 0-42,0 0-5,-41 61 5,24-22 0,0-2 4,5 1-4,0-2 2,2-3-2,-2-1 1,6-5-2,0-3 1,1-3-14,4-6-26,-1-4-19,2-7 20,0-4-57,12-1-10,11-22 87,2-7-9,-4-6-6,0-2 34,-9 1 4,1-3 67,-2 3 17,-4 1 2,3 3-32,-2 2-8,-5 9-11,5 4 2,-5 6-15,1 6-1,-1 0-9,-2 4-6,1 1-10,2 1-4,4 0-10,1 13 1,4 13 2,-4 4 10,-3 3 1,-3 3 7,1-2-4,-1 0 0,0-1-3,2-1 1,3-2 0,-1-4-1,0-3-8,-1-3-24,0-3-26,-1-4-49,-4-4-86,-1-6-54</inkml:trace>
  <inkml:trace contextRef="#ctx0" brushRef="#br0" timeOffset="182551.8264">8011 4463 317,'0'0'146,"0"0"-106,0 0-14,0 0-8,0 0-13,0 0 8,66-63-12,-41 59-2,-4 0-4,-3 3-15,0 1-75,-3 0-142</inkml:trace>
  <inkml:trace contextRef="#ctx0" brushRef="#br0" timeOffset="182889.7493">8369 4244 112,'0'0'195,"0"0"-92,0 0-24,0 0-14,0 0-30,0 0-17,103-61 0,-62 50-1,-3 1-13,-2 4 1,-3 2-5,-3 4-8,-5 0-46,-7 0-87,-8 4-77</inkml:trace>
  <inkml:trace contextRef="#ctx0" brushRef="#br0" timeOffset="183121.5375">8605 4170 211,'0'0'158,"0"0"-53,0 0 7,0 0-52,0 0-60,0 0-11,-3 27 8,3-3 3,0 5 7,0-1-2,-3 1 1,-1-1 1,1-2-4,1-2-3,2 0 0,0 2-2,0-3-35,0-2-24,0-5-83,0-7-133</inkml:trace>
  <inkml:trace contextRef="#ctx0" brushRef="#br0" timeOffset="184023.8499">10021 4087 218,'0'0'166,"0"0"-103,0 0-63,0 0 13,0 0-8,0 0 18,0 0 14,90-18 0,-64 13-5,0-1-19,-6 4-12,-1-1-1,-5 1-7,-3 2-93,-5 0-122</inkml:trace>
  <inkml:trace contextRef="#ctx0" brushRef="#br0" timeOffset="184246.5468">10134 4063 94,'0'0'193,"0"0"-141,0 0-35,0 0 34,0 0 14,0 0 24,-10 86-36,7-55-23,-3 2-10,2-1-11,-1-2-1,-1 2-8,0-2 3,0 4-3,-3 3-13,3-1-84,2-3 12,4-5-121</inkml:trace>
  <inkml:trace contextRef="#ctx0" brushRef="#br0" timeOffset="184478.2352">10025 4540 317,'0'0'144,"0"0"-129,0 0 48,0 0-49,0 0-5,0 0-8,72-21 9,-42 17-6,-3-1-1,-2 0-3,-7 5-19,-3 0-126,-8 0-135</inkml:trace>
  <inkml:trace contextRef="#ctx0" brushRef="#br0" timeOffset="194649.0589">10485 4075 73,'0'0'113,"0"0"-63,0 0 18,0 0 2,0 0-7,0 0-6,0 0-16,0-12-16,0 12-16,0 0-9,0 0-3,-3 19-4,-6 12 7,-3 8 2,0 3-1,3 1 3,2 0-4,2-4 1,1-2-1,4-4 0,0-2-1,0-6 1,16-2-10,8-5 1,9-4 9,12-9 2,5-5-2,2 0 5,-2-8-5,-7-10-33,-7-3-86,-14 1-122</inkml:trace>
  <inkml:trace contextRef="#ctx0" brushRef="#br0" timeOffset="195034.144">10225 4306 99,'0'0'148,"0"0"-138,0 0 7,0 0 43,0 0-2,94-11-8,-58 5 0,2 0-15,5-1-16,2 3-7,8-2-12,2 0-2,2-1-71,-3-2-111,-8-1-98</inkml:trace>
  <inkml:trace contextRef="#ctx0" brushRef="#br0" timeOffset="198047.8835">12278 4224 100,'0'0'107,"0"0"-84,0 0 9,0 0 25,0 0-51,0 0-6,0-3-1,0 16 1,0 1 0,0 4 20,0-1 10,0 1-17,6 0-5,2-2-1,2 1-7,2-3 1,0-2 2,1-3-1,1-2-2,1-2 7,0-4-6,2-1-1,0 0 4,-1 0 0,1 0 5,-2-9-3,-2-1 0,0-3-1,-2-2 0,0 0 2,-3 1-1,-2-2-2,-3 1-1,-1 0 4,-2 2 26,0 1 7,0 1-22,0 2-1,0 2-3,0 2-5,0 2-7,0 1 0,0 2-1,0 0-1,0 0-2,0 0-22,0 2-2,0 13 19,0 3 7,1 2 2,5-1 2,-1-1-1,7-1-1,-5-5-2,2 0 0,6-3 0,0 0-5,3-2 5,3-2 3,1-3-3,4-2-5,2 0 4,-1-3 0,-2-8-1,-5-1-3,-4 0 5,-7 1 0,-3-1 5,-5-1 3,-1-2-3,0-2-4,0 2-1,-9-1-1,-4 1-6,0-1 7,0 3 2,3 3 0,1 0-2,3 4-7,-1 2 1,2 3 1,1 1 5,4-2 0,0 2 0,0 0-2,0 0-7,0 0-30,0 0 32,12 6 6,-2-2 1,5 1 0,0-2 3,6-3 1,0 0-1,7 0 6,2 0-5,3-3 2,5-5-3,1 1 4,3-2 2,0 0 2,-3 1-3,-11 1-8,-4 2 3,-14 4-3,-4-1 2,-6 2 8,0 0 31,0 0 0,0 0-21,-1 0-18,-14 0 12,-9 15-11,-1 5-3,-4 4-1,4 3 1,5 0-3,3 0 1,5-3 0,3-3-1,6-3-1,3-2-2,0-6 1,0-1 0,3-2 2,13-2-1,2-2 2,3-3 2,0 0-1,4 0-5,-4-6-4,2-4 10,0-4 2,-6-1-1,-2-2 2,-5-1 0,-5 0 2,-4 0 1,-1 0-3,0 2-2,-6-2 1,-7 1 4,-4 2-4,2 0 4,-1 4-3,4 4-3,3 1-3,0 3-2,6 1 5,0 2 6,2 0-6,1 0 0,0 0-7,0 0-1,0 0-4,0 6 9,0 4-1,1-3 3,7-1 0,5-1 0,4-2-1,5-3 2,6 0 8,5-2-6,3-9 5,-2-1-7,-4 3 1,-8 2 2,-8 2-2,-4 2 1,-2 1 2,-2 1-1,0 1-3,-1 0-1,-3 0 0,-2 0-3,0 0-6,0 5-4,0 10 14,0 4 8,0 2-7,-7 2 3,2-2-1,1-1-3,4-2 0,0-4-3,0 0 3,0-3-4,9-1 4,5-2-3,2-3 1,1-1 1,4-4 0,-3 0 1,1 0-1,-2 0 1,1-3 0,-6-8 7,4-2-2,-4-3 2,-2-3-2,-2 1 1,-5 2 6,0 0-1,-3 5 7,0 0-7,0 5 8,0 0-8,0 3 3,0 1-12,0 2 0,0 0-2,0 0-20,0 0 7,0 10 13,0 4 0,0 1 1,0 1-1,6-3-1,2-3-3,3 0 0,3-4 1,5-2-1,2-4 4,2 0 0,2 0 1,0-1-1,0-10 4,-2-1-4,-1-3 6,-2-2-5,-4-4 2,-1-4 3,-3-5 1,-2-6 5,-4-2 3,-3-1-7,-3 0 10,0 0-3,0 3 14,-1 4-4,-8 3-12,-1 6-5,2 9-8,3 5 0,1 6-2,2 3 0,-2 0 1,-2 10-8,-1 23-16,-4 14 20,1 10 1,10 0 1,0-3 3,0-4-1,3-8-4,13-4 4,2-5-1,3-7-6,3-4-19,3-5-5,1-2-25,3-3-6,-2-4-107,-4-1-158</inkml:trace>
  <inkml:trace contextRef="#ctx0" brushRef="#br0" timeOffset="198712.0333">14324 4173 136,'0'0'111,"0"0"-66,0 0 76,0 0-8,0 0-69,0 0-25,-42-26-11,20 26-6,-2 0-2,-1 2 14,0 11-9,0 5-5,6 5-2,1 0 2,4 1-1,4-2-1,5-2 0,5-4-3,0-4-2,0-1-3,5-4-3,10-2 13,6-3 0,4-2 4,6 0-3,1-10 5,-3-1-3,-2-3 0,-7-1 0,-4-2 3,-4-3 10,-2-2 7,-4-6 5,2-6 2,-3-3-4,1-5 2,-3-5-12,-1 2 3,-2 0-2,0 6 7,0 5 4,0 9-6,0 8 2,0 8-10,-2 7-4,2 2-10,-3 0 0,-3 26-16,-5 17 6,3 9 9,3 5 2,5-3-2,0-4-1,19-8-17,12-7-38,5-7 4,3-5 0,3-5-20,-5-4-91,-7-7-140</inkml:trace>
  <inkml:trace contextRef="#ctx0" brushRef="#br0" timeOffset="204811.6313">16029 3803 60,'0'0'121,"0"0"-39,0 0 20,0 0 3,0 0-33,0 0-25,0 0-21,0-7-26,0 7-7,0 10-11,0 14 18,0 8 2,0 4 7,0 0-3,0-1-2,0 0-2,0-2-1,0-1 0,0-2-1,0-3 0,0-1 0,0-4 1,0-2 0,0-2 0,0-1-1,0-6 0,0 0 0,3-5-1,-2-1-14,1-4-15,-2-1-17,0 0 14,0 0 33,0 0 15,0-10-7,0-4 21,0-1 0,0-1-12,0-2 2,4-3 1,1-2-18,2 0 2,5 0-4,-1 2 4,1 3-1,-1 3 0,-1 4 1,-1 3 9,1 3-5,0 5-8,3 0-3,1 0-2,-2 10-2,1 4 1,-2 3 2,0-1 4,-4 3 3,-3-1-3,-4-2-5,0 4-4,-1 1-1,-17 0-27,-3-2-24,2 0-46,-1-4 30,4-4 18,1-4 18,4-3 11,4-2 30,1-2 6,3 0 5,0 0-8,0 0 2,2-3-3,1 0 2,0-4 4,0 3 7,0-2-5,0 2 21,1 0 13,7 0-18,0 2-11,3-2 1,4 1-9,7-1 4,5-1 2,3-1-4,4 0-7,4-3 8,2 0 2,-3 1 21,-2 1-6,-6-1-20,-3 4-5,-7-4 4,-1 1 1,0-2 18,-3-5 4,3-1 5,-2-3-11,0-3-9,-5-2 2,-5 2-5,-4 2-1,-2 2-7,0 1 1,-14 5-4,-4 5 0,2 5 0,-4 1 2,0 0 6,1 16-8,3 9-2,7 3-4,8 1 0,1-3 4,3-2-3,19-2 5,3-6 0,3-2-1,1-2-3,1-5-23,0 1-52,0-5-57,1-3-188</inkml:trace>
  <inkml:trace contextRef="#ctx0" brushRef="#br0" timeOffset="207301.5933">17728 4028 280,'0'0'143,"0"0"-84,0 0 15,0 0 12,0 0-58,0 0-18,0 0-1,-3-6-9,3 6-11,6 0 11,6 0 8,6-1-5,-1-1 1,2 1-2,-1-2-2,1-2 1,0-2-1,0-2 0,0-3 1,0-2-1,-2-2 0,-3-2 4,-1-5-1,-4-4 0,-1-3-1,-2-3-2,-1 1 2,-2-1-2,-2 0 4,-1 3 0,0 3 1,0-1-4,0 7 5,-4 2-5,-2 4-1,1 6 0,1 6-3,3 3 3,-4 0 0,-4 13-6,-2 20 1,-5 13 5,4 5-3,4 3 0,3-1 0,5-4 2,0-5 1,0-8 0,10-4 0,7-5-1,3-6-4,2-3 5,0-5-1,-3-2-1,-5-4 2,0-2-2,-1-4 1,3-1 1,0 0 1,2 0-1,-1 0-4,-4-10-2,-2-5-9,-5 0-8,-3-3 1,-3 1 18,0 1 1,-3-1 3,-11 4 0,1 2 3,1 5-2,3 0 3,3 5-4,-1-2-3,3 0 1,4 1-1,0-1 3,0 1-3,0 2-8,0-1-18,11-1 29,5 1 0,5 0 2,4-2-2,1 0 7,2-2-1,7 0-3,5 1 4,2-2-5,4 0 1,-4 0 4,-2 0-5,-4 1 5,-9 1-3,-4-1 6,-6 4-5,-8-2-2,-3 3 0,-5 0 4,1 0-2,-2 0 5,0 0-7,0 0 3,0 0-6,-2 0 1,-14 2 4,-8 11 0,-4 6-1,-1 3-3,2 0 0,4-1-1,6 0-1,5-1-1,5-3-1,4-1 3,3-4-3,0-3 3,0-2-5,7-2-2,6-4 2,6-1 2,6 0 3,2 0 0,3-6 4,-2-9-3,-3 1-1,-5-6 0,1-3 1,-4 0 3,-3 1-1,-5 5-2,-6 7 11,0 2 26,-3 7 9,0-1-25,0 2-17,0 0-2,0 0-3,0 0-4,0 0 0,0 0-2,0 0 3,0 0 1,0 6-2,3-1-1,3 0 1,3-3-7,4 1 1,2-3 4,1 0 6,1 0 0,1 0-2,-3 0 0,-2 0 2,-1-10 2,-1-2 0,-1-5 4,0 1-4,1-2 3,1 3-5,-3 3 1,-2 3 0,-1 2-1,-2 5 0,-2 2-1,-2 0 0,0 0-8,0 0 0,1 9-4,6 5 13,-1 5 2,1-1 1,0 0-3,-1-2 0,0-2 0,-1-2 0,-4 0 1,-1-1-1,0 1-3,0 0-2,-3-1-10,-7 0-6,-5 1 2,2-3 1,-2-1-6,3-2 16,0-2 8,-2 1-1,7-4 1,1 1 0,0-2 2,5 0 2,1 0-1,0 0 2,0 0 11,0 0 6,0 0-3,0 0-17,0 0-2,4 0 0,8 0 1,2-6 1,3 2-2,2-3 1,-2 1-1,5-1 0,1 1 0,-2-3 1,4 0-1,-1 0 1,1-4-1,-1 2 1,0-3-1,-3-1 0,-4 0 1,-6-1 4,-3-1-2,-4-1-1,-2 1 5,-2 3 2,0 6 7,0 2 0,0 4 6,0 2-17,-2 0-5,-7 0-4,-3 6-18,2 9 11,2 2 3,5 1 0,3-3 6,0 1 0,5-3-3,9-3 0,6-2-5,6-2 9,0-2-2,4-3-34,3 1-94,3-2-147,0 0 21</inkml:trace>
  <inkml:trace contextRef="#ctx0" brushRef="#br0" timeOffset="207987.7557">19611 3821 154,'0'0'131,"0"0"-35,0 0 42,0 0-57,0 0-57,0 0-9,-71-12-9,46 22-3,-3 7-2,1 4-2,2 2 1,4-1-2,6-1-1,6-1-1,5-5-1,4-2-6,0-2 5,9-4 5,6 0 1,7-5 1,5-2 5,3 0-1,4 0-1,0-12 2,1-6-6,-2-5 7,-4-6-6,0-5 2,-5-5-2,-6-3-2,-7 0 2,-8-1 4,-3 2 21,0 0 15,-14 6 9,0 8-17,3 11 16,3 8-17,5 3-20,3 5-10,-2 0-2,-1 14-14,-3 18-6,0 12 17,3 5 0,3-4 0,0-4 3,6-6-2,12-6-5,5-1 3,6-6-18,10-3-14,6-6-21,0-5-50,-4-8-266</inkml:trace>
  <inkml:trace contextRef="#ctx0" brushRef="#br0" timeOffset="209576.1156">20802 3756 293,'0'0'81,"0"0"-3,0 0 32,0 0-33,0 0-58,0 0-19,0 0 13,-30 5-12,15 12-1,-3 8 1,3-1-1,7 1-1,5-2-4,3 0 5,0-5-4,17-4-3,5-1-1,7-6-2,2-2 9,5-4 1,3-1 7,4 0-5,0 0 1,-1 0-1,-5-3-2,-11-5 2,-7 0 7,-10-3-8,-6 1 13,-3-5-4,0-4-10,-13 1-1,-11-3-7,-4 0 8,-2 2-11,0 1-7,4 2 12,2 4-5,7 2 11,6 2 2,3 2 1,3 2-2,3 0 2,2 0-3,0 3-3,0-4 3,0-1-4,11-1 2,7-2 1,8 1 1,4 4-2,3 0 2,3 4 2,1 0 5,-3 0 0,1 11-7,-5 6 0,-2 4 1,-1 3-1,-6 1 2,0 1 1,-6-2-3,-2-3 0,-4-1 0,-3-4 7,-3 0-7,-1-5 0,-2 0-2,0-2-5,0-1 7,0-2 14,-2-4-8,1 0-2,1-2 2,0 0-1,0 0 5,0-3 0,0-14-6,10-7-4,5-6-2,4-1-1,5 0 3,-3 5-2,0 5 0,-1 7 4,-1 5-1,1 6 5,1 3-6,-1 0 0,-1 5-2,-2 6 0,-1 4 2,-4 1 0,0-1 2,-2 1 2,2 0-2,3 3 2,3-3-4,5-1-4,2-1-52,-3-5-141,-1-6-201</inkml:trace>
  <inkml:trace contextRef="#ctx0" brushRef="#br0" timeOffset="217880.8038">23363 3575 182,'0'0'56,"0"0"-1,0 0 20,0 0-19,0 0-39,0 0 12,0 0 8,-89-40 11,74 37-18,1 3-6,-5 0-19,-6 0-4,-6 0 1,-8 13-2,-5 5 0,3 3 0,2 7 0,6 3-1,5 3 1,1 5 5,7 2-2,4 2 3,7-1 2,7-4-2,2-2-6,6-4-8,21-1 8,11-7 3,15-5 3,13-6-3,9-8-3,4-5-9,-3 0-24,-5 0-60,-10-8-132</inkml:trace>
  <inkml:trace contextRef="#ctx0" brushRef="#br0" timeOffset="218582.6011">23813 3610 138,'0'0'61,"0"0"10,0 0-7,0 0-43,-94-11-12,74 14 6,-2 14-2,2 9-11,1 4 13,-2 6 6,2 1-10,2 3 6,4-4 3,5-2-10,8-2-9,0-3-2,9-4-1,18-4 2,8-4 3,6-5-3,4-8 4,1-4 2,-3 0 6,-2 0-8,-4-9 5,-10-6-9,-6-1 22,-7-2-1,-6-3 30,-5-4-10,-3 0-16,0-5-23,0 0-2,-13-1-5,-4 0-1,-3 2-16,-2 4-18,-1 4-10,-3 7-53,1 5-78,0 5-73</inkml:trace>
  <inkml:trace contextRef="#ctx0" brushRef="#br0" timeOffset="219215.5113">24239 3598 226,'0'0'38,"0"0"-38,0 0 0,0 0 6,-12 99 44,3-63 9,3-4 36,3-2-33,0-1-22,3-2-31,0 3-9,0 0 0,8 0-12,-1-3-46,1-4-59,-4-5 4,2-8-63</inkml:trace>
  <inkml:trace contextRef="#ctx0" brushRef="#br0" timeOffset="219770.5951">24230 3619 201,'0'0'55,"0"0"-13,0 0 20,0 0-15,41-92-1,-21 76-11,1 2 11,3 3 5,3 5-6,0 5-27,3 1-13,-1 3 5,1 15-10,-4 7-1,-5 6 1,-8 0 0,-9 2-7,-4 1-3,-9-1 2,-17-4 7,-9-1-17,-6-5 11,3-5-24,2-5 12,7-2 9,8-6-3,7-3-4,7-2 11,5 0 3,2 0-2,0 0 1,0 0 4,0 0 5,14 5-4,11 1 9,6 3 5,5 1-4,0 2-4,-3 0 9,-2-1 2,-4-1-9,-2 1-9,4-1 1,-1 2 4,0-1-5,2-1 0,-7 0-5,-1-1-26,-3-2-33,-5-2-62,-1-5-77</inkml:trace>
  <inkml:trace contextRef="#ctx0" brushRef="#br0" timeOffset="220294.7217">24920 3557 296,'0'0'112,"0"0"-15,0 0-20,0 0-44,0 0-33,0 0 0,-96-12-6,71 45 1,-2 8 1,3 1 1,4 0 3,11-2-1,8-6-7,1-2 0,14-5-4,15-5 5,7-4-3,3-3 7,1-5-4,-4-3 7,-3-7 4,-6 0-4,-4 0 8,-4-2-3,-5-8 11,-2-4 33,-3-2-9,-1-7 7,-7-1-10,-1-5-15,0 1-10,0-2-2,-3 0-9,-9 1-2,-1 4-3,-3 4-12,2 4-21,-1 6-28,2 7-93,-1 4-146</inkml:trace>
  <inkml:trace contextRef="#ctx0" brushRef="#br0" timeOffset="220926.6393">25276 3525 282,'0'0'135,"0"0"-33,0 0 27,0 0-45,0 0-37,0 0-31,1-14-16,-1 14-6,0 7-10,2 17-3,2 8 18,3 10 1,-1 1 5,-3 1-2,2-1-3,0-7 6,-1-4-6,5-4 0,-1-4 0,5-2 1,1-2-1,3-1 0,9-3 0,7-6-1,9-2 1,13-8 4,6 0-4,2 0-30,-4-11-34,-12-1-86,-13-2-111</inkml:trace>
  <inkml:trace contextRef="#ctx0" brushRef="#br0" timeOffset="221496.917">25862 3559 184,'0'0'96,"0"0"-33,0 0 7,0 0 16,0 0-16,0 0-15,-6-6-12,6 6-15,0 0-15,0 0-2,0 0-11,0 3 0,0 18-9,-1 9 9,1 8 1,0-1 2,0-1-2,0-6-1,6-4 0,4-5 0,1-3 0,1-3 0,-2-1-1,5-2-1,2-3 0,5 0 2,6-5-1,8 0 2,4-4 7,3 0-7,-4 0-2,-3-2 0,-3-6-43,-5 0-48,-1-2-81,-5 0-136</inkml:trace>
  <inkml:trace contextRef="#ctx0" brushRef="#br0" timeOffset="222098.5964">26528 3499 279,'0'0'98,"0"0"11,0 0-6,0 0-14,0 0-51,0 0-38,0 1-9,-9 28-5,-5 10 14,-3 6 9,0-3 6,1-1-5,1-5 3,0-3-12,3-2 5,2 0-6,5-3 0,4-1-23,1-1 5,0-5-25,0-6-13,10-4-91,3-10-101</inkml:trace>
  <inkml:trace contextRef="#ctx0" brushRef="#br0" timeOffset="222430.3082">26625 3458 245,'0'0'170,"0"0"-53,0 0-34,0 0-11,0 0-42,0 0-30,7-26-9,-1 49-11,3 10 20,3 8 0,-1 2 6,-1-1 3,-1-4-1,0-5-5,-2-2 4,3-3-6,0-1-1,2-2 2,1 1-1,-1 0 0,0-4-1,-2-2-16,-2-7-28,-4 0-56,-4-6-101,0-4-129</inkml:trace>
  <inkml:trace contextRef="#ctx0" brushRef="#br0" timeOffset="222646.4713">26517 3821 429,'0'0'67,"0"0"-18,0 0-1,0 0-39,0 0-9,0 0 0,105-44 2,-75 38-3,-3 2 1,-7 1-1,0 3-47,-4 0-84,-1-2-198</inkml:trace>
  <inkml:trace contextRef="#ctx0" brushRef="#br0" timeOffset="223433.1631">27043 3557 224,'0'0'93,"0"0"-42,0 0 40,0 0 4,0 0-42,0 0-24,-8-7-29,6 11-4,-1 17-22,2 6 26,-1 8 25,-2 0 9,1-2-17,2 0-10,1-3-6,0 0 2,0-4-2,0-4 1,1 1-2,2-4-3,4-2-16,-2-2-31,1-5-67,3-3-92</inkml:trace>
  <inkml:trace contextRef="#ctx0" brushRef="#br0" timeOffset="223965.7532">27001 3589 288,'0'0'64,"0"0"-7,0 0 16,-2-82-1,4 66-24,7 1-16,1 3-7,5 2-5,0 0-5,3 3-5,1 4-10,-1 3 2,3 0-2,-3 0 0,1 10-3,-2 7 0,-7 4 3,-5 1-5,-5 4 3,0 0-5,-19-1 5,-4-2-4,-4-4-2,0-4-4,2-4 9,7-2 3,2-3 4,6-1-1,6-2 1,1-2-4,3 2-2,0 2-27,0 2-18,0 3 42,12 6 4,5 2-5,3 0 6,3 0 4,-2-1-4,1-4 6,0-1 1,1 0 1,-2-2-6,0 1-1,-1 1-1,5-1-25,0-1-91,2-2-100</inkml:trace>
  <inkml:trace contextRef="#ctx0" brushRef="#br0" timeOffset="224451.2119">27857 3464 281,'0'0'126,"0"0"22,0 0-47,0 0-69,0 0-21,0 0-11,-19 21-12,-7 11 12,-5 7 2,-3 0-2,1-1 1,0-4-1,2-4 2,2 0-1,1-4-1,4-4 0,2-2 0,4-4 0,3 0-8,5-2-61,5-6-62,5-2-73,0-4-20</inkml:trace>
  <inkml:trace contextRef="#ctx0" brushRef="#br0" timeOffset="224789.7737">27526 3455 389,'0'0'64,"0"0"-45,0 0 10,0 0-29,0 0-16,0 0 16,18 17 16,-3-3 4,-3 3-5,4 1-6,-1 0-8,1 2 5,1-1-6,1-1-53,-3-1-55,-4-5-121</inkml:trace>
  <inkml:trace contextRef="#ctx0" brushRef="#br0" timeOffset="246718.317">28111 4012 458,'0'0'157,"0"0"-131,0 0 13,0 0-9,0 0-18,0 0-3,0 0-4,3-12-5,-3 12-6,0 0-39,-6 0-102,-5 0-250</inkml:trace>
  <inkml:trace contextRef="#ctx0" brushRef="#br0" timeOffset="251391.877">4266 6439 95,'0'0'146,"0"0"-68,0 0-37,0 0-20,0 0 8,0 0-7,0 0 26,0 0 1,-55-31-18,47 27 12,-3-1-11,5 2-19,-3 0-6,-1 0-6,-2 0-1,-3 0 0,1 1 0,-3-1 0,-3 2 0,-2 1 1,-2 0-1,1 0 0,1 0-1,1 0-6,3 3 8,0 3-1,5 1 0,-2-1-4,6 2 0,3-2-1,-1 2 5,4 1-1,1 3-1,2 4-7,0 2 4,0 0-7,6 0 11,9 0 0,0 2-1,6-2 0,1-3 2,6 2 2,4-2-2,4 0 2,1 1 5,5-1-6,1 2 1,0 0-1,0 1-1,-7 0 0,-3 0-1,-6-2 1,-9 4-1,-3-2 1,-8 3-11,-4 0 7,-3 2 4,0-1 1,-9-2 6,-13 0 0,-2-7 27,-7-1-10,-8-4-7,-3-4 4,-4-4-8,-2 0-10,2 0-3,9-9 0,4 0-21,3 0-12,3 4-31,5 4-113,2 1-177</inkml:trace>
  <inkml:trace contextRef="#ctx0" brushRef="#br0" timeOffset="252964.6749">4738 6662 26,'0'0'121,"0"0"-71,0 0 16,0 0-8,0 0-27,0 0-5,-3-2 9,3 2-1,0 0-22,0 0-12,0 0-7,-2 7 7,1 11 7,1 4 10,0-1-14,0 2-3,0-5-3,6 0-1,6-3 4,4 0 2,1-2 2,4-5 0,1 0-1,1 0 0,-1-5 4,-1-2-7,-5-1 4,-1 0-3,2 0 2,-3-4 0,0-10 9,2-3-12,-2 1 1,-1-1 2,-4 1-1,-6 2 0,-3 0 6,0 4-2,0 2 5,0 3 14,-3 0 6,0 4-17,-3-1-6,1 2 0,1 0 5,0 0-8,1 0-5,0 2-6,0 9 3,3 3-1,0 1 0,0 2-4,0-2 8,3-3 1,4 0-1,5-5 0,-3-1-1,7-2 0,1-4 1,2 0 3,4 0 6,4-11-5,-2-6-4,0-2 4,-3-1 3,-5-1-3,2 0 0,-5-1 2,-4-2-2,-1-1 1,-4-2 4,-5 0-2,0-3 9,0 0-6,0 1-8,-5 2 0,-4 4-2,5 7 14,-2 1-4,-2 4-7,2 4 5,2 4-3,1 2-3,1 1 2,0 0 1,0 0-5,1 10 0,1 19-9,0 10 6,0 7 3,0 6 0,0-4 0,5 2 1,3-1 5,-1-2-4,1 1-2,2-1 0,2-4-1,0-2 0,0-3 1,0-5-9,-4 0-16,-3-2-13,-5 1-32,0-4-67,0-2-68</inkml:trace>
  <inkml:trace contextRef="#ctx0" brushRef="#br0" timeOffset="253613.2285">5265 6642 189,'0'0'130,"0"0"-99,0 0-3,0 0 27,0 0-23,0 0-18,58-76-5,-45 70 8,2 5-16,-1 1-1,3 0 0,2 6 5,-2 7 0,-3 2 0,2 0-2,-8 2-6,-7 1-2,-1 0 5,-1 2 10,-16 1 8,-2-2-6,-2-1-7,3-2 0,0-5-3,3 1-2,-1-3-9,1-1-28,-3-4-26,4 1-20,1-4-99,3 1-12</inkml:trace>
  <inkml:trace contextRef="#ctx0" brushRef="#br0" timeOffset="254430.8252">5718 6407 211,'0'0'38,"0"0"44,0 0-12,0 0 9,0 0-13,0 0-13,5-15-7,-5 15-21,0 0-25,0 1-15,0 20 4,0 12 8,0 11 6,0 4 17,0-1-14,0-5 2,3 0 1,3-3-3,0 0-2,2 0 2,0-1-1,4-2-5,0-1 0,-3-3-2,1-6-26,-1-6-23,2-9-81,-1-7-61,2-4-8</inkml:trace>
  <inkml:trace contextRef="#ctx0" brushRef="#br0" timeOffset="254863.917">5797 6649 155,'0'0'43,"0"0"-2,0 0 21,0 0 15,0 0-22,30-81-23,-12 70 5,2 3-1,2 4-22,0 3-6,-1 1 11,2 0-2,-1 4-16,0 10 1,-5 2-4,-3 2 1,-3-1-1,-8 1-3,-3 0-1,0 1 6,-9 2 4,-13 0-2,-2-1-2,1-5-15,1-1-6,1-4-4,0-3-3,2-5 23,0-2-17,0 0-35,3 0-15,4 0 28,3-2 17,5-3-13,4-1-39,0 1-75</inkml:trace>
  <inkml:trace contextRef="#ctx0" brushRef="#br0" timeOffset="256072.5402">6415 6527 173,'0'0'79,"0"0"-27,0 0 7,0 0-38,-81 14-3,59 7 17,4 4-4,2 1-4,1 0 27,9-4-16,3-2-23,3-2-15,0-3-9,1-4 5,14 0 0,2-5 4,5-2 5,6-4 2,2 0 4,1-1-6,1-9 5,-2-2-8,-8-2-2,-1-1 4,-6-1 2,-5-1 0,-5-1-6,-4 0-5,-1 1-6,0 0-4,-9 3 9,-8 0-1,-2 5 5,-1 3 2,-1 5 7,7-1 6,2 2-1,2 0-5,4 0-2,6 0 1,-3 0-6,3 0-2,0 0 1,0 0 1,0 0-1,0 0 1,0-3 0,11-2 0,5-4 17,-1 0-10,4-1-1,-4-1-5,0 1 0,-1 1 0,-1 0 3,-3 3-4,-2-1 1,2 3 0,-5 1-1,-2 2 1,-2 1 2,-1 0-1,3 0-2,3 0-9,4 8 3,1 11 5,4 3 1,0 1 4,-3 1-4,4 0 0,-4-3 0,-4 0 0,-3 2 0,-5-2 1,0 0 3,0-1 1,-4-4-5,-3-3-2,1-3-10,3-4 0,-2-5-4,2-1 15,-4 0-2,4 0 6,0 0-3,1 0 0,1 0 0,-1 0 1,2 0-1,0 0 0,0-1 0,0-2-4,0 0 3,0-4 1,11 2 12,7-4-2,4-3 0,5-2-6,7 1-4,2-2 6,3-3-5,-2 1-1,-4-1 0,-3 0 1,-2-2-1,-4 0 3,-2 1-1,-5 1-1,-4 3 1,-7 0 1,-4 3-3,-2 3 0,0 3 0,-2 1 4,-10 5 14,-1 0 2,-5 0-18,-3 20-2,0 7-2,6 4 0,2 3-1,13-5-2,0-3 4,0-6-3,10-5 3,10-3 0,2-5 1,5-2 1,0-2 4,-1-3-5,3 0-28,-5 0-67,-2-6-196</inkml:trace>
  <inkml:trace contextRef="#ctx0" brushRef="#br0" timeOffset="257491.614">8170 6655 323,'0'0'53,"0"0"-53,0 0 0,0 0 7,0 0 19,0 0-6,0 0 21,28 20-17,-15-20-12,4 0-3,2 0 7,5-5-9,-2-7-1,5-3 3,0-2-3,3-5-3,-2-2 0,-3-4-1,-3 0-1,-6-2 0,-4-2 0,-5-1-1,-4-4 4,-1-3 4,-2 0 2,0-2-6,0 1 17,0 3 5,0 11-11,0 8 9,0 8 10,0 8-6,-2 3-15,-5 0-13,1 21-9,-5 20 9,1 16 0,0 8 0,5 1 1,5-4 2,0-8-2,12-9-1,12-7-1,7-7-1,5-8 0,3-5 2,-2-6 0,3-8 0,2-4 1,1 0 0,4-10-1,0-14 3,-2-8-3,-2-5-6,-8-4-2,-10-3 1,-5 0 7,-9 1 1,-6 0 0,-4-1 1,-1 0 0,0 2-1,0 0-1,0 6 1,-6 7-1,0 11 1,1 10 5,0 8 11,-1 0-6,-8 23-11,-3 19 0,-7 15 0,3 7 3,3-3 11,6-5-4,3-8-4,8-7-6,1-5 2,0-6-2,1-5-1,8-4 0,-3-4 2,0-6-1,-3-4 2,0-4-2,0-3 0,-1 0-5,2 0 5,0 0 0,4-13 6,1-7 0,1-3-6,2 2-5,-1 2-5,2 2 3,-4 4-1,3 1 6,0 0-1,1 4 0,2 3 2,0 3-5,3 2 0,-3 0-4,3 7 6,-3 10-1,0 0 3,-3 1 2,1 0-4,-1-2 3,0-1 1,3 0 1,-5-3-1,5-1-1,0-4-16,6-1-32,4-6-72,2 0-194</inkml:trace>
  <inkml:trace contextRef="#ctx0" brushRef="#br0" timeOffset="258345.0089">9603 6431 124,'0'0'100,"0"0"3,0 0 16,0 0-38,0 0-40,0 0-41,-61-42 19,37 42-14,0 0-4,-2 10 3,-2 8 6,3 4-4,3 3-4,1 0 5,6-1 12,6-3-11,5-3-7,4-2-1,0-6-2,8-1-3,6-5 5,7-4 2,4 0 6,3 0 1,4-11 0,-1-4-7,-5-1-2,-2-2 0,-5 0-3,-6 2 3,1-1 0,-8 7 1,-3 4 5,-3 3 1,0 1 11,0 2-9,0 0-9,0 0-10,0 0 9,0 9-3,0 3 3,3 2 1,4-3-3,2-3 3,0 0 0,3-3 1,4-4 2,1-1 1,8 0 0,-1 0 4,4-3-4,-1-9-3,-4-2 3,1-4-4,-5-3 4,-4-6-2,3-6 7,-6-6-7,-4-8-1,-2-3-1,-6 3 2,0-1 4,0 8 12,-1 4 15,-9 9 12,1 10 5,4 7-8,4 8-6,-1 2-35,2 0-1,-3 17-14,0 19-11,0 11 24,-1 7 1,4-3-1,0-8 1,10-3-2,5-10-6,3-5-8,7-4-8,-2-4-19,4-2-15,-5-6-4,0-1-39,-5-4-131,-5-4-141</inkml:trace>
  <inkml:trace contextRef="#ctx0" brushRef="#br0" timeOffset="258746.1151">9636 6319 213,'0'0'163,"0"0"-94,0 0 11,0 0 10,0 0-48,0 0-41,6-15 1,18 11 5,6-1 3,4 2-5,5 0-3,-3 0 0,2 1-1,-3-1 0,-3 1 0,-2 0-1,-3 1-9,-6 1-78,-6 0-109,-9 0-137</inkml:trace>
  <inkml:trace contextRef="#ctx0" brushRef="#br0" timeOffset="259416.7009">8287 6414 35,'0'0'32,"0"0"6,0 0 29,0 0 24,0 0-26,0 0-37,69-45 32,-36 36-1,7-1-21,6-1 1,5 0-19,4 2-10,1 1-3,-1-1-3,-6 5-4,-7 1-11,-8 3-66,-7 0-56,-11 0-69</inkml:trace>
  <inkml:trace contextRef="#ctx0" brushRef="#br0" timeOffset="261352.5563">11659 6286 194,'0'0'74,"0"0"-49,0 0 39,0 0-44,0 0-20,0 0 0,1 18 12,-1 0 16,0 2 10,0-1 21,0 2-32,0-3-9,0-1-12,0-2-6,0-3 0,8-1 0,0-4 2,2-2-1,3-4-1,1-1 0,5 0 6,2 0 0,-3-7-6,0-7-1,0-1-2,-3-2 3,-2 1 0,-1-1-2,-6 3 0,-1 0 2,-4 5 0,1 3 3,-2 0 1,1 5 10,-1-1 23,0 2-17,0 0-20,0 0-11,0 0-5,0 2 16,0 6-1,3 4 2,0-1 1,3 1 2,0 0-4,1 0 1,2 2-1,3-2 0,3-1 0,1 2 0,1-3 0,1-1 0,-5-3-2,1-1-4,-5-2-16,-3-1-5,-3-2-11,-2 0 21,-1 0 17,0-11 1,0-3 1,0-1-4,0-1 3,0-1-2,3 2 0,3 1 1,-3 3 1,1 1-1,-2 4 5,1 1 6,-1 1 23,-1 3 4,2-4-20,2 1-12,3 0-6,3-3-2,8 3 0,4-1 2,7 0-2,1 0 2,5 0-1,1 2 1,0-1 0,2-2 1,-3-1-1,4 2-1,-6-3 1,-2 0 0,-4 0-1,-5-3 1,-4 1 0,-7-3 2,0 1-2,-9 1 5,-3 0-5,0 4-1,-2 2-13,-16 5 6,-7 0 8,-5 9 10,-4 16 1,3 7-3,2 6-2,10-3 2,7-3-8,12-3-4,0-7 0,4-3-2,16-6 6,7-3 0,5-2 0,6-5-13,3-3-68,-2 0-98</inkml:trace>
  <inkml:trace contextRef="#ctx0" brushRef="#br0" timeOffset="264313.2082">13691 6221 328,'0'0'10,"0"0"-9,0 0-1,0 0 6,0 0 14,0 0 5,0 0 12,27 14 3,-15-14-13,1 0-5,5 0-10,0-8-2,2-6-6,-1-4 1,-6-4 0,1-4 1,-4-3-4,-2-6-1,-2-1 1,-5-2 2,-1 0 3,0 2 1,0 3 16,0 5 1,0 2-6,0 7-2,-3 8 12,0 5-16,2 5 3,-1 1 3,-1 0-18,-4 19-1,-5 16 0,4 16 1,2 6 5,3 3-3,3-1 9,0-5-10,0-9 0,0-2-2,2-6 2,2-6 0,2 0-2,-1-7 0,1-2 0,-3-5 0,0-5 1,0-5-2,-2-4 1,2-3-4,-1 0-4,-1 0-3,1 0 6,1-3 5,0-13 5,4-8-3,-1-3 0,2-5-2,1 2 0,1 3-1,0 5 1,-1 6-1,-2 8 1,1 1 0,1 4-1,5 3-3,5 0 0,3 3 0,1 8 0,-4 3 3,0-1 1,-2 1-2,1 1 0,0 0 2,-3-2 2,1 4-2,-1-1 0,-3 1-18,3 1-16,-5 2-20,4-4-65,1-3 13,2-2-35,3-8-48</inkml:trace>
  <inkml:trace contextRef="#ctx0" brushRef="#br0" timeOffset="265779.1182">14617 6195 239,'0'0'117,"0"0"-25,0 0 21,0 0-43,-89-43-29,58 42-33,-5 1-6,0 0 4,2 4 3,3 13-2,2 7-7,5 4-1,3 3 1,4 0 1,6-4-1,6-4-1,5-4 1,0-3-6,0-5 1,14-1-2,8-6 7,5-3 1,3-1 1,4 0 6,-1-5-3,-1-11-5,-4 0-4,-4-2 1,-5-2 3,-1 0 2,-6 1 1,-2 2-1,-4 4 0,-1 4 1,-5 3 3,0 5 7,0-1 1,0 2-6,0 0-8,0 0-2,0 0 1,0 3-7,-2 9 8,1 3 0,-1 0-2,2-1-2,0-2 1,0-3 2,3-2-4,6-1 1,5-1 3,1-4-3,4-1-1,1 0 1,2 0 2,-1-6 4,-3-4-2,1-2 3,-3-3 2,1-3-1,-1-2-1,-2 2-2,0 3 2,-3 1 1,-2 4 1,-3 2 0,-3 5-5,0 2 0,-2 1-2,1 0-3,2 0-6,1 3 10,1 9-2,0 3 3,0 2 0,0-1 4,-2 2 5,2-2-7,3 1 0,1-2 0,0 0-1,0-3 1,0-1-2,-1-4 0,-1-2 0,0 0 0,0-4 0,-2 1 2,0-2-1,0 0 1,1 0 2,1-3 3,3-8-3,-2-3 0,1-2-1,-1 0-3,0-4 0,-2 2-7,-4 1-4,-3 0 5,0 2 1,0 0 5,0 3 0,0 2 0,0 1 0,-3 1-1,-1 4 1,3 1-2,1 0 2,0 1 0,0 2 0,0 0-2,0 0-3,0 0-2,0 0 2,0 0 0,8 0 5,6 0 3,3 0-1,3 0 2,4 0-1,1 0 2,2-4-4,0-3 0,4 2-1,5 0 1,4 1-2,3-4 1,-2 1-1,-4-4-3,-4 1-1,-8-3-1,-8 4 6,-13 0 5,-4 0-2,-4 0 12,-14 2-11,-1 4 7,-3 3 1,0 0 0,-3 4-9,-2 17-3,6 6-3,2 2-1,4-1 4,6 2-1,6-4 1,3-2 4,0-1-4,0-5-3,9-2 3,13-2 1,3-5 2,5-3 0,5-4 1,-1-2-4,0 0-12,-1 0-29,-1 0-43,-6 0-84,-5-6-111</inkml:trace>
  <inkml:trace contextRef="#ctx0" brushRef="#br0" timeOffset="266749.7687">16729 6126 200,'0'0'75,"0"0"-46,0 0 67,0 0-5,0 0-31,0 0 0,-2-65-13,-13 55-30,-6 4-4,-4 5 5,-5 1-10,-4 0-5,0 15-3,-2 6 0,1 4-1,4 3 1,6-3 0,8-1-2,8-4 2,9-2-7,0-1 1,0-4 5,14-3 1,7-2-1,7-5 1,5-3 0,1 0 7,2-5-7,-3-9-13,2-3 0,-3-1 10,-4 0 1,-7 0 2,-6 4 2,-7 2 5,-5 6 15,-3 4 20,0 1 4,0 1-28,0 0-18,0 0 0,0 0-14,3 5-1,3 8 15,4 2 0,3 1 1,8-5-1,7 0-9,7-7-10,4-2-3,0-2-9,-5 0-57,-7 0-69,-5 0-44</inkml:trace>
  <inkml:trace contextRef="#ctx0" brushRef="#br0" timeOffset="268137.5661">18524 5706 143,'0'0'76,"0"0"11,0 0-18,-14-82 25,2 61-23,-4 0-37,-5 0-7,-2 3-19,0 4 4,-3 5-8,1 6-4,-2 3-1,0 3 1,-4 21 0,-5 9 1,-1 11-3,-1 6 2,4 3 0,4 3 7,6 0 0,8 3-2,6-1-4,7-3 0,3-7-1,1-6 0,21-6-2,10-6-1,5-4 3,1-3 2,-3-7 3,-1-4-2,-2-6-1,-4-5 0,-2-1-2,-4 0 3,-4 0-2,-6-4-1,-8-6 1,-4-3 8,0-2-4,0-1-3,-1-2-2,-5 0 4,-2 1-3,1 1 0,3 0 0,-1 1 0,5 2-2,0-1 1,0-1 0,0 0 0,0 2 0,9 1 1,6 3 1,4 4-2,2 5 0,3 0 0,1 0 0,-1 8-3,-6 7 1,-3 1-2,-5 2 1,-3 2 1,-4-2-2,-2 1 2,-1 1 2,0-2 2,2 2-2,0-2 0,0-3-13,1 0-22,1-3-57,5-3-75,6-6-26</inkml:trace>
  <inkml:trace contextRef="#ctx0" brushRef="#br0" timeOffset="268685.7911">18914 5713 42,'0'0'130,"0"0"36,0 0-16,0 0-20,0 0-52,0 0-21,0-28-57,0 46 0,0 17-11,0 9 11,0 4 18,-4-3-16,1-6 7,1-3-8,2-4 3,0-2-4,0-1 0,2-2-11,2-3-8,-1-3-19,1-3-27,-1-4-104,-3-10-117</inkml:trace>
  <inkml:trace contextRef="#ctx0" brushRef="#br0" timeOffset="268986.5958">18898 5814 5,'0'0'70,"0"0"15,0 0 23,7-88 7,2 72-36,5-1-6,-2 2 2,3 1-40,3 1-23,2 1-10,3 1 8,1 2-6,-2 3 1,0 2-3,-2 1-1,1 1-1,-2 2 0,-2 0-2,-3 0-5,-2 3-47,-5 9-92,-7 4-28,0 2 0</inkml:trace>
  <inkml:trace contextRef="#ctx0" brushRef="#br0" timeOffset="269224.4792">18882 5934 206,'0'0'14,"0"0"52,0 0 51,0 0-32,0 0-33,101 3-36,-68-3-11,-5 3-4,-7 2-2,-5 0-1,-10 5-56,-3 1-49,-3 3-17,0 1-51</inkml:trace>
  <inkml:trace contextRef="#ctx0" brushRef="#br0" timeOffset="269440.6427">18960 6125 17,'0'0'82,"0"0"-65,0 0 17,0 0 78,0 0 3,0 0-11,50 4-22,-23-4-21,3-4-28,-1-2-12,-2 2-17,0 0-2,-3 1-2,-1 3-4,0-1-16,0 1-51,-5 0-118,-4 0-138</inkml:trace>
  <inkml:trace contextRef="#ctx0" brushRef="#br0" timeOffset="270026.6295">19505 5728 145,'0'0'147,"0"0"-43,0 0 29,0 0-42,0 0-74,0 0-17,-6 25-8,5 8 8,-2 5 10,0 1 7,3-5-6,0-3-4,0-3-4,0-2-3,0 0 1,0-2-1,0-2-9,0-2-61,0-7-94,9-5 10,1-8-126</inkml:trace>
  <inkml:trace contextRef="#ctx0" brushRef="#br0" timeOffset="270474.2724">19523 5824 362,'0'0'99,"0"0"-54,0 0-17,-1-78 19,7 66-10,-3 4-5,0 6 10,0 2-31,7 0-11,2 5-1,9 13 1,2 7 5,0 0-5,4 4 4,0-2 0,0-2 0,1-2-4,2 0 6,-2-4-6,0 1 1,1-2 4,-4-2-5,-1 0 5,-5-3-5,-3-3 2,-5-4-1,-2-3 0,-3-1 1,-1-2 0,-2 0 1,0 0 12,4-9 28,-1-12-11,0-6-5,-1-5-2,-2-7-9,0-5-11,1-2-5,-1-1 0,-2 3-1,-1 8-5,0 6-1,0 9 0,0 10-8,-3 7-8,-1 4-27,-2 0-42,-1 0-145</inkml:trace>
  <inkml:trace contextRef="#ctx0" brushRef="#br0" timeOffset="271086.9348">20274 5638 360,'0'0'154,"0"0"-55,0 0-24,0 0-51,0 0-24,0 0-16,0 47 16,0-6 3,0 3 15,-3-5-8,0-3 0,0-4-7,1-3-2,2-3 0,0 0-1,0-2-2,0 0-32,8-3-9,6-6-108,0-7-163</inkml:trace>
  <inkml:trace contextRef="#ctx0" brushRef="#br0" timeOffset="271345.2328">20308 5651 424,'0'0'69,"0"0"-43,0 0-1,27-82 10,-6 64-22,2 2 1,3 4-4,-4 3-2,2 1 0,-3 4-5,-1 3-3,-1 1 0,1 0-10,2 0-19,-2 11-76,-2 4-84</inkml:trace>
  <inkml:trace contextRef="#ctx0" brushRef="#br0" timeOffset="271577.0146">20304 5833 154,'0'0'60,"0"0"-55,0 0 81,0 0-14,0 0-42,80-9 4,-53 3-1,-2 2-28,-7 4-5,0 0-14,-8 0-57,-5 10-118</inkml:trace>
  <inkml:trace contextRef="#ctx0" brushRef="#br0" timeOffset="271777.5516">20327 6063 110,'0'0'14,"0"0"5,0 0-3,0 0 75,0 0 11,0 0-26,112 8-10,-78-16-8,2-1-29,-3 3-18,-3 2-3,-3 2-8,-5 2-17,-5 0-119,2 0-42</inkml:trace>
  <inkml:trace contextRef="#ctx0" brushRef="#br0" timeOffset="272250.6566">20879 5622 445,'0'0'8,"0"0"-5,0 0 11,0 0 61,0 0 3,0 0-36,-1-39-42,1 59-19,0 13 19,0 9 27,-2 3-8,-5-4-11,0-4 3,1-5-8,2-3 0,4-4-3,0-1 0,0-3-1,0-1-3,0-5-26,7-3-46,4-4-76,1-7-101</inkml:trace>
  <inkml:trace contextRef="#ctx0" brushRef="#br0" timeOffset="272795.5365">20881 5758 281,'0'0'0,"-3"-83"-13,3 36-7,7 4 17,5 5 3,-3 8 16,-1 7 40,-1 4 31,2 6 3,-2 0 8,4 1-41,7 2-34,5 1-16,10 1-7,8 2 0,-2 5-1,-6 1 0,-7 0-1,-8 1-6,-9 14-9,-6 5 4,-3 5 5,-4 5 1,-23 3 6,-6 4-13,-4-1-32,1-6 26,4-4 19,6-8 1,6-8 2,10-1 2,4-4-3,2-2-1,4-2-7,0 2-7,0 0 3,0 2 9,11 2 2,4 2 5,5 2 13,0 1 7,3 0-1,2 3 16,-1 1-17,0 0 1,-1-1 0,-1 1-13,0 0-6,0 1-1,-3 0-3,0-2 3,-3-2-3,1 1 1,-4-2-2,0-2-8,-4-2-28,1-2-48,1-6-69,-2 0-191</inkml:trace>
  <inkml:trace contextRef="#ctx0" brushRef="#br0" timeOffset="273234.1366">21440 5522 371,'0'0'42,"0"0"-36,0 0 29,0 0 10,0 0-29,0 0 3,54-52 9,-40 49 14,3 0-10,4 1-8,0 0-11,3-1-9,0 1-2,-1 0-2,-3 2-4,-2 0-43,-7 0-87,-10 0-106</inkml:trace>
  <inkml:trace contextRef="#ctx0" brushRef="#br0" timeOffset="273481.5512">21558 5472 106,'0'0'86,"0"0"-48,0 0 37,0 0-74,0 0 11,0 0 89,-1 97 2,1-62-32,-2-1-26,2-3-26,0 2-13,0-1-2,0 1-4,0-2 4,-3 0-4,-1-4-33,-2-5-78,4-3-52,-1-5-78</inkml:trace>
  <inkml:trace contextRef="#ctx0" brushRef="#br0" timeOffset="273682.0884">21469 5955 245,'0'0'163,"0"0"-161,0 0-4,0 0 4,0 0 15,0 0 18,64 0 9,-43 0 5,2 0 14,0-2-18,1 1-36,-2 1-7,-4 0-2,0 0-7,-4 0-70,-1 0-93,-6 0-146</inkml:trace>
  <inkml:trace contextRef="#ctx0" brushRef="#br0" timeOffset="274552.7442">22471 5580 48,'0'0'185,"0"0"-65,0 0-10,0 0-6,5-78-47,-12 70-43,-7 4-9,-8 2-2,-8 2-1,-9 2 7,-8 20-4,-3 13 0,-1 10 2,8 5-2,7 3-2,9-2 14,11-6-7,8-3-9,8-6-1,2-4 0,25-5-6,10-5 6,15-3 3,12-6 7,12-4-1,0-6-9,2-3 0,-8 0-57,-12 0-167,-14-7-205</inkml:trace>
  <inkml:trace contextRef="#ctx0" brushRef="#br0" timeOffset="275670.9059">24396 5551 142,'0'0'84,"0"0"16,0 0-20,0 0-62,0 0 19,0 0-18,-42-13 46,30 13-24,0 0-17,-6 6-11,-1 15-12,-5 11 2,-1 7-3,1 2 8,4-1 3,4-4 2,7-3-12,4-5-1,5-3-1,0-2-8,2-4 0,15-3 9,9-3 1,10-7 5,12-6-1,7 0 4,2 0 4,-5-5-13,-7-4-87,-14 0-123,-14 2-37</inkml:trace>
  <inkml:trace contextRef="#ctx0" brushRef="#br0" timeOffset="277290.2395">24896 5594 317,'0'0'66,"0"0"-36,0 0 16,0 0-29,0 0-17,0 0 2,-72 25 0,51 1 43,2 3 16,5-4-29,5-4-26,9 0-6,0-3-6,0-1 6,18-5 0,-1-3-4,6-3-3,3-3 2,2-3 0,2 0-20,-2 0 5,-4 0-24,-4 0 2,-8-8 32,-8 0 10,-4-3 9,0-3-5,-4-2-1,-11-1 5,-2-1-3,-1-3-4,1-1 0,1-4 0,5 0 2,2 4 6,6 4 7,3 3 4,0 4 5,0 1 3,6-1-9,13 2-10,4 1-5,6 7-3,3 1-1,-1 6 0,-4 15 0,-5 2 7,-3 2-2,-6-1 0,-4 1 1,-1-3-2,-3 0-2,-2-2 4,0-3-5,-2-1 0,1-2 0,-1-1 2,2-3-2,-3-6 1,2-3-1,-1-1-1,2 0-2,8-1-1,-1-17 3,6-5 0,0-2 0,-2-1 0,0 2 0,-1 3 0,5 3 0,0 6-5,-1 4 4,-1 7-2,-6 1-4,-2 0-3,-2 4-2,1 10 3,1 3 9,1 1 0,2 1 0,2 2 1,0-4-1,3-3 2,1-1 8,-2-4-2,1 0-5,-1-5 0,1 1 0,1-4-2,-2-1 4,-3 0-5,0 0 5,-2-4 3,1-13 0,-1-7 1,0-9-5,1-8-1,-1-5 3,2-6-3,-3 2 1,0-3-4,-2 1 2,-2 5-1,-5-1 6,0 7 16,0 4-11,0 4-4,-3 9 3,0 8-4,-3 5 0,5 8 3,-1 2-8,1 1-2,-2 1-7,-3 29-12,1 16 15,1 11 4,4 3 10,0-1-2,0-5-2,7-6-5,8-5-1,5-2 0,2-6 0,0-6 0,2-7 2,2-5-2,0-6 1,3-3 3,-1-5-3,-3-3 5,-1 0-6,-3 0-2,-3-11 2,-3-3 6,0-6 0,-3-3-2,-3-2-1,1-4-1,-4 2-2,-4 0-5,-2 3-5,0 4 7,0 4 3,-8 4-1,-2 3-1,4 2 2,1 3-7,2 1-5,2 3 4,-1 0 2,2 0 3,0 0-2,0 0 1,0 0-5,0 0 2,2-1-3,11 1 2,5 0 8,3 0 0,0 0 0,1 0 0,-1 3-1,-1 7 1,0 5 0,-3 2 3,-1 1 0,-4 0-3,0 0 3,-4 0 0,-1-1-1,2 1 2,0-2 0,3 1-3,4-2 3,4-3-2,4-3 4,3-3-6,-1-1-12,1-5-26,0 0-119,-4-7-383</inkml:trace>
  <inkml:trace contextRef="#ctx0" brushRef="#br0" timeOffset="277791.6286">25458 5386 217,'0'0'90,"0"0"11,0 0-18,0 0-29,0 0-12,0 0-25,-2-11-11,11 6 0,10-1-2,10-4-1,11 3 1,8-1-4,11 1 0,5 1-7,0 1-151,-9 4-66</inkml:trace>
  <inkml:trace contextRef="#ctx0" brushRef="#br0" timeOffset="279880.904">26657 5451 55,'0'0'88,"0"0"-6,0 0 51,0 0-51,0 0 4,0 0-10,3-27-9,-3 25-34,-1 1-26,-6 1-5,-4 0 1,-2 0-3,-4 9 0,1 7 0,1 4-4,1 2 2,1 2 0,6 2 2,2-2-4,5-3-2,0 2 4,0-4 1,11-2 1,-1-5-7,5-3 3,-3-1-1,3-2-12,0-2 5,3-3 12,1 1 0,-1-2 5,-2 0 0,-5 0-1,-2-12 0,-3-1 2,-3-7-5,-3-1-1,0-2-3,0-1-1,-6 0 1,-5 2-2,-1 2-2,2 3-3,-2 5 7,4 3 1,1 4 2,4 3 7,3-1 5,0 3-3,0 0-9,0-2-11,0 2 3,0 0-2,10 0 10,9-2 3,3 0 7,3-3-1,2-2-3,0-1-4,3-1 3,4-3-4,2-2 1,4 0 2,-2-3 1,-6 1 6,-3-5 4,-5-4 8,-2-2 0,-4-5-9,-3 1-3,-6-2-2,-5 1-4,-2 2 0,-2 0 0,0 3-5,0 3 1,0 3-2,-2 4 1,-4 8-8,3 6 0,0 3-14,-6 0 10,-6 17 12,-7 18-8,-5 12 3,0 10 2,6 4 3,11 1-4,4-7 1,6-2 0,0-6 0,9-5 3,6-1 0,3-2-2,1-5 2,2-5-1,1-5 1,5-8-2,3-5 2,4-4 4,5-5-1,2-2 2,-1 0-3,-5-12 3,0-11-2,-4-7 2,-3-7-2,1-7 0,-2-1 0,-5-2 2,-1 1-2,-3 0 1,-8 1 1,-5 0-4,-4 4 6,-1 0 5,0 4-3,0 1-9,-1 5-4,-2 3 4,0 4-6,0 6-4,-2 5 2,-1 2-3,-4 2-1,-2 4 0,-6 4 5,0 1 7,-7 5-1,0 22-6,2 10 3,4 10-1,4 6-1,6 0 6,6-1-2,3 0-2,0-3 4,3-4 5,12-3 3,3-2-8,2-2 0,2-2 3,0-2-3,-1-9 3,-3-4-1,3-6 0,-2-4 4,0-4-3,1-4 2,-4-3 2,2 0-1,0-4-1,-3-14 5,1-3-2,-4-6-5,-3 0 2,-4 1 4,-4 4-7,-1 2-1,0 6 1,0 5-1,0 6-1,0 3-3,-3 0-13,-3 0-3,0 15 19,2 8-2,1 1 0,3 0-4,0 0 4,7 0 2,11-4 0,6-5-9,6-5-5,1-2-14,4-5-65,-4 0-114</inkml:trace>
  <inkml:trace contextRef="#ctx0" brushRef="#br0" timeOffset="280536.3881">28134 5480 258,'0'0'194,"0"0"-125,0 0 56,0 0-98,0 0-23,-86-23-4,71 23-4,-3 3 4,-3 10-6,2 4 6,2 2-2,4 1-4,6-1 4,2 0-9,4-1 1,1-3 1,0 2-1,0-6 8,3 0 2,11-2 1,2-4-1,4-2-1,2-3-5,-2 0-2,1-8 8,-4-13 3,0-6 10,0-11 8,1-4 4,1-5-2,-4-1 2,-3-3-6,0 3 13,-3-1-2,-5 5 20,1 5-13,-1 8-6,-2 11-19,-1 13 5,-1 4 3,0 3-20,0 0-6,0 12-17,-1 20 0,-8 10 22,0 9 1,4-3 0,4 1 1,1-3-2,1-2 1,15 0-9,6-2-43,6-6-20,3-6-11,4-9-56,-2-13-226</inkml:trace>
  <inkml:trace contextRef="#ctx0" brushRef="#br0" timeOffset="281638.7259">29500 5122 148,'0'0'194,"0"0"-132,0 0-3,0 0 20,0 0-51,0 0-23,1 3 19,-1 15 32,0 5-23,0 5-6,0-2-4,0 2-5,0 0-16,2-1 1,-2-2 1,0-2-2,0-2-1,0-2-1,0-1-13,0-3-16,0 0-18,0-2-39,0 1-58,1-5-113</inkml:trace>
  <inkml:trace contextRef="#ctx0" brushRef="#br0" timeOffset="282093.1114">29485 5061 343,'0'0'90,"0"0"-3,0 0-56,0 0-13,0 0-6,0 0-8,98-83 6,-74 80 1,0 3-9,-3 0-2,-3 13-6,-3 12-3,-3 5-5,-8 2 4,-4 2 8,0-1 3,-6 0-1,-10-4 9,-4-5 1,-2-4-3,1-6-7,-3-1-14,0-4 14,1-3-3,-2-2-33,3-2-39,3-2-66,5 0-37</inkml:trace>
  <inkml:trace contextRef="#ctx0" brushRef="#br0" timeOffset="283254.3052">29809 5273 208,'0'0'47,"0"0"-46,0 0 25,0 0 19,0 0 9,0 0-11,37 35-15,-26-32-1,5-3-1,1 0 4,5 0-16,6-2 2,5-10-5,0-3 0,-2-1-4,-4-4-2,-6-3 2,-6-2 1,-1-4 1,-6-2-8,-2-1-1,-3-1 6,-1 4 0,-2 4 2,0 4 12,0 4 3,0 8-11,0 3 5,0 6-1,0 0 0,-2 0-16,-9 21-14,-6 14 7,-3 10 7,-1 6 6,5 0 3,1-4 4,4-4-8,5-5-4,5-3-1,1-5 0,0-4 0,0-5 0,0-5-1,0-6 1,3-2 1,-2-5-1,2-1 0,-3-2-3,2 0 3,-2 0 5,1 0 4,1 0-2,-1 0 3,2-8-2,2-4-2,1-3-6,3-2 1,0-1-1,4-1 0,4-2-4,2 0-7,0 4-2,2 5 1,-6 4 2,-1 5 8,-2 3-3,1 0-1,-1 7-3,4 7 1,1 6 6,-1 0 1,-1-2 1,1 1 0,1-2 2,-2 0-2,-2-2-2,-1-2-31,3-1-49,-1-3-97,2-3-136</inkml:trace>
  <inkml:trace contextRef="#ctx0" brushRef="#br0" timeOffset="284371.994">30680 5324 285,'0'0'66,"0"0"15,0 0-22,0 0-56,-86 5 3,61 7 7,2 1-6,2 1-1,4 1-4,5-3-2,5 0 0,2 0-8,5-1-9,0 1 6,0-1-3,0-1 14,0-3 0,9-1 9,5 1-9,1-5-13,5-2 6,3 0 6,1 0-9,1-9-1,-1-4 8,-4-4 3,-4 1 10,-7 4-7,-4 3 12,-5 1 50,0 5 32,0 0-56,0 1-22,0 2-15,0 0 4,0 0-8,0 0-1,0 0-5,0 0 2,0 0-2,0 0-2,0 0-6,0 0-1,4 8 9,3-2 5,4-1-3,2-3 4,-1 0 0,3-2 2,1 0 1,5 0 3,0-3-3,5-9 3,-1-4-1,-1-4-4,-1-3 3,-3 1-2,-2-1-1,-5 6 1,1 6-2,-8 4 0,-3 6 1,-3 1 4,0 0-5,0 0-14,3 11-8,0 10 13,1 1 9,1 2 7,-1 1-7,-3-3 2,-1-1 2,0-4-1,0-1-1,0-1 1,-7-1-1,-3 0-2,-2-1-10,-5-1-7,2-1-18,-2-3 12,3-2-1,4-1 9,4-3 9,3-1-3,3-1-14,0 0 15,0 0-18,1 0-36,13 0 18,8 0 44,3-8 1,5-2 6,3-2-2,0-1-4,3-2 8,4-2 1,2-1-7,3 2 0,-1 0 0,-2 0-1,-4 1-2,-7 0 4,-6-1 0,-9 4-2,-7 3 5,-7 4 30,-2 0 61,0 3-20,-2-1-15,-7 3-32,-1 0-26,-2 0-5,-2 5-4,1 10 0,3 3-1,5 1-4,5 1-4,0-3 8,2-2 4,10-2-1,4-1 2,4-1-5,6-2-47,1-3-94,-3-4-219</inkml:trace>
  <inkml:trace contextRef="#ctx0" brushRef="#br0" timeOffset="287341.983">2300 8067 139,'0'0'108,"0"0"-86,0 0 93,0 0-17,0 0-17,0 0-37,0 0-16,-31-53 8,16 46 1,3-3-20,0 3-6,0 1-7,0 0-4,-6 2 0,-1 2-10,-2 1 1,-4 1 7,-1 0-1,1 0-5,5 5 4,1 6-10,4 4 12,3 3-7,6 10 1,3 0 2,3 4 1,0 1 1,6-2-3,15 1-1,7 1 4,7-2-1,1 1 4,1-4 0,-3 0-1,-1-3 2,-6-1 2,-2 2-1,-7-2-1,-6 2 0,-4-4-1,-2 1 1,-1-2-1,0-3 1,-2-3 2,-3-1-2,0-1-21,0 1-16,-12-4 37,-12 2 4,-7-3-4,-6-1-14,-2-3-43,0-1-8,0-3-20,2 1-93</inkml:trace>
  <inkml:trace contextRef="#ctx0" brushRef="#br0" timeOffset="289922.4229">2518 8339 383,'0'0'26,"0"0"-22,0 0 9,0 0-13,0 0 0,0 0 9,58-13 22,-40 5-1,3-1 0,3-3-8,-3-1-10,4-4-6,-4-3-2,0-2 0,-3-5 2,-2-3-4,-5-2 1,-4 2-3,-4-2 0,-3 2 0,0 3 1,0 0 0,-7 1 5,-1 5-3,-1 5 3,-1 4-5,5 6 13,1 2-2,1 4 1,1 0 0,-1 2-10,-1 23-3,-2 15-1,0 14 1,3 9 2,3 0 9,0-4-7,0-10 3,0-9-1,3-4-3,5-6 0,-3-2-3,1-6 3,-1-2-2,-1-4-1,-1-3 2,-1 0-1,-2-6-1,3-2 0,-3-3 0,0-1-1,3-1-12,-3 0 2,0 0 10,0 0 1,0 0 5,0 0 0,0 0-3,0 0 8,0 0 0,4 0-2,-4 0-5,0 0-3,0-3 1,0 1-1,0 1 3,0 1-3,0 0-3,0 0-1,0 0 0,0 0 4,0 0 2,0 0 2,0 0-2,0 0 1,0 0-3,0 0 0,0 0 0,0 0 0,0 0 0,0 0 0,0 0 1,0 0-1,0 0-1,0 0-1,0-5 2,0-5 0,3-5-5,3-5-2,-1-1-10,-1 2 2,1 0 3,2 0 0,-1 2-8,3-1-5,3 3-6,0 5 11,-2 2 1,-2 5 18,2 3-2,1 0-5,2 8-7,5 10 1,3 3 11,0 0 3,3-1 0,-5-2-1,5-2 1,-3-1 0,1-3 1,2-2-1,1 1 7,-2-4 0,-1 0-1,-1-3-5,-3-4 4,1 0 1,-1 0-3,0 0-3,1-12 13,-5 0-11,2-1 7,-7-3-1,-1 3-4,-5-2 5,0-2 5,-3-1 2,0-1-5,0 1-6,0 2-5,0 5 0,-3 1 0,-5 6-1,-1 4 6,-4 0 3,-2 0-4,4 15-4,1 5-3,4 2 0,6 1-7,0-2 5,0-3-5,9-3 8,6-3-2,0-3 3,7-3 1,-1-3 0,0-2 5,-3-1 4,3 0 1,-2 0-3,5 0 2,0-7-4,4-7-1,-1-2 0,0-5-3,-3-5 11,-2-1-4,-4-4 1,-3-6 7,-1-3-3,-6-5-7,-3-2 1,-5 3-1,0 5 5,0 2 13,-8 2-3,-2 2-9,1 3-6,0 1-2,3 5-3,-1 3 4,4 4-5,-2 7 16,2 2-8,0 4 2,2 2 0,-1 2-6,2 0-4,-1 0-6,-1 0 6,2 2-8,0 17-4,0 9 12,0 8-4,2 1 4,8 6-3,1 2 3,4 4 0,-6 2 0,-2-1 0,-1 1 1,-6-1-1,0 0 0,0-2 0,0 2-1,0-4 1,0 1 0,0-2 0,0 0 0,3-2-2,3 0 0,0-6 2,2-4-1,-1-5 1,0-4 0,-2-4 0,-1-4 0,-1-3 0,-1-1 1,-2-1 1,0-2 0,0-1 7,3-1-5,-3-1 0,3-2-3,-3 0-1,4-4 0,-4 0 0,0 0-1,3 0-2,0-4 1,3-6 2,-1-5 5,-1-5-5,-2-1-4,-2-2-9,0-2-5,0 1-12,0 2 0,-6-2-16,-8 3-5,1 1-4,-5 5-12,0 3 33,-1 3 11,4 1 23,-3 2 8,9-1-5,0-3 5,4 0-6,4-1 7,1 0-9,0-1-3,12-2 0,7-1 5,4 2-2,-1-3 3,5 1-2,-5-2 4,2-1 30,3-1 6,0-4-11,0-1-12,-2-3-6,0-3 4,-5 0-4,-1 2 9,-5-3-5,-4 0 2,-4-5 5,-3 0 0,0-2-7,-3 0-3,0 3 4,0 1 2,0 0-9,0 2-9,0 6 3,0 10-1,0 5 6,-3 7 6,3 4 0,-3 0-15,3 6-10,0 27-5,0 17 8,0 16 7,0 3 1,6-6-1,7-7 0,1-13 0,2-9-2,4-9 2,-1-7-5,5-5 5,-3-6 0,7-5-10,-1-2-25,6 0-3,-2-4-34,-4-5-143,-6-1-271</inkml:trace>
  <inkml:trace contextRef="#ctx0" brushRef="#br0" timeOffset="290307.886">3740 8258 268,'0'0'162,"0"0"-130,0 0-27,0 0 15,0 0-12,0 0 2,0 0 0,112-83 0,-76 68 1,-5 0-11,0 4 2,-1 3-2,-3 1-26,1 3-46,-4-1-135</inkml:trace>
  <inkml:trace contextRef="#ctx0" brushRef="#br0" timeOffset="291041.0572">3336 8267 129,'0'0'93,"0"0"0,0 0 0,0 0-21,0 0-32,0 0-15,-8-2-25,8 5-14,-1 14 8,-1 5 6,-1 3 1,0-1 1,-3 0 1,2 0 0,-2-3-3,4-2-58,2-3-58,0-6-93</inkml:trace>
  <inkml:trace contextRef="#ctx0" brushRef="#br0" timeOffset="291341.9033">3209 8044 482,'0'0'31,"0"0"-18,0 0 33,0 0-4,0 0-42,0 0-6,-8-9-49,8 12-100,0 11-27,0 1 27</inkml:trace>
  <inkml:trace contextRef="#ctx0" brushRef="#br0" timeOffset="292776.6888">5335 7902 239,'0'0'75,"0"0"9,0 0 19,0 0-30,0 0-37,-45-76-15,35 62-4,-1 2-7,2 2-2,-1 2-8,1 4-1,-3 4-7,-6 0 8,3 1-1,-7 16 1,-2 3-3,3 5 3,-3 5 0,6 4 0,3 6 0,5 5-3,5 3 2,2 3-2,3-1 1,0-5 1,0-7 0,11-11-2,10-5 3,-2-7 0,1-4 0,2-2 3,-1-6-2,-2-3 5,-1 0-6,4 0 0,-5-4 7,2-10-7,-4 1 0,-3-1-6,-9 0-3,-3 1 5,0-1-11,0 1-13,-13-1-24,-4 1-12,1 2 33,1 2 25,6 0 6,2 3 7,5 2 0,2-4 10,0 1 2,0-6-17,10-2-2,5 3 1,6 0-1,3 5 0,0 5 0,1 2 7,-1 0-2,-3 6-5,-6 14-8,-2 4-1,-5 3 3,-4 4-1,-1 1 6,0 0 1,-1 1 0,-1-3-22,-1-1-74,2-5-43,1-6-68</inkml:trace>
  <inkml:trace contextRef="#ctx0" brushRef="#br0" timeOffset="294001.8884">5865 8095 130,'0'0'100,"0"0"-69,0 0 48,0 0 2,0 0-14,0 0-2,-26-56-12,11 49-34,-3 3 6,-6 4-15,-4 0-6,-3 0-1,-2 16 0,1 7-3,6 4 1,5 3-2,7 1-3,6 0 1,5-6-1,1-2 3,2-4-6,0-4-1,12-4 0,3-4 7,1-2-6,5-5 4,3 0 3,7-2 5,1-13 4,1-3-9,-2-1 0,-4-1-14,-5 2 8,-5 0 6,-6 2 3,-3-1-2,-4 3 4,-2 6-2,-2 1 1,0 3 3,0 2-4,0 2 3,0 0-6,0 0 0,0 0-1,0 2 1,0 12-14,0 5 13,0 1 1,0-4 0,0-2-2,10-4-3,5-4-1,4-1 3,4-5 0,4 0 2,4 0 2,2-12-1,0-6 1,1-6 0,-1-5 0,-2-6 1,-3-1-1,-3 2 0,-5-2 4,-2-1-2,-4 1 6,-5-4 12,-1-2 4,-3-2 4,-2-2-7,-3 3-6,0 4-7,0 4-1,0 10 6,0 8 3,0 7-4,-2 3-1,-1 5-3,2 0-8,-1 2-1,1 0-1,-5 15-8,3 15 1,0 9 8,3 4-6,0 0 5,0 2-1,8-1 0,5-2 1,-1 0 0,4-4 1,1-4-1,4-2 0,-1-6 1,2-4-2,0-2-1,-1-4 3,-2-1 0,-4-4 3,2-4-3,-3 0-2,0-6 2,1-1 2,0 0-2,1-5 3,1-13-1,2-6 2,-4-6 0,1-3-3,-4-2 1,-2 2-2,-5 5-2,-5 2-4,0 8 2,0 6 2,-3 5-3,-7 5 2,-2 2 2,-6 0-1,3 9-2,-3 15 0,3 6-3,6 2 7,6-2-3,3-1-5,0-5 4,4-2 3,10-6-3,8-5 4,5-4 0,4-7 0,2 0-7,2-2-27,-4-12-42,0-2-135,-4-1-195</inkml:trace>
  <inkml:trace contextRef="#ctx0" brushRef="#br0" timeOffset="294472.3304">6036 7844 159,'0'0'86,"0"0"-33,0 0 17,0 0-50,0 0-14,0 0 53,86-9 9,-42 4-22,5-4 0,9-3-28,6-3-6,-1-1-7,-2 2-5,-4 2 0,-8 3-14,-6 5-84,-8 2-34,-10 2-80</inkml:trace>
  <inkml:trace contextRef="#ctx0" brushRef="#br0" timeOffset="299091.8003">8060 7863 129,'0'0'35,"0"0"27,0 0-11,0 0 2,0 0-19,0 0 10,0 0-4,0-31 10,-3 29 12,2 1-14,-5-1-29,2-1-14,-1 0 6,-2 1-8,-1 0 1,-2-1-1,-1 0 2,-1 0-1,-1 1-3,-1 1-1,0-1-1,0 2 1,-4 0-2,2 0 2,-2 0-1,6 0 1,-3 0 0,3 5-1,-1 1-2,1 4-1,0 4 2,2 1-1,-1 3-1,6 2 1,2-1 1,2 1 1,1 0-1,0-2-1,0-4 0,0 0-1,6-3 0,6-4 1,3-1-1,1-6-3,4 0 2,2 0 5,2-7 3,3-9-3,0-2 0,1-1-2,0-2 1,-4 1 0,-7 1 2,-4 2 0,-7 2 0,-3 3 4,-3 3 0,0 2-3,0 4 3,0 1-5,0 2 1,-6 0-1,0 0 0,-1 0-1,1 3-2,1 7 0,1 5-4,1 2 3,1 0 4,2-2-2,0-2 2,0-1-7,8-3 2,2-1 3,5-4 1,-1-2 1,3-1 0,3-1 2,2 0-2,2 0-5,3 0-4,3-3 4,-2-5 4,0-2-1,-5 0-3,-2-4 5,-4 0 1,-3 3 0,-3-1-1,-1-1 5,-1 2 0,-2-3-4,2 0 0,0-1 0,-1-3 2,-1 2-1,-2-2 0,-1-2 5,-3 4 4,-1 2 3,0 4 0,0 3-6,0 6-1,0 1 15,0 0-13,0 0-9,0 1-11,5 16-4,4 5 11,3 6 4,1-1 3,1-3 0,1-3 1,0-5-3,1-1 1,-2-1 2,-3-2-3,0 1-1,-5 1 0,-5 3-1,-1 3-5,0 2-11,-1 3-29,-13 1-40,-3-3-19,-2-7-113</inkml:trace>
  <inkml:trace contextRef="#ctx0" brushRef="#br0" timeOffset="303085.6526">6395 9393 55,'0'0'37,"0"0"9,0 0 40,0 0-29,0 0-20,0 0-11,0 0-11,2-3-10,-2 3 1,0 0-1,0 0-4,1 0-1,1 0-6,1 0 6,3 0 1,2 0 3,5 0-3,0 0 0,5 1 7,0-1-3,0 2-3,4-2 7,-2 1-6,2-1 2,2 2-1,1-2-3,1 0 0,8 0 0,0 0 0,5 0 2,2 0-2,-4 0 1,6 0-2,-3-3 0,-2 0 0,-1 0 1,-3 1-1,2 1 2,0-1-1,1 2 0,-1-1-1,1 0 0,2-3 1,0 3-1,0-3 4,-1 0-4,-2 1 6,-3-1 1,1 1 3,1 0-3,4-2 2,8 2-5,7-3 18,4 0-14,-1 1 1,6 0 0,-1-1 8,7-1-7,2 0-2,0 3 2,1-4-6,-4 2-4,-4 2 2,3-4 2,0 2-3,3-2 6,0-1-4,-4 2-1,3-4 1,-2 1-2,9-2-1,2-1 5,2 0 14,6 0-7,4 0-9,1 2-1,6-2 6,3 1-4,7 1-4,2-5 0,9 1 0,3-1 2,1 1 0,-1-2 0,1 1 0,2-1-1,5-1 3,1 0-4,1 1 4,1 1-3,-6 1 2,-5 3-2,-9 0 0,-5 3 0,-7 1 3,-3 0-4,3 4 2,4-3-1,2 2-1,5-3-3,-1 3 3,-1-3 0,0 2 0,-6 0 3,-8 0-3,-2 3 1,-5-2-1,-5 1 0,3-1 0,2 1 1,1-2-1,4 0 0,-4-1-1,-4 2 1,-6-1 0,-3 1 0,-7 0 1,-3 1-1,-5 1 0,-2 0 0,3 0 0,-3 1 0,-2 1 0,-6-1 2,-4 1-4,-5-1 4,-2 1-2,-4 0 0,-3-1 0,-3 1 0,-2-1 0,-1-1 0,1 0 0,2 1 0,6-2 0,4 0 1,6-1-2,1-3-1,0 2 2,-2 1 0,3-3 0,-3 2 0,2 0 0,1 0 0,0 1 0,-3 1-1,-1-2 2,-3 1-2,-5 2 1,-2 0 0,-3 0 0,2 2 4,-1-2-4,-3 0 0,0 1 0,-4 0 0,-3 1 0,-7 1 0,-3 0 1,-6 0-3,-4 0 2,-2 0-9,0 0 4,0 0-26,0 0-47,0 0 22,0 0 42,4 0-30,2 1 1,0 1 8,0 0-33,-6-2-108</inkml:trace>
  <inkml:trace contextRef="#ctx0" brushRef="#br0" timeOffset="305059.5319">10819 8878 51,'0'0'72,"0"0"-23,0 0-2,0 0-25,0 0 20,0 0 8,-7 0-19,4 0-11,1 6-13,1 0-2,1 0-3,0-1-2,0-2-2,0-1 2,0 0 0,4-1 10,5-1 7,1 0 20,1 0-14,3 0-13,-3 0-4,0 0 1,-5-3-2,4-2-2,-2-3 2,-5 0 5,-2 1 12,-1-2-5,0 0-6,0 1-1,-1 2-5,-10 3 0,-4 3 2,-3 0-7,-7 0-5,-3 8-1,-1 8-7,1 2 4,4 1-1,6-1 9,5 0 0,7-4-2,3-3-2,3 0-2,0-4-8,4-2 2,14-2 11,2-3 2,5 0 6,2 0-3,1-5-2,0-5 0,-1-2 1,-4-2 3,-2 1-1,-7-1-3,-3 0 4,-5 1-1,-4 1 4,-2 0-5,0 2-1,0 2-4,-11 3 3,-7 2-1,0 3 0,-6 0 0,1 2 0,-1 12 1,1 2-1,5 2-2,6-1-1,4-3 0,6-1-8,2-4 5,0-1-6,2-4 4,11-1 5,0-3 3,7 0 11,0 0 0,3-5-6,-1-5 0,1-1 1,-5-2-5,-2-1 1,-5 1 0,-5-1 4,-1 0-5,-5 3 19,0 1 11,0 3-11,-5 1-5,-9 1-1,-1 4-12,-3 1 0,-3 0-2,-1 1-2,1 14 2,0 2-1,3 1-3,5 2 4,4-4-3,7-1-1,2-3-3,0-2 0,3-5-3,8-2 10,5-1 1,1-2 0,2 0 7,2-2-5,-2-6 1,1-5 1,-5-2-3,-2 2 2,-7-1-2,0 0-2,-6 4 4,0-1-4,-6 6-6,-12 5-47,-1 0-81,-5 0-126</inkml:trace>
  <inkml:trace contextRef="#ctx0" brushRef="#br0" timeOffset="308614.5212">6649 11547 17,'0'0'39,"0"0"-19,0 0 36,0 0-29,0 0-14,0 0 8,0 0 4,6 0 1,-4 0 3,1 0-13,3 0-5,4-3 9,2 1 5,7 1-10,1-2-10,4 1-1,1 2 2,3 0-3,4 0-2,2 0 2,5 0-2,7 0 1,2 0 1,10-5-1,5-2-2,8 0 2,2-2-2,1 1 2,-3 0-2,-8 3 0,-8 2 2,-9-2-2,-2 2 1,0 1 0,4-2-1,7 1 3,8-3-1,11 1 17,6 1-5,6 1-5,2 0 4,3 0 4,0-2-3,3 1-9,0-1 3,-6 1-2,-2-1 4,-12 2-7,-7-1 1,-9 1-3,-9 0-1,-13 0 1,-11 3 0,-13 0-1,-10 0-4,-2 0-32,0 0-13,-14 4-69,-8 4-100</inkml:trace>
  <inkml:trace contextRef="#ctx0" brushRef="#br0" timeOffset="315660.2488">9650 10421 43,'0'0'43,"0"0"-32,0 0-5,0 0-2,0 0 9,0 0 10,0 0 4,20-38-2,-20 35 15,2 0-1,-2 3 6,0-2 0,0 2-15,0-1 3,0 1-5,0-1 0,0 1-9,0 0 3,0 0 3,0-2-1,0 2-7,0 0-5,0 0-4,0 0-3,0 0-4,0 0-1,0 0-2,0 0-3,0 14-5,0 7 10,0 6 0,0 2 1,0 0-1,0 3 4,0 2 0,0-2 2,0 3 0,1 3-6,1 4 10,-2 2-1,1 1 2,2 1 8,-1 1-15,1-3-2,6-1 0,-3-2-1,0-2 2,1-3-3,2-1 1,-3-2-2,0 0 4,2-2-3,-4 0 1,2-1-1,-2 0 0,-1 0 0,2 0-1,-1 2 3,1-2-2,2 0 0,-1-2-1,0 1 1,2 1 0,1 2 0,4 3 0,-2 1 0,2 1-1,-1 2 1,-3-1 0,1 1 0,-1 0 1,-1-1-1,-1-1 0,2 1-1,-6 0 2,3-2-2,-1-1 2,-2-5-1,-2-2 0,2-2 0,-3-5 0,0-3 1,0-5 1,0-3-2,0-3 0,0-3 2,0-2-2,0-2-31,-1 0-109,-8-23-354</inkml:trace>
  <inkml:trace contextRef="#ctx0" brushRef="#br0" timeOffset="317680.8868">9802 10352 50,'0'0'70,"0"0"-58,0 0 1,0 0 23,0 0-5,0 0 15,1-5 0,-1 4-11,2-1-10,1 2-8,5-3-11,6-2-2,5-2 5,7 0-1,2-4-2,3 2-3,-1 0 0,1 2 10,-1 2-5,-4 3-3,1 2-3,3 0-1,1 0 0,5 0 1,5 0 0,4 0-2,7 0 2,6 0 1,7 0-3,5 0 0,2 0 0,-1-1 2,-5 1-2,-7 0-2,-4 0 2,1-2 1,-1 1-1,5 1 0,-1-3 0,4 1 0,1 1 1,2-2-1,5 0 0,-2 1 0,1 2 0,-4-1 0,-3-1-1,-5 1 1,-2-1 1,-2 1 0,0-2-2,-2 0 1,-1 0 0,1-2 0,-3 1 0,2-2 0,2 0 0,0-2 0,4 1 0,1-1 0,0 1 0,0 1 2,-3-1-2,-7 2-1,-5 2 1,-9 1 3,-4 1-3,-7-1 0,1-1 0,-2 1 2,2-1-2,-3 0 5,7 1-4,-2-1-1,-1-2 1,-1 2-1,-3 0 1,-2 1 3,-4-1 11,-2 2 10,-5 0-5,-5 1 7,-2 0-1,-1 0 6,2 0-5,-2 0-20,0 0-2,0 0-5,0 0-1,0 0 1,0 0 2,0 0 1,0 0-1,0 0-1,0 0-2,0 0 1,0 0 0,0 0 0,0 0 0,0 0 2,0 0-2,0 0 0,0 0 4,0 8 2,0 3-3,0 3-1,0-1 1,-2 2-2,-1 2 1,0 1-2,2 3 1,-2-2 0,0 4 2,3 4 1,-2 3-4,2 5 2,0 3 1,0-2-3,0-2 0,0 1 0,5-2 1,-1 0-1,2-2 4,2 0-4,-1 0 3,-2-1-2,1 2 0,0-2 0,1 0-1,2 0-1,-1 0 1,-1 1 0,5-1 0,-3 2 2,3-4-1,0 2-1,0-2 3,-2 0-6,2-1 3,0 1 0,0 1 4,0-2-4,-3 2 0,3-1 0,-3 1-1,-3 2 0,1-1 1,0 2 0,-2-1 0,1 1 1,-3-2-1,-1 3 0,-1 2 2,-1 1 1,2 6 3,-1 0-2,1 2-2,1-1 5,-1-4-6,1-5 2,2-1-1,-1-2-1,1-6 3,1 2-3,-3-4 3,3-1-4,-3-4 0,1-3 0,-2-1 3,1-3-3,-2-4 2,1 1-4,-1-4 1,-1-1-15,0 0-39,0-3-96,0 0-154</inkml:trace>
  <inkml:trace contextRef="#ctx0" brushRef="#br0" timeOffset="319115.501">10137 12215 32,'0'0'34,"0"0"29,0 0-8,0 0-14,0 0-4,99 0 5,-77-1 14,2-1-21,-2-1-4,1 0-20,8 0-7,9-1 2,10-1 14,9-1 9,9 0-18,0 0 9,-1 1 0,-3-1-2,-1 1 3,1-2 1,-1 0-7,-5 1 1,0-2-6,-4-1-9,-3 2 0,2-2 4,1 0-4,-3-2-1,6 2 1,-7-1-1,-3 2 1,-4 2-1,-6 1 1,-3 1-1,2 1 0,0 0 2,1 0-2,0 0 0,2 0 0,3-1 1,1 1-1,1-2 0,2 0 0,-1 2-3,2-1 3,-2 1 0,3-2 0,-5 2 0,2 0 0,-8 2-1,-4-2 1,-2 1 0,-4 1 1,-4 0 1,4-3-1,-2 1-1,2 0 1,-2 0 0,2 0-1,-2 0 0,-2 2-1,-1-1 0,0 1 1,-2-3 1,2 1-1,2 1 1,6-3-1,1 1 0,-1 0 0,0 1 0,-2 2 0,-5-1 0,-1 2 0,-3-1-1,-4 1 0,-1 0-3,-5 0-18,-5 0-52,-2 0-72,-2 0-76</inkml:trace>
  <inkml:trace contextRef="#ctx0" brushRef="#br0" timeOffset="320349.816">9073 11342 16,'0'0'57,"0"0"23,0 0-7,0 0-37,0 0 7,0 0-6,68-24-14,-50 21 2,1-1-7,6 1 4,1-1 9,-1 0-20,4 2-4,2-1 1,0 2-7,6-2-1,1 0 5,4-2 4,-1-1 0,4-1 5,1-1-1,-7 1-11,-5 3-1,-7-1 0,-9 1 2,-3 2-3,-3 2 0,1-2 0,-2 2 1,-2-1 0,4 1-1,-4-2-1,2 2 1,-1 0 0,-1 0-5,-3 0-1,0 0-46,-3 0-5,0 0-70,-3 0-96</inkml:trace>
  <inkml:trace contextRef="#ctx0" brushRef="#br0" timeOffset="321883.19">13045 11045 12,'0'0'55,"0"0"35,0 0-28,0 0-4,0 0 12,0 0-26,84-23-12,-68 18-12,-1 2-9,4 1-5,4 1 0,1-1-6,10 1 1,8-2 2,10-1 8,9-4-4,5-1-3,7 0 7,3-2 12,0 4-2,3-2 13,-4 1-11,-5 0-7,0 3-9,-6 0-4,-3-1-3,2 3 1,2-1 0,9 1 3,3-2-4,4 0 0,4-1 3,0 1 4,-3 0-2,-11 2 2,-8 1-5,-12 2 3,-8 0-5,-4 0 0,3 0 1,1 0 3,9 0-3,6 0 5,2 0-6,6 0 0,-2 0 4,-2 0-4,0-3 0,-4 2-1,-10 1 0,-8 0 1,-7 0-14,-12 0-24,-5 0-20,-8 3-51,-8 1-127</inkml:trace>
  <inkml:trace contextRef="#ctx0" brushRef="#br0" timeOffset="324698.0054">10384 10547 4,'0'0'72,"0"0"-10,0 0-12,0 0 9,0 0-24,0 0-18,0 0 4,-16-7-7,12 7-8,-3 0 0,1 0 7,0 0 6,-2 0-12,-2 0-5,2 0-1,1 0-1,-2 0 1,0 3-1,0 1 0,1 1 0,-3 0 1,0-1-1,2 0 1,-1-1-2,5 2 1,-1 0 0,2-1 0,-1-1 0,1 0 0,-2 2 1,2-2-1,-1 0 3,2-2 0,0 0 1,3-1 4,0 0 10,0 0 9,0 0 4,0 0 8,0 0-4,0 0-1,0 0-14,0 0-8,0 0-3,0 0-5,0 0-4,0 0 0,0 0-7,0 8 0,-3 3 5,1 2 2,-1 5 2,0 4-2,2 1 0,1 3-3,0 4 3,0 2 2,0 1-1,0 1-2,0 1 1,3 0 0,0-1 0,0-2 2,0-5-2,0-1-2,3-2 2,-1-3 0,0 1 1,0-1 0,-2 0 1,0 2-2,0-2 0,1 0 0,-1 0-2,2-3 2,2 1 0,-2-1 3,-2-2-3,1 0-3,-1-1 3,-1 1 3,1-3-3,-2 2-1,1 0 1,2 0 0,0-1-3,1-1 3,-2 1 0,0-2 0,0-2 3,-1 1-6,-2-1 3,0 3 0,0 0-1,0 1 1,0 1 1,0 0 0,0-1-1,0-1 3,0 2-3,0-3-1,0-2 1,0 1 0,0-1 0,0 1 0,0 3 0,0 1 0,0 1 0,-5 4-2,2-1 2,1-1-1,-1 2 1,-1-4 4,0 3-4,1-4 2,1 0 2,1-3-2,1-1 1,0-1-3,0-1 3,0-2-3,0 0 0,0-1 4,0-1-4,0 1 0,0-1-1,0 1 1,0-2 1,0 3-1,0-3 2,0-1 0,0-1-4,0-1 2,0-1-7,0 0 4,0 0 3,0 0 0,0 0 0,0 0 0,0 0-1,3 0 0,7 0 1,2 0 0,12 0 0,7 0 6,11-12 3,12-6-4,4-1-1,0-3-4,-4 3 0,-11 4-29,-7 3-62,-11 4-124,-8 2-91</inkml:trace>
  <inkml:trace contextRef="#ctx0" brushRef="#br0" timeOffset="326386.3131">12362 10463 74,'0'0'93,"0"0"-37,0 0-23,0 0-13,0 0-17,0 0 13,24-18 29,-4 9-6,4-3-9,-1 0 1,1 2-15,-5 0-5,-4 4 0,0 0-2,-5 3-3,1 1 1,-2 0-7,-2 0-1,1 2 1,-2 0-1,-1 0 1,0 0-2,-4 0-1,1 0 2,1 0-2,0 9 3,0 4 7,0 3 2,-1 2 6,-1 6-1,-1 0-8,0 2 5,0 2 6,0 2-6,0 2-1,0 1 12,0 2-2,0-1-16,0 4-1,0-2 4,0 0-3,0 0 5,0-1 5,0 0-4,0-1-5,0-1 3,0-1 0,0-2-1,-3 0 2,-3-1-2,0-4-2,1-1 1,-2-3-4,3-1 0,1-2-2,-2-3 0,4-1 1,-1-1-1,1-2 0,1-1 0,0 1-1,0-2 1,0 1 0,0 3 1,-2-2 1,1 3-1,-2 0 0,1 1-1,-1-4 0,-1 2 0,4-1 0,0-2 1,0 1-1,0-2-1,0 0 1,0 0 0,0 0 0,0-1 0,0 0 0,0 0 1,0-1-1,0-1 0,0 1 0,0-1 0,0-4 0,0 1 0,-3 2 0,3 1 0,0 0 0,-2 2 1,1-1-1,-2-1 1,1 0-2,1 0 0,1 0 1,-2-1 0,2-2 0,0 0 0,0 0 0,0-2-1,0 2 0,0-1-2,0-1 3,0 2 0,0-1-1,0 0 0,0-1 1,0 1 0,0-1-1,0-1 2,0 0-1,0 0 0,0 0 4,0 2 0,0-2 2,-3 0-3,-3 0 2,-7 0-5,-4 0-15,-9 0-11,-13 0-15,-13 1-40,-14 8-79,-8 1 21,-1 0 25,-1-1-42</inkml:trace>
  <inkml:trace contextRef="#ctx0" brushRef="#br0" timeOffset="329139.1691">10679 10823 20,'0'0'136,"0"0"-122,0 0 36,0 0 16,0 0-39,0 0-21,0 0-4,4 1 17,2 3 6,2-2-8,2 1-7,1-1 2,2-1-1,2-1-3,4 0 9,1 0-1,2-7 9,2-4-15,-3 1-2,-2-1 0,-1 4-1,-4-1-5,-4 1 6,3-1-5,-2-1-1,-2-3 3,0 0 7,-3 0 5,-2-1 6,-1 0-12,-1 1 7,-2 3-13,0 2 4,0 1-9,-5 1 0,-7 1-13,-5 4 13,-6 0 0,-1 0-3,-1 1 0,-2 11 0,-3 3-9,0 3-6,-1 2 15,3 1 2,4 1-2,4 6 3,4 2 0,2 3-1,4 0 0,4-2-4,3 0 4,3-6-3,0-2 1,8-7 3,11-2 1,5-7 3,6-2 1,4-5 9,5 0-7,6 0-7,5-14-6,2-1-50,-2-3-102,-4 0-130</inkml:trace>
  <inkml:trace contextRef="#ctx0" brushRef="#br0" timeOffset="329787.6374">11192 10659 132,'0'0'79,"0"0"-68,0 0 2,0 0 13,0 0-8,0 0-8,0-35-4,0 26-5,6 1 1,-2 0 0,1 2 3,-5 1 10,0 2 1,0 1 10,0 1-11,0 1-14,0 0 4,0 0-3,0 0 2,0 0-4,0 12-8,0 6 8,0 3 2,0-1 0,0 0 0,5-2-1,-2-2-2,3-3 1,1-2-10,0-5-48,1-2-91</inkml:trace>
  <inkml:trace contextRef="#ctx0" brushRef="#br0" timeOffset="329988.1751">11202 10462 256,'0'0'0,"0"0"0,0 0-78,0 0-82</inkml:trace>
  <inkml:trace contextRef="#ctx0" brushRef="#br0" timeOffset="330611.661">11528 10420 225,'0'0'96,"0"0"-94,0 0-2,0 0 8,0 0 43,-2 88 4,-5-59 2,-1-2-33,1-2-2,-3 0-10,2-3-8,-1-1-1,-1-1-1,-1-1-1,1-2 0,-4-2-1,2-2-22,3-3-43,4-7-16,2-3 1,1 0 40,1 0-15,-2-14-2,3-4 55,-2-2 2,2 1 14,0-4-1,0 4 15,0 0 10,0 1 17,0 5 12,8 0-22,-2 2-17,4 3-7,0 7 3,1 1-19,7 0-5,-2 7 0,-1 8 2,1 1 5,-4-3-4,-1 2 1,-1 0-3,-1-1-1,0-1 3,1 1-3,1-3-11,0-3-93,2 2-67</inkml:trace>
  <inkml:trace contextRef="#ctx0" brushRef="#br0" timeOffset="331244.2914">12157 10462 194,'0'0'68,"0"0"-34,0 0 28,0 0-36,0 0-26,0 0 0,-52 56 4,43-28 18,-1-1 23,7-1-13,1-4-17,2-2 2,0-5-12,0-3-5,15-5-3,6-2 3,6-5 3,3 0 4,8 0 14,-2-11-11,-4 1-3,-6 1 11,-6-2-6,-4-1-7,-2 0 28,-2-3-11,-3-3-6,-5-2 3,-2-2-5,-2-4-1,0 3-4,-14 2-5,-5 2-4,-5 4-7,-1 4-27,-1 7-38,-2 4-68,-2 0-131</inkml:trace>
  <inkml:trace contextRef="#ctx0" brushRef="#br0" timeOffset="332215.4226">11130 11355 130,'0'0'36,"0"0"-34,0 0 4,0 0-1,0 0-4,0 0 11,-74 79 45,64-55 18,1-1-21,3-2-12,6-2-29,0-4-7,0 0-5,0-3-1,13-4-6,2-4 6,8-2 3,2-2 6,6 0 3,4-12-1,-4-6-4,0 0 0,-5-2-4,-11 0 0,-6 2 1,-8-1 1,-1 2 2,-1-1 0,-14 3 2,-9 3 12,-3 1-12,0 4-9,2 4-12,2 3-71,3 0-42,3 0-92</inkml:trace>
  <inkml:trace contextRef="#ctx0" brushRef="#br0" timeOffset="333297.3558">11931 11392 22,'0'0'15,"0"0"-14,0 0 37,0 0 5,0 0 1,0 0 18,61 12-4,-40-12 2,-2-9-28,-1 0-15,0-2 0,-3 2-5,0-2 4,-5 1 2,-1-2 5,-2 0 1,-4 2-8,-3-1 12,0 2-1,-6 1-23,-10 4 2,-3 4-3,1 0-2,-6 4-1,-1 14 0,-2 7-4,1 4 4,4 3 0,3-2 0,7-4-1,6-3 0,6-5-6,0-5 1,4-2-4,14-4 7,8-4 3,5-3 3,6 0-3,8-9-6,-2-8-111,2-4-218</inkml:trace>
  <inkml:trace contextRef="#ctx0" brushRef="#br0" timeOffset="333968.0269">12030 11241 156,'0'0'96,"0"0"-90,0 0 43,0 0-9,0 0-27,0 0-9,56-31-4,-35 19-6,-4-1 5,-3 2 1,-5 1 0,-3 4 5,-5 2-2,-1 1 2,0 1 7,0 2 13,0 0-23,0 4-2,0 10-8,-1 3 7,-1-2 1,2 0-3,0-3-3,0-3 4,0-2-3,8 0-13,1-4-22,0-2-48,4-1-87</inkml:trace>
  <inkml:trace contextRef="#ctx0" brushRef="#br0" timeOffset="334191.4267">12186 11009 323,'0'0'19,"0"0"-19,0 0-21,0 0-158</inkml:trace>
  <inkml:trace contextRef="#ctx0" brushRef="#br0" timeOffset="334844.9773">12445 10969 187,'0'0'106,"0"0"-18,0 0-11,0 0-33,0 0-34,0 0-7,-3 18-2,-7 3 34,-5 4-11,0 1 10,-3 1-8,-4 0-6,5-1-13,0-2-5,3-3 0,2-2-2,5-2-1,-1-2-1,2-6-26,3-2-27,2-5-39,1-2-34,0 0-25,1-2 72,10-15 56,2-3 25,2 1 17,-1 2-7,-3 3 36,-3 7 7,-2 4 21,0 2 2,3 1-61,0 0-15,4 0 0,2 7-5,0 4 12,4 0-2,2-1 0,3-3-5,0-3-5,0-2-28,-2-2-54,-7 0-53</inkml:trace>
  <inkml:trace contextRef="#ctx0" brushRef="#br0" timeOffset="335414.8298">12199 10993 282,'0'0'107,"0"0"-56,0 0 15,0 0-20,0 0-11,0 0-8,15-27-9,-15 27-18,0 0-3,0 0-34,0 6-125,-10 3-56</inkml:trace>
  <inkml:trace contextRef="#ctx0" brushRef="#br0" timeOffset="343612.9106">10873 8926 30,'0'0'73,"0"0"-51,0 0-3,0 0 29,0 0-2,0 0 2,0 0 9,0-7-28,-3 7 16,1-2-12,-1 2 11,2 0-24,-1 0-15,-1 0 2,2 0-7,-3 0-2,-1 0 0,1 9-2,-1 3 4,2 0 0,0 3-2,1 2 0,2 1 0,0 3 1,0-2 1,0 4 0,0 0 0,3-4 0,2 4 0,1-2 2,2 2 0,0 2 2,0 1 2,-1 1 0,-2 3-1,4 3 1,-5-1 3,-2 1-1,-1-2-7,-1-2 5,0-1-4,2-2 2,-1-2-4,2-1 0,2-2 1,-1 0 0,2-2-1,-3 1 0,-2 1 1,1 0 0,-2-1 4,0-1-5,0-1 0,0-1 0,0 0 0,1-5 0,1-1 0,-2 0 0,3-2 0,0 2 1,0-2-1,0 1-1,0 1 1,0-1 1,1-1 3,-1 1-4,-1-3 2,-1 1-4,1-1 3,-1 2-1,2-1 0,-1 0 1,1-1 1,-2 0-2,1 1-2,-1-1 2,-1 0 2,0 3-2,2-3 2,-2 3-2,0-3 0,0 2 1,0 0-1,0-2 0,3 0-1,-3-1 2,4 1-1,-2 1 1,-2-1-1,0 2 0,0 0 1,0 2-1,0-1 1,0 2 0,0 0-1,0 0 0,-2-1 0,-2-1 0,4 1 0,-3-2 0,3 0 0,-2 0-2,1 0 2,-1 0 0,1-2 2,-1 4-2,1 0 0,-1 1-1,1 0 1,1 0 0,0-2 0,0 1 1,0-3-1,-2-4 0,2 0 0,-1 1 2,1-5-1,0 2-1,0-2-1,0 0-3,0 0-24,0 0 10,-2 1 10,2-1 8,-1 2-1,-1 1-1,-2-1-22,-3 0-44,-4-2-194</inkml:trace>
  <inkml:trace contextRef="#ctx0" brushRef="#br0" timeOffset="361295.227">5742 9314 134,'0'0'97,"0"0"-23,0 0-3,0 0-15,0 0-26,0 0-10,0 0-3,-15-60 4,12 50-6,2 1 2,-4-1 11,2 0-12,-4 0-3,-1 0-9,1 0-2,-2-1 0,-6 1-2,4 1 0,-5 2-1,1 0-5,-6 0 6,-1 0 10,-2 0-6,-3 3-4,2 2-8,1 2 6,-1 0-1,1 9 0,3 8 5,3 6-2,6 2 0,4 5-3,7 6 2,1 3-6,0 0 5,6-4 2,6-3 0,10-9-1,2-5 1,4-8 0,1-5 8,-2-5-6,3 0 3,0-4 6,-1-12-4,3-7-2,-4-4-2,2-3-1,-3-4-2,-8 1 4,-4-1-2,-3 5 1,-6 2 2,-2 8 8,-2 6-5,-1 6 7,-1 7 15,0 0-15,0 0-15,0 17-5,0 21 3,-6 13 4,-4 9-2,1 5 5,6 3-5,-3-1 4,1 4-1,1-5 4,0-6-2,4-6-1,0-6-4,0-9 1,5-6-1,6-5 0,1-5 0,0-5 3,1-6-3,-1-5 0,0-5 0,3-2 0,3 0 0,7-23 8,2-10 1,4-8-7,-2-2-1,-5 1 2,-5 1-4,-3 7 1,-5 3-4,-5 7 2,-3 5-4,0 6-4,-3 6-5,0 4-19,0 3-54,-6 0-181</inkml:trace>
  <inkml:trace contextRef="#ctx0" brushRef="#br0" timeOffset="361758.4743">6212 9677 237,'0'0'37,"0"0"-24,0 0 6,0 0 9,0 0-28,0 0 2,-36 59 2,27-35 20,3-1-3,3-4 7,3-1-21,0-6-7,0-2-4,8-6 3,5-4 2,5 0 17,3-4 30,4-14-4,2-5-21,-6-2-13,-3 3-4,-6 1-2,-7 1 0,-5 4-4,0 1-10,-17 6-34,-7 6-47,-3 3-58,-2 0-81</inkml:trace>
  <inkml:trace contextRef="#ctx0" brushRef="#br0" timeOffset="363077.0363">5991 11481 205,'0'0'116,"0"0"-63,0 0-1,0 0 22,0 0-43,0 0 3,3-50 9,-3 43-13,-7-1-10,-2 0-9,-5 2-11,-5 0-2,-5 3-5,-4 3 4,-3 0-3,-1 2-1,1 11 4,3 6-8,2-1 11,4 3-14,4 2 6,6-2 3,4 0-1,3-1-1,5-2 7,0-3-5,0-1-3,13-5-2,2-1 9,3-2 1,4-6 0,1 0 2,2 0 0,5-11 9,-2-7-5,5-3 1,-3 0-5,-5-2 1,-3 2 1,-8 4 0,-5 1 3,-5 6 4,-1 2 1,-3 5 6,0 3 0,0 0-9,0 0-9,0 0-17,0 18 7,0 12 10,-3 9 8,-4 12-6,1 6-2,3 5 1,0 0 0,0-5 1,1-7 0,2-5-2,0-3 2,0-1-2,0-5 0,0-3-1,3-4 1,3-7 0,-1-7 0,1-6 0,1-6-2,2-3-2,5-6 4,8-27 11,9-12-2,2-11-7,2 0-2,-6 6-14,-6 7-12,-6 10 19,-6 8 7,-5 7 1,0 4-1,-4 5-3,-1 4-42,-1 3-76,0-1-54</inkml:trace>
  <inkml:trace contextRef="#ctx0" brushRef="#br0" timeOffset="363446.7716">6415 11706 273,'0'0'36,"0"0"-34,0 0 17,0 0 2,0 0-19,0 0 5,2 39 27,-2-18 20,0 1-15,0 2-19,0 1-11,0 2 0,0 1-3,-5-3-6,-1-1-24,3-3-77,0-8-82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17:17.0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7521 1250 5,'0'0'48,"0"0"5,0 0-9,0 0-9,0 0-10,0 0-5,0 81 0,0-52-1,0 5-2,0 3 8,0 0-11,0-2-7,0-4-3,-2 0-1,-1-5 0,0-2-3,0-2 0,0 0 2,0 0-2,-3-3 0,2-1-58,-1-3-43,2-6-67</inkml:trace>
  <inkml:trace contextRef="#ctx0" brushRef="#br0" timeOffset="655.0523">7570 1260 36,'0'0'9,"0"0"13,0 0 20,0 0-13,0 0-3,79-51 2,-54 41-7,-1 2 1,3 1 7,-2 1-12,-2 1-10,-4 2 1,5 3-5,-6-2-3,4 2 1,-1 0-1,-6 0-2,-2 7-29,-7 4-43,-3 6-27,-3 0 9</inkml:trace>
  <inkml:trace contextRef="#ctx0" brushRef="#br0" timeOffset="940.0199">7616 1423 81,'0'0'82,"0"0"-79,0 0-3,0 0 6,0 0 0,0 0-3,55 0 1,-39 0-3,-2 3 1,2 0 1,-1 3-2,0 1 0,-6 3-1,-3 2-4,-6 2-59,0 4-27</inkml:trace>
  <inkml:trace contextRef="#ctx0" brushRef="#br0" timeOffset="1171.8377">7558 1721 10,'0'0'49,"0"0"2,0 0-19,94 0-12,-64-4 6,1-3 3,-1 1-4,1 2-23,-4 1 1,-2 1-3,-4 2-8,-4 0-56,-4 0-42</inkml:trace>
  <inkml:trace contextRef="#ctx0" brushRef="#br0" timeOffset="1688.836">8426 1248 154,'0'0'30,"0"0"-14,0 0 76,0 0-19,0 0-32,0 0-13,-18-3-23,-1 21 1,-4 6-3,-4 8 7,-4 3-9,-2 1-2,-1 3-1,-6-1 2,4-2-3,0 0-17,0-3-55,5-3-71,7-6-12</inkml:trace>
  <inkml:trace contextRef="#ctx0" brushRef="#br0" timeOffset="2042.7392">8134 1325 179,'0'0'28,"0"0"2,0 0 18,0 0-28,0 0 57,0 0-77,14-20-17,-6 41 9,4 7 8,3 3 1,0 2 3,4-1-2,1-4 6,-1-2-6,0-4 0,-2-3-2,1-2 0,-2-3 3,-1-2-3,3-1-14,-2-1-52,2-2-39,-3-3-89</inkml:trace>
  <inkml:trace contextRef="#ctx0" brushRef="#br0" timeOffset="2506.3208">8689 1307 7,'0'0'132,"0"0"-97,0 0-34,0 0 37,0 0 35,0 0-73,3-5-12,-9 28 12,-5 7 45,-2 3-5,2 0-20,1-1-20,0-2 0,2 0 0,0-3-1,2-1 1,1-4-60,2-1-52,0-5-52</inkml:trace>
  <inkml:trace contextRef="#ctx0" brushRef="#br0" timeOffset="2844.887">8756 1186 68,'0'0'105,"0"0"-26,0 0-20,0 0-59,0 0-9,0 0 7,31 50 2,-19-15 25,-3 4-18,2 0 4,0-1 3,0-4-5,-2-3-5,1-5 3,2-3-6,-1-2 3,2-4-3,-1-1 1,-3-2-2,-5 0-23,-1-4-47,-3-1-63</inkml:trace>
  <inkml:trace contextRef="#ctx0" brushRef="#br0" timeOffset="3107.9435">8620 1473 225,'0'0'80,"0"0"-77,0 0 7,0 0 6,0 0-16,0 0 0,85-32 0,-54 27 0,-4 4-8,-4 1-26,-4 0-32,-2 0-62</inkml:trace>
  <inkml:trace contextRef="#ctx0" brushRef="#br0" timeOffset="3593.6793">8999 1308 332,'0'0'47,"0"0"-43,0 0 49,0 0-1,0 0-41,0 0-11,0-1-33,0 25 7,0 7 26,0 7 10,0 0 6,0-5-1,0-3-8,0-4-7,0-4 1,0 1 2,0-5-3,0 0-4,0-4-38,0-6-55,3-1-55,4-6 93,-2-1-79</inkml:trace>
  <inkml:trace contextRef="#ctx0" brushRef="#br0" timeOffset="4164.0367">9035 1379 13,'0'0'16,"0"0"35,0 0 47,16-90-16,-13 75-2,0 1-41,0 2 3,2 3-27,-1 3-14,2 3-1,-2 1 0,4 2-2,3 0-1,0 2-9,0 13-4,-2 5 12,1 2-5,-1 3 9,0-1 0,1 1 0,-2-1-2,0-3 2,-1-1-1,-1-5 0,-2-3-27,-1-3 19,-1-3-36,-1-1 34,-1-5-27,2 0 17,-1 0 21,2 0 14,2-11 29,10-13-23,0-6-14,4-3-3,6 1 31,-5 4-24,4 4-9,-7 4 8,-6 6 6,0 5-11,-4 5 0,-4 4 12,0 0-16,0 0-14,3 15-2,-2 7 16,1 4 5,-2 3 8,-3-3-8,0-1 11,0-2 15,0-2-15,0-3-14,0-2 1,0-3 0,0 1 0,0-2-3,0-1-31,0-2-89,0-5-109</inkml:trace>
  <inkml:trace contextRef="#ctx0" brushRef="#br0" timeOffset="4596.4003">9663 1322 19,'0'0'275,"0"0"-244,0 0-26,0 0 66,0 0-11,0 0-60,-24-9-7,18 27-1,3 8 3,-4 5 3,1 5 2,0-1 0,1-2-3,2-3 3,0-3 0,2-1 0,-1-2 0,-1-1-4,3-4-43,-4-1-65,4-4 39,0-6-43</inkml:trace>
  <inkml:trace contextRef="#ctx0" brushRef="#br0" timeOffset="4981.5959">9663 1348 137,'0'0'10,"0"0"-10,10-93 0,1 68 2,-1 6 12,-4 4 24,-1 3 12,-2 3 29,1 1-26,3 2 4,4-2-56,7-1-1,-2 2-2,4 2 0,-4 5-3,2 0-4,-4 0 6,-1 12-9,-1 7 6,-6 2-4,0 2 1,-6 2 3,0-1-1,0 0 7,-5-3 7,-5-3-7,-1-3-20,1-3-3,-2-1-54,-1 1 55,-2-2 22,-6 2-13,3-1-131,-3-5 78</inkml:trace>
  <inkml:trace contextRef="#ctx0" brushRef="#br0" timeOffset="5768.0618">9964 1277 70,'0'0'105,"0"0"-45,0 0 16,0 0 28,0 0-57,0 0 39,0-29-42,3 27-35,-3 2-1,0 0-6,0 0-2,0 4-15,0 17-15,0 12 16,0 4 14,-10 4 4,2-5-4,2-2 3,3-8-2,3-1-1,0-2 0,0-4-1,6-1 1,3-2 1,3-2 0,0-5 0,4-2 0,4-4-1,7-3 0,4 0 9,1 0 0,-3 0-9,-3 0-23,-6 0-42,-6 0-22,0 0-38,-9 0-156</inkml:trace>
  <inkml:trace contextRef="#ctx0" brushRef="#br0" timeOffset="7603.2081">10418 1260 22,'0'0'72,"0"0"1,0 0-20,0 0 2,0 0-3,0 0-3,0-12-5,0 10-14,0 2-4,0 0-4,-2 0-11,2 0-11,0 0-8,-3 0-6,2 11 13,-2 6-2,0 3 3,0 1 0,0 1 4,3 1-3,0 1-2,0 2-3,0-1 3,0 0-1,1 0-16,4-3-25,-1 1 13,-1-1-12,-3-1-6,0-1-47,0-4 38,0-2-36</inkml:trace>
  <inkml:trace contextRef="#ctx0" brushRef="#br0" timeOffset="7973.0575">10379 1259 57,'0'0'92,"0"0"-44,0 0-31,0 0 17,0 0-2,0 0 3,70-62-27,-52 59 18,-1 2-9,2-1-11,0 2-3,1 0-3,-1 0-1,-2 11-11,-3 2-46,-6 2-22,-5 1-14,-3 1-11</inkml:trace>
  <inkml:trace contextRef="#ctx0" brushRef="#br0" timeOffset="8273.818">10406 1399 120,'0'0'92,"0"0"-44,0 0 31,0 0-24,0 0-32,0 0-19,9 0 23,6-3-7,3 0-16,1 1-2,-1 1-2,0 1-1,-6 0-2,0 0-32,-5 7-18,-4 6-29,-3 1-4,0 4 3,0 0-48</inkml:trace>
  <inkml:trace contextRef="#ctx0" brushRef="#br0" timeOffset="8521.2309">10398 1649 4,'0'0'78,"0"0"-24,0 0-9,0 0-1,100-9-14,-74 2-6,-1 3 5,-5 0-11,-1 1-6,-4 1-10,1 1-2,-5 1-2,-2 0-16,-2 0-83,-6 0 11</inkml:trace>
  <inkml:trace contextRef="#ctx0" brushRef="#br0" timeOffset="10911.4576">11756 1351 50,'0'0'35,"0"0"-14,0 0 9,0 0-3,0 0-1,0 0-18,-51 0-5,42 9 0,2 3 2,-2 1 0,3 4-1,0-1 10,6 2 3,-2-1-14,2 0 4,0-1-7,0-3-1,8 1-5,4-3 3,6-2 3,1-2 0,2-2 3,2-2-3,-3-3 0,0 0 15,-1 0-8,-1 0-1,-1 0 0,-3 0-2,0-6 2,-5 1 6,1-1-10,-5 1 12,-4-4 14,-1 1-7,0-5-6,0 2 1,-3-3-13,-7-1-3,-2 1-5,-2 1 5,-2-1 5,-1 1-5,1 2 2,0-1 4,4 4-3,1-2-3,1 1 4,4 0-3,5 2-2,-1-3 1,2 0-7,0-1-7,5 1 4,11-2 10,-1 3 6,6 3-5,1 4 3,1 2 2,5 0 0,3 0 0,2 0 2,-3 10-3,-2 3-5,-4 2-2,-6 4-6,-5 4 3,-5 2 5,-1 1 0,-7-2 0,0-1-1,0-5 11,0-5-10,0-2 0,0-5 0,0-2 0,0-2 0,0-1 7,0-1-4,0 0 3,0 0 7,2-13-13,8-9-2,4-7 2,7-1 0,1 1-23,0 4 23,-2 4 3,-3 6-1,-3 4 2,-2 5-3,-2 5 5,-1 1-4,5 0-2,-2 15-2,1 6 2,2 3 0,-3 0 3,1-3-2,-1-2 4,6-1-5,-1-3 1,2-1-2,2-4-2,-2 0-23,2-4-51,-3-5-146</inkml:trace>
  <inkml:trace contextRef="#ctx0" brushRef="#br0" timeOffset="19084.5622">13792 980 134,'0'0'60,"0"0"-5,0 0 16,0 0-16,0 0-16,0 0-10,0 0-11,16-10-9,-6 7-7,3 2 0,5-1 0,2 0 11,4 2 0,-2 0-6,0 0-3,-1 0-4,2 0 1,-4 0-1,-6 0 0,-2 0-13,-2 2-53,-3 4-46,-3 0-89</inkml:trace>
  <inkml:trace contextRef="#ctx0" brushRef="#br0" timeOffset="19385.044">13928 971 123,'0'0'88,"0"0"-23,0 0 36,0 0-43,0 0-33,0 0-25,-6 0-4,2 18 4,-1 9 23,-2 7 0,-2-1-5,3 1-3,0-1-11,0-1-4,0-2 1,0-3-1,2-4-1,2-4-3,1 1-30,1-2-26,-2 2-45,1-4 27,-5-2-180</inkml:trace>
  <inkml:trace contextRef="#ctx0" brushRef="#br0" timeOffset="19616.8587">13763 1436 50,'0'0'183,"0"0"-160,0 0 1,0 0 28,0 0-19,0 0-9,88-25 1,-70 24-5,3 1-5,-2 0-5,-3 0-10,1 0-4,-4 0-54,-4 0-66,-2 0-126</inkml:trace>
  <inkml:trace contextRef="#ctx0" brushRef="#br0" timeOffset="20064.8242">14261 1010 195,'0'0'99,"0"0"-37,0 0 5,0 0-12,0 0-55,0 0-19,-1 23 19,1 3 8,1 1 13,2-2-2,0-1-14,0 2-1,0-3-2,1 0-1,-1 2-1,0-2-72,0-4-66,-3-2-52</inkml:trace>
  <inkml:trace contextRef="#ctx0" brushRef="#br0" timeOffset="20672.5548">14273 1051 76,'0'0'56,"0"0"-33,0 0 25,0 0 42,46-85-20,-37 72-31,1 3-12,-2 3 10,1 5 5,0 2-30,3 0-12,-2 6-11,5 10 1,-1 4 4,-2-1-1,-1 4 7,-3-4 6,-2 1 1,0-4-7,-2 0 2,-1-1-7,0-3 4,-1 0 1,-1-1-8,1-3-18,-2-2 0,1-2 14,1-3-1,-2-1 11,3 0 2,0 0 2,3-6 5,4-12 9,1-3-12,2-2 8,-1 1 12,-1 2-6,0 3 10,0 1-5,3 1-11,0 3-7,-2 1-5,0 8 0,-6 3 0,-1 0 0,-1 3-20,2 17 20,0 4 0,1 3 3,-4-2 8,2 0-9,-2-6 3,1 1-4,-2-2 0,1-2-1,0-1-24,-3 2-58,3-3 13,3-3-62,3-1 34</inkml:trace>
  <inkml:trace contextRef="#ctx0" brushRef="#br0" timeOffset="21089.2014">14980 980 261,'0'0'131,"0"0"-63,0 0-7,0 0-2,0 0-51,0 0-8,6 4-22,-5 21 22,-1 7 8,0-1 7,0-1-12,0 0 0,0-4-2,0 0-1,0-4 3,0 0-3,0-2-25,0-2-71,0-4-76,0-2-45</inkml:trace>
  <inkml:trace contextRef="#ctx0" brushRef="#br0" timeOffset="21496.4736">14989 944 120,'0'0'75,"0"0"-14,0 0-32,6-94 28,2 77-1,1 2-28,2 4-11,1 2 8,3 6-1,0 3-9,1 0-11,3 9 7,-3 9 2,-1 5-2,0 4-9,-5 0 3,-1 2-5,-2-4 0,-5-2-2,-2-2-41,0-5 0,0 1-15,-10-2 38,-5-1 14,-6-1-16,1 1-16,-2-5-40,3-3-14,2-5-39</inkml:trace>
  <inkml:trace contextRef="#ctx0" brushRef="#br0" timeOffset="22276.8115">15444 895 213,'0'0'82,"0"0"-40,0 0 55,0 0-10,0 0-25,0 0-62,7-17-14,-7 44 8,0 11 6,0 3 29,-3 1-11,-5-5-3,3-4-11,2-1-3,3-5 5,0-4-5,0-2 0,0-3-1,11-2 1,2-3 2,2-2-2,6-3-1,1-4 1,5-4 10,1 0-8,4 0-3,2 0-12,-1 0 7,-3 0-18,-2 0-47,-8 0-24,-4 0-24,-7 0-62</inkml:trace>
  <inkml:trace contextRef="#ctx0" brushRef="#br0" timeOffset="22661.1822">15956 982 217,'0'0'109,"0"0"-33,0 0 1,0 0-2,0 0-27,0 0-14,0-44-5,0 44-24,0 6-5,0 18-3,-5 10 3,-4 1 0,1 0 3,2-3-2,3-5 0,1-1-1,2-5 0,0-2 0,0-1-6,0-1-49,5-3-94,4-5-56</inkml:trace>
  <inkml:trace contextRef="#ctx0" brushRef="#br0" timeOffset="22946.3596">15954 925 151,'0'0'57,"0"0"-41,0 0 68,15-82-1,-3 68-33,0 1-18,3 4 1,-1 2-7,2 2-9,0 2-4,4 3-12,2 0 2,1 0-3,2 0-5,2 0 4,-4 2-28,-3 4-56,-5 1-44,-8 2-54</inkml:trace>
  <inkml:trace contextRef="#ctx0" brushRef="#br0" timeOffset="23178.1656">15874 1116 24,'0'0'42,"0"0"-38,0 0-4,0 0 48,0 0 1,0 0 33,71 7-11,-38-7-57,0 0 9,-6 0-16,-6 0-7,-3 0-7,-8 3-74,-4 5-159</inkml:trace>
  <inkml:trace contextRef="#ctx0" brushRef="#br0" timeOffset="23400.4243">15904 1330 48,'0'0'18,"0"0"-12,0 0 44,0 0 20,96 1-20,-57-9-4,0 0 16,0 0-37,-4 2-15,-4 3-8,-4 2-2,-7 1-3,0 0-31,-5 0-73,-5 0-38</inkml:trace>
  <inkml:trace contextRef="#ctx0" brushRef="#br0" timeOffset="23893.1892">16566 922 198,'0'0'135,"0"0"-40,0 0-15,0 0-80,0 0-22,0 0 22,-5 80 16,1-48 0,-2 2-6,5-2-2,-1-3-6,1 0-2,-1-3-33,1-3-76,-1-2-52,2-5-7</inkml:trace>
  <inkml:trace contextRef="#ctx0" brushRef="#br0" timeOffset="24434.3687">16617 968 29,'0'0'12,"0"0"34,42-86 49,-32 64 8,0 5-43,-2 7-16,-2 4 1,0 4-5,4 2-40,1 9-5,2 14-1,0 6 4,-2 2-5,-5-2 14,-1-1-3,-3-5-2,0-2 12,-1-5-6,1-2-3,1-2-4,-2-3 4,1-5-4,1 0-1,0-4 0,1 0 0,7 0 1,-1-4 19,7-15 3,4-5-9,1-8-7,0-2 12,1-1 6,-1 5-18,-3 7 3,-7 8-2,-4 9 5,-3 6-3,-4 0-10,2 11-13,0 15 13,-3 5 0,0 3 30,0 1-12,0-3 3,0-4-13,0-2-5,-3-2-2,0-1 3,3-2-4,0 0-7,0 0-34,3-2-35,6-2-47,3-8-65,1-6-107</inkml:trace>
  <inkml:trace contextRef="#ctx0" brushRef="#br0" timeOffset="24882.3262">17282 923 31,'0'0'10,"0"0"9,0 0 105,0 0-33,0 0-9,0 0 13,0 0 12,-13-13-50,13 13-49,-2 1-8,2 22-17,-3 10 17,-1 5 3,1-1 0,0-2-2,1-7-1,-1-1 2,2-2-2,-1-3 0,-1 1 0,2-1-19,-1-5-118,2-3-135</inkml:trace>
  <inkml:trace contextRef="#ctx0" brushRef="#br0" timeOffset="25183.1348">17308 845 205,'0'0'51,"0"0"-7,0 0 28,0 0-9,53-87 5,-38 79-25,0 3-27,2 2-10,0 3-2,3 0-2,1 0-2,-1 3 0,3 8-7,-4 1 7,1 0-14,-5 2-39,-4-1-32,-3 1-81,-5-2-24</inkml:trace>
  <inkml:trace contextRef="#ctx0" brushRef="#br0" timeOffset="25421.3272">17259 1041 132,'0'0'44,"0"0"-38,0 0-6,0 0 25,0 0 26,0 0-1,28 14 51,-4-14-55,2 0-22,1 2-20,-2 1-4,-6 2-7,-6 3-69,-10 2-82,-3 2-56</inkml:trace>
  <inkml:trace contextRef="#ctx0" brushRef="#br0" timeOffset="25637.3934">17224 1304 104,'0'0'68,"0"0"-59,0 0-9,0 0 54,0 0 18,87 3-22,-53-3 12,3-8-14,2 1-20,-6 2-18,-4 2-10,-3 2-2,-8 1-25,0 0-65,-5 0-73,-2 0-47</inkml:trace>
  <inkml:trace contextRef="#ctx0" brushRef="#br0" timeOffset="26169.9694">17776 900 11,'0'0'221,"0"0"-127,0 0 19,0 0 2,0 0-37,0 0-47,0-25-31,0 34-14,0 17 10,0 7 2,-4 4 2,-2-2-2,-4-2 2,0-3 2,1-3 5,3 0-1,2-1-6,0-2-14,4 0-121,0-7-65,0-5-95</inkml:trace>
  <inkml:trace contextRef="#ctx0" brushRef="#br0" timeOffset="26624.4026">17772 959 236,'0'0'71,"0"0"-39,0 0 10,0 0 5,0 0-27,0 0-3,46-52-16,-36 70-1,2 7 29,3 9-6,-3 2-6,3-2-13,0-2 1,4-4-1,-1-3-1,3-6-1,-2-1 0,-2-3 1,1-1-3,-2-4 0,1-2 0,-1-3 4,0-1 0,-2-3 0,-2-1 1,-6 0 2,-2 0 39,-1-10 14,-1-7-21,-2-5-6,0-4-18,0-3-9,0-2 2,0-2 0,0-5-7,0 2-2,0 2 0,0 9-11,0 7-3,0 11 0,0 4-30,0 3-8,0 0-31,-3 0-91,0 1-84</inkml:trace>
  <inkml:trace contextRef="#ctx0" brushRef="#br0" timeOffset="27071.777">18358 923 76,'0'0'143,"0"0"-10,0 0-9,0 0-12,0 0-42,0 0-43,-3-21-27,7 18-15,17-3 15,9-1 10,9-1-8,7 1-2,3 0 4,-1 4-9,-5 0 4,-5 0-22,-8 2-42,-8 1-31,-10 0-37,-6 0-38</inkml:trace>
  <inkml:trace contextRef="#ctx0" brushRef="#br0" timeOffset="27310.4599">18488 929 357,'0'0'35,"0"0"-30,0 0-10,0 0 10,0 0 12,0 80 16,0-53-1,7-1 13,2-2-34,-1-2-4,-1-1-2,-2-1-4,-1-1 2,-4-2-3,0 1-12,0 2-60,0-2-77,0-3-10</inkml:trace>
  <inkml:trace contextRef="#ctx0" brushRef="#br0" timeOffset="27789.6998">19001 967 257,'0'0'102,"0"0"-32,0 0 23,0 0-8,0 0-30,0 0-29,0-26-17,4 21-5,11 1-3,6-3 0,8-2 2,4 1-3,-2 0 0,-3 1-2,-4 1 1,-5 1-13,-4 2-45,-6 3-69,-3 0-101,-6 0-25</inkml:trace>
  <inkml:trace contextRef="#ctx0" brushRef="#br0" timeOffset="28012.3839">19092 911 118,'0'0'176,"0"0"-151,0 0 21,0 0 21,0 0-67,0 0-3,-6 39 3,3-15 45,-3 4 19,3-1-25,0-1-21,0 0-11,3-2-5,0 0-4,-1 2 0,-1 1-69,-4 2-48,-7-1-106</inkml:trace>
  <inkml:trace contextRef="#ctx0" brushRef="#br0" timeOffset="28244.191">18880 1364 258,'0'0'117,"0"0"-92,0 0-11,0 0-11,0 0 4,0 0-3,99-13 11,-73 8 17,1 2-4,2-1-6,-3 1-12,3 0-6,-4 3-4,-4 0-41,0-2-115,-7 2-145</inkml:trace>
  <inkml:trace contextRef="#ctx0" brushRef="#br0" timeOffset="29077.2105">19505 837 157,'0'0'109,"0"0"-31,0 0 2,0 0-1,0 0-79,0 0-8,2 45 8,-2-5 25,0-1 16,0-3-3,0-4-19,0-4-7,0-4-6,-2-3-5,2-1 0,0-2-1,0 0 0,0-3-2,0-2-52,0-2-82,0-5-52,0-6-38</inkml:trace>
  <inkml:trace contextRef="#ctx0" brushRef="#br0" timeOffset="29578.24">19547 864 57,'0'0'99,"0"0"31,0 0-16,0 0-1,0 0-29,0 0-36,17-55-45,-16 61-3,5 19-23,1 10 23,4 6 12,-2-2 1,4-5-8,1-3-2,-1-4-1,0-3 4,2 0-5,0-3 4,3-2 0,-3 1-4,3-4-1,-1-1 1,0-1 0,0-3 0,-5-5-1,-6-5 1,-3-1 1,0 0 0,0 0 4,3 0 1,2-7 5,1-10-1,-2-2-1,-1-6-8,-2 0 2,-3-5 2,1-3-6,-2-3 3,0-5-1,0 2-2,0 3 0,0 1-2,0 8-1,0 4-8,0 7-10,0 5 3,0 5-7,0 5-48,0 1-83,-2 0-30,-2 0-67</inkml:trace>
  <inkml:trace contextRef="#ctx0" brushRef="#br0" timeOffset="31952.8293">20333 832 72,'0'0'100,"0"0"-20,0 0 6,0 0-10,0 0-16,0 0-19,0 0-3,12-67 11,-12 61-10,0-1-15,0-1-14,-6 2-7,-6-1 3,-5 0-2,-6 4-4,-5 2-1,-1 1-4,-1 0 1,1 0-11,2 9 7,2 9 3,-4 8 4,-1 13-5,-1 7 6,0 6-2,6-1-1,5-4 2,7-7-1,8-4-1,5-6-1,0-5 0,9-3 2,10-2 2,7-4 0,5-4 2,5-1-1,1-7-2,0-1 5,-6-3-8,-6 0-20,-8 0-21,-4 0 10,-6 0 11,-3-9 20,-4-3 4,0-1 1,0-4 0,0 1-1,-1-1 9,-5 2 8,-3 1 10,4 5 0,2 2 10,3-1-6,0 2-13,0 0-8,0-3-9,2 2 1,9 0-2,0 3 0,1 3 0,1 1-3,0 0-1,0 2 2,2 11 1,-1 2 1,-1 0 0,-3 4 6,-1-1-6,0 0 0,-3 0 0,-1 0 0,-4 1 0,-1-3 0,0 1 0,0 0 0,0-4-26,0 0-17,0 3-64,0-5 8,0-3-132</inkml:trace>
  <inkml:trace contextRef="#ctx0" brushRef="#br0" timeOffset="38723.323">22604 755 101,'0'0'31,"0"0"41,0 0 7,0 0-18,0 0-30,0 0-15,0 0 10,-72-41-6,61 41 3,-5 0-9,-3 0-12,-5 2-2,-4 11-3,-3 8 2,-4 5-2,1 5 3,3 7-1,2 4-1,4 0 2,5 2 3,6-4-3,5-2-2,6-3 1,3-5-2,4-4 2,23-4-5,9-2 11,11-7-5,6-5 5,1-4-5,-2-4-21,-7 0-9,-4 0-59,-11 0-21,-10 0-106</inkml:trace>
  <inkml:trace contextRef="#ctx0" brushRef="#br0" timeOffset="39504.576">22969 774 182,'0'0'30,"0"0"0,0 0 29,0 0 24,0 0-64,0 0 2,-59-76 22,41 73 5,-2 3-3,-5 0-18,0 19-21,-5 14-6,2 9 0,-1 8 0,4 1 6,7-1-2,5-8-4,8-3-2,5-8-5,2-2 2,18-3-1,12-5 3,5-6 3,5-6 12,0-6-5,-3-3-7,2 0-5,-5 0 5,0-8 3,-3-5 1,-4-4 1,-2-2 0,-7-4 4,-4-2 6,-7-4 5,-4-3 3,-5 0-2,0-2-12,-2-3-5,-10 1-2,0 4-4,-1 8-1,1 9-12,-3 7-30,-3 8-44,-3 0-84,-1 2-58</inkml:trace>
  <inkml:trace contextRef="#ctx0" brushRef="#br0" timeOffset="40111.096">23342 740 222,'0'0'106,"0"0"-10,0 0-8,0 0-33,0 0-41,0 0-14,-3-2-16,2 27 4,-2 10 12,0 6 1,-4 1 17,2-1-4,1-4-10,1-4-2,0-1-1,3-4-1,0 0-32,0-6-56,-3-2-29,0-7-42,1-4-38</inkml:trace>
  <inkml:trace contextRef="#ctx0" brushRef="#br0" timeOffset="40612.3476">23375 781 338,'0'0'85,"0"0"7,0 0-39,0 0 2,0 0-29,0 0-19,26-47-7,-14 60-11,5 16-3,2 8 14,3 4 4,0 1 4,-2-4-6,2-6 2,-1-4-4,1-6 2,-2-1 0,0-3 1,0-1-3,-2-2 0,0 0 0,-3-3 0,-1-1 1,-3-5 0,-5-3-1,-3-2 1,0-1 3,-1 0 3,0 0 26,3-3 25,1-13-19,1-9-18,1-3-7,-1-8-5,-2-2-5,-5-1-1,0-1 1,0 1-4,0 0 0,0 4 0,0 6-8,0 10-11,0 5-21,0 8 1,0 3-10,0 1-33,3 2-126,4 0-113</inkml:trace>
  <inkml:trace contextRef="#ctx0" brushRef="#br0" timeOffset="41082.44">23971 724 156,'0'0'121,"0"0"-16,0 0-4,0 0-31,0 0-50,0 0-20,0-4-1,7 4-12,14 0 13,15-3 15,8 2-14,4-4 3,1 2 0,-7 1 0,-6 1-4,-10 1 0,-7 0-6,-3 0-43,-5 0-68,-2 4-73</inkml:trace>
  <inkml:trace contextRef="#ctx0" brushRef="#br0" timeOffset="41383.1429">24154 745 126,'0'0'148,"0"0"-101,0 0 27,0 0-30,0 0-38,0 0-6,0 36 0,0-6 25,0 4 25,0 2-15,0-1-27,0-5-1,0-2-7,0-4 7,0-4-4,0-1-2,-1-2-1,-4-2-6,2-1-63,0-2-20,2 1-52,1-4-101</inkml:trace>
  <inkml:trace contextRef="#ctx0" brushRef="#br0" timeOffset="41915.4061">24554 822 157,'0'0'87,"0"0"-38,0 0 32,0 0 1,0 0-23,0 0-59,2-9-8,-2 32 8,0 10 25,0 3 31,-3-1-31,0-1-16,3-3-4,0-5-4,0-3 2,0-4-3,0-1 0,0-1-3,0-3-19,0 1-39,0-3-52,0-1-57,4-6-74</inkml:trace>
  <inkml:trace contextRef="#ctx0" brushRef="#br0" timeOffset="42485.6025">24585 786 141,'0'0'83,"0"0"-2,0 0-39,14-81 8,-2 67-23,4 1 22,1 2-16,2 1-11,-1 2 2,6 5 1,-2 3-14,3 0-10,2 3 0,-4 12 1,-4 6-1,-8 5-1,-8 3-11,-3 4 6,-16 1 5,-12-2 11,-3-2 0,1-6-9,3-6-2,6-6-2,3-3-4,2-3 0,4-3-4,4-1-13,5-2 23,2 0 1,1 0 5,0 0-1,0 0-2,0 0-3,0 3-3,1 3-9,10 6 12,7 3 2,0 1-2,3 2 3,0-1-2,1 0 1,2-2-1,-2 1-1,-2 1 3,0-2-3,-2 0 0,-3 0-7,-3-2-40,-1-1-73,-2-1-10,-2-3-35</inkml:trace>
  <inkml:trace contextRef="#ctx0" brushRef="#br0" timeOffset="43233.086">25343 706 55,'0'0'100,"0"0"-18,0 0 6,0 0-15,0 0 3,0 0-35,-66-48-34,43 48 12,-6 0-13,-5 9-6,-3 17 0,-5 7-3,3 7-2,5 7 4,9 0-1,8-3 1,7-5-5,10-3-3,0-6 7,10-3 2,20-4 0,6-5 2,9-6 12,1-5-12,0-3-2,-3-4 13,-6 0-4,-7 0-4,-4-2-1,-8-9 1,-2-1 34,-2-6 7,-1-3-15,-6-7-7,-2-6-3,-5-2-4,0-7-10,0-1 12,-6 2-15,-3 4-4,0 9 0,3 11-24,0 7-39,0 6-56,-4 3-96,2 2-124</inkml:trace>
  <inkml:trace contextRef="#ctx0" brushRef="#br0" timeOffset="43881.4831">25622 688 200,'0'0'159,"0"0"-33,0 0-31,0 0-43,0 0-18,0 0-26,6-13-8,-6 17-11,0 19-15,0 12 26,-3 8 22,-9 4-6,-1 0 2,1-4-5,0-7-5,8-5-1,1-9-6,3-2-1,0-4-1,0-1 1,6-1 0,8-5 1,7 0 1,6-2-1,12-2 12,4-2-4,3 0-3,-2-3-6,-8 0 0,-7 1-26,-3-1-37,-7 2-81,-5-2-67</inkml:trace>
  <inkml:trace contextRef="#ctx0" brushRef="#br0" timeOffset="44372.272">26121 784 282,'0'0'11,"0"0"27,0 0 25,0 0-8,0 0 1,0 0 8,-2-50-4,2 50-10,0 0-19,0 0-24,0 0-7,0 0-1,0 10-11,0 16 11,0 10 1,0 3 1,0 0 2,0-3-3,5-6 1,8-6-1,0-3 0,5-4 0,2-3-1,7-3 1,4-1 4,3-5 0,6-3 2,1-2-4,-2 0 2,-2 0-4,0 0 0,-11 0-9,-3-4-23,-6-1-26,-10 1-103,-2 0-78</inkml:trace>
  <inkml:trace contextRef="#ctx0" brushRef="#br0" timeOffset="45638.9033">26134 679 11,'0'0'90,"0"0"-38,0 0 40,0 0-14,0 0-26,0 0-4,0-24-9,0 23-5,0-1-2,0 2 2,0-1 1,0 1 0,0-2-11,0 2-3,0 0-5,0 0-5,0 0-11,0 0-9,-2 0 1,-2 3-12,0 8 18,-1 4 1,-3 3-3,1 2-1,-3 2-12,-1 3-19,-1 1-116,-1-2-97</inkml:trace>
  <inkml:trace contextRef="#ctx0" brushRef="#br0" timeOffset="46340.7008">26698 705 157,'0'0'128,"0"0"-43,0 0 18,0 0-31,0 0-52,0 0-20,0 0-9,-2 19 9,-1 7 10,-1 5 20,-2 4-13,3-1-12,2 0-2,1-4-1,0-3-1,0-4 0,0-5 2,0 0-3,0-3-13,0-1-46,0-1-73,0-4-87</inkml:trace>
  <inkml:trace contextRef="#ctx0" brushRef="#br0" timeOffset="46625.9407">26729 703 294,'0'0'112,"0"0"-4,0 0-21,0 0-46,0 0-34,0 0-6,47-64 5,-33 58-2,-3 2 2,1 4-5,-2 0-1,1 0-4,5 0 1,1 7-13,-3 6-82,-2 2-61,-5-1-68</inkml:trace>
  <inkml:trace contextRef="#ctx0" brushRef="#br0" timeOffset="46873.3672">26663 895 43,'0'0'49,"0"0"-42,0 0 20,0 0 11,0 0 39,0 0-1,10 0-14,4 0 48,4 0-47,2 0-38,-1 0-17,1 4-8,-3 1 0,-3 4-73,-7 0-96,-5 1-63</inkml:trace>
  <inkml:trace contextRef="#ctx0" brushRef="#br0" timeOffset="47073.9164">26668 1110 9,'0'0'90,"0"0"-75,0 0 25,0 0 58,0 0-24,91 3-23,-60-3-28,-1 0-13,-3-3 1,-7 0-11,-4 1-11,-6 2-93,2 0-135</inkml:trace>
  <inkml:trace contextRef="#ctx0" brushRef="#br0" timeOffset="47512.6736">27202 709 255,'0'0'152,"0"0"-8,0 0-37,0 0-59,0 0-20,0 0-28,3-21-3,-3 23-14,0 14 0,0 10 16,0 5 1,0 3 1,0 1-1,-4-3-15,-2 0-23,1-3-13,1-5-34,2-5-57,2-5-80</inkml:trace>
  <inkml:trace contextRef="#ctx0" brushRef="#br0" timeOffset="47897.0368">27111 667 173,'0'0'161,"0"0"-150,0 0 13,0 0 21,55-80 34,-38 76-19,-2 4-18,4 0-35,5 7-7,5 16-9,4 7-1,2 4 10,-4-2 5,-4 3-4,-6 0 0,-2 1 10,-5 2-3,-2-2 0,-6-2 7,-5-1-10,-1-4-5,0-1-1,-14 0 1,-12-4 12,-7-2 0,-7-2-7,-4-1 4,2-1-1,0-2-8,4-3 0,5-5-62,2-5-90,3-3-124</inkml:trace>
  <inkml:trace contextRef="#ctx0" brushRef="#br0" timeOffset="48398.4088">27706 961 249,'0'0'36,"0"0"-8,0 0-22,84 0-5,-45 0 17,1 0-10,-7 0-7,-3 0-1,-8 0-8,-10 0-87</inkml:trace>
  <inkml:trace contextRef="#ctx0" brushRef="#br0" timeOffset="49507.2702">28460 675 256,'0'0'77,"0"0"-15,0 0 5,0 0-28,0 0-32,0 0-7,0 0-16,0 0-2,-2 18 12,1 9 6,-2 5 12,3 5-3,0 4 3,0 1-1,0-4-10,10-2 1,10-5-2,2-2 4,4-4-3,4-4 0,1-4-1,3-5 0,-1-3 11,-1-4 1,1-4-9,-3-1 9,-2 0-10,-3 0 10,-3-7 5,-3-7 25,-2-4 7,-1-6-15,-1-6-12,-2-5-10,-2-2 0,-4-8 5,1-2-7,-4 2-7,2 0-3,-1 7-2,2 5-3,2 7-25,-5 7-18,1 4-41,-2 7-93,-3 4-110</inkml:trace>
  <inkml:trace contextRef="#ctx0" brushRef="#br0" timeOffset="77644.1979">29986 625 49,'0'0'61,"0"0"13,0 0 4,0 0-32,0 0-20,0 0-7,0 0-7,0 0-3,0 0 2,0 0 14,11-22 13,-11 20-4,0 2 2,0-1-12,0 1-11,0 0-7,0 0-5,1 0-1,-1 0 1,0 0 1,0 0 0,0 0-2,0 0 0,0 0-6,0 0-2,0 0-20,0 1 4,0 11 21,0 4-4,0 6 4,-4 0 3,-3 4 0,3-1 0,-2 1 5,2 3 0,1-2-1,0-3-1,0-1-2,1-2-1,-1 0-82,3-2-5,0 1 7,0-5-45</inkml:trace>
  <inkml:trace contextRef="#ctx0" brushRef="#br0" timeOffset="78800.2527">30094 574 92,'0'0'59,"0"0"8,0 0-12,0 0-20,0 0-13,0 0-10,107-29-5,-77 28-4,-1-2-3,-4 3 1,-5 0-1,-6 0 3,-2 0-3,-5 0 0,-1 0-3,-3 0-24,0 3-77,-3 4-43</inkml:trace>
  <inkml:trace contextRef="#ctx0" brushRef="#br0" timeOffset="79063.3242">30108 765 59,'0'0'77,"0"0"15,0 0-50,86-30-17,-64 27-9,-1 0-15,-5 1-1,-3 2 0,-5 0-43,-5 0-92</inkml:trace>
  <inkml:trace contextRef="#ctx0" brushRef="#br0" timeOffset="79649.0697">30492 682 192,'0'0'38,"0"0"2,0 0-3,0 0-37,0 0-3,0 0 1,-42 0-4,21 21-2,1 7 7,1 2-3,5 0-6,5-2 6,4-1-2,5-1 0,0-5 6,3-1 1,12-5 4,4-2 7,4-2 6,-1-2 21,1-3-11,-1-5 3,-3-1-7,-1 0-6,-2 0 2,-2-15 13,-1-4 7,-2-5-13,-4-4 2,-3 0 27,-1-7-23,-3-3-26,0 1-4,0 4-3,0 3-22,0 9-27,0 6-78,-7 4-39,-3 6-141</inkml:trace>
  <inkml:trace contextRef="#ctx0" brushRef="#br0" timeOffset="80018.9233">30857 703 57,'0'0'167,"0"0"-104,0 0-55,0 0-8,0 0 0,0 0 42,-19 99 38,12-68-14,2-3-22,4-2-32,1 0-7,0-3 4,0 2-9,0-4-1,0-1-17,4-2-27,-2-5-1,-1-1 0,1-3-21,2-3-41,-1-1-78</inkml:trace>
  <inkml:trace contextRef="#ctx0" brushRef="#br0" timeOffset="80504.3568">30850 834 118,'0'0'4,"0"0"-3,48-99 19,-23 63-4,0 7 9,-2 8 19,-7 6 15,-1 6 11,0 2 6,1 2-11,3 2-27,0 3-21,-3 0-14,1 0-3,-8 0 0,-2 11-8,-3 2-11,-4 5-1,0 3 5,-17 2 12,-10 1-10,-1-3-5,1-3 0,7-4 17,4-7 1,7 2 2,1-1 1,5-1-3,2 5-9,1 2 1,0 1 2,3 4-4,13 3 1,8-1 9,1-2 3,4-1 14,-1-1 2,-2-2 7,1-3 6,-4 0-13,-2-2-14,-4 0-4,-4 0-1,-6-1-4,1 0-48,-6 2-49,-2-1-76</inkml:trace>
  <inkml:trace contextRef="#ctx0" brushRef="#br0" timeOffset="82509.0257">2328 2605 69,'0'0'55,"0"0"2,0 0 12,0 0 0,0 0-37,0 0-4,-55-38 7,45 30 11,1-1-13,0 0 19,0 2-37,-3-1 1,0 2-13,-1 0-1,1 3-2,0-1 1,0 2-1,3 0 1,0 2-1,0 0 2,2 0-2,1 0 0,-2 0-2,5 0-1,-4 8-4,4 6-4,3 4 3,0 3-2,0 2-6,6 1 8,13-2 3,2 2 1,4-3 1,1 0-7,4-1 0,1 1 0,2-1 5,1-2-2,-3 1 7,-1-2-1,-3-1-3,-3-1-7,-6-1-6,-6-1 0,-6-2-1,-6 0 1,0-3 13,0 2 4,-12-3 7,-12-1 0,-3-1 6,-6-4 10,-4-1 30,3 0-39,-1-3-8,4-9-6,7 0-17,2 0-36,5 3-66,1 2-132</inkml:trace>
  <inkml:trace contextRef="#ctx0" brushRef="#br0" timeOffset="83110.6428">2660 2650 145,'0'0'85,"0"0"-47,0 0 24,0 0-30,0 0-31,0 0 24,-48-39-12,39 39 0,-3 0 6,0 1-19,-1 14-1,5 5-7,1 5 5,2 4 1,5-1-2,0 1-3,0-3-5,12-4 6,9-4 5,4-4 1,1-4 5,4-4-4,-3-2 1,-2-4 2,0 0 10,-4 0 13,-3-2 13,0-7-2,-3 0-7,-2-5-12,-4-1 10,-1-2 4,-5-4 6,-3-3-17,0 1-9,-2-5-10,-11 3-3,-5 4-9,-2 2-13,-2 7-28,0 8-22,1 4-65,3 0-79</inkml:trace>
  <inkml:trace contextRef="#ctx0" brushRef="#br0" timeOffset="83558.2616">3046 2618 45,'0'0'78,"0"0"-9,0 0 63,0 0-34,0 0-34,0 0-41,-9-6-23,5 9 0,4 18-7,0 6 7,0 4 9,0 1-6,0-5-3,0-2 0,10-3-5,2-5 2,0-1 2,-3-2-3,-3-2-6,0-2-5,0-2-31,-6-4-7,3-1-17,-2-3-23,2 0-1,2 0 17,-4-3 34</inkml:trace>
  <inkml:trace contextRef="#ctx0" brushRef="#br0" timeOffset="84049.9623">3113 2655 63,'0'0'101,"0"0"-32,0 0 25,0-79 32,0 72-25,0 2-42,0 2-22,0 3-10,0 0-27,5 0-5,8 10-12,7 9-2,-1 3 13,2 0 6,-5-1 0,-4-3-1,-1-2 1,-5-2 0,-2-3-4,-2 0 2,1-4 2,-3 1 0,3-5-1,1-1 0,-1-2 1,0 0-15,6-5 6,2-16 9,5-8 12,3-2-12,-1 1 0,1 4-1,-5 8 1,-2 6 5,-8 5-4,-2 5 2,1 2 3,0 0-6,3 7-22,0 12 4,1 3 18,1 5 6,-4 2 2,-2-3 17,-1 4-8,2-7-15,-1 0 1,2-2 1,2-3-2,-2-4-2,1 0-16,1-6-31,3-5-72,4-3-51,1 0-94</inkml:trace>
  <inkml:trace contextRef="#ctx0" brushRef="#br0" timeOffset="84916.6981">3717 2585 43,'0'0'143,"0"0"-122,0 0-21,0 0 16,0 0-9,0 0 63,0 75-26,2-52 6,-2-2-7,3-1-24,0-1-9,0-2-7,3-1 2,0 0-4,1 1-1,-2-2-16,-1 0-16,-1-1-49,-1-4-84</inkml:trace>
  <inkml:trace contextRef="#ctx0" brushRef="#br0" timeOffset="85210.0707">3789 2531 141,'0'0'97,"0"0"-49,0 0 2,0 0-16,0 0 3,0 0-18,44-62-5,-33 56 11,1 1-12,3 4-8,-1 1-5,2 0-7,-1 0 7,4 7-4,-4 5-67,-3 4-73,-4-1-88</inkml:trace>
  <inkml:trace contextRef="#ctx0" brushRef="#br0" timeOffset="85449.358">3759 2758 22,'0'0'137,"0"0"-132,0 0 44,0 0 33,0 0-25,0 0-27,85-27-24,-65 22-2,2 4-4,-6 1 0,-8 0-77,-5 4-82</inkml:trace>
  <inkml:trace contextRef="#ctx0" brushRef="#br0" timeOffset="85672.0303">3816 2939 17,'0'0'90,"0"0"-19,0 0-17,97-9-9,-70 1-10,-5 4-5,-2 2-15,-4 2-15,-4 0-2,0 0-57,-3 0-58,-2 2-42</inkml:trace>
  <inkml:trace contextRef="#ctx0" brushRef="#br0" timeOffset="86690.2004">5321 2526 118,'0'0'77,"0"0"-64,0 0-3,0 0 78,0 0-31,0 0-1,0-47 4,0 44 7,0 1-3,0 2-25,0 0-16,0 0-20,0 0-3,0 12-27,0 12 27,0 7 3,0 5-1,-1-1 2,1-2-3,0-5 1,0 0 1,0-4-3,1-2-1,5 1-15,-1-2-24,-1-3-68,-2-1-46,-2-5 24</inkml:trace>
  <inkml:trace contextRef="#ctx0" brushRef="#br0" timeOffset="87222.6082">5648 2672 114,'0'0'146,"0"0"-98,0 0-7,0 0-22,0 0-19,0 0-16,10 0 16,10 0 19,7 0 31,1 0-44,-1 0 15,-3 0-21,-6 0-5,0 0-101,-8 0-82</inkml:trace>
  <inkml:trace contextRef="#ctx0" brushRef="#br0" timeOffset="87776.9307">6254 2370 5,'0'0'96,"0"0"-22,0 0-32,0 0-3,0 0 20,-87-41-47,62 41 5,-1 11 3,1 8-16,1 6 4,4 6-7,3 7 3,2 2 4,6 1 10,5 2 1,4-5-19,0-6-3,7-6 0,14-5-3,6-5 6,4-5 7,2-6 14,1-2 9,1-3 1,-1 0 5,0-1-1,1-11-20,-4-3-4,-3-2 13,-2-2 1,-9-2-11,-3-4 4,-6-3-2,-7-4-4,-1-1-12,-1-3-5,-18 3 4,-6 3-1,-5 6-2,-7 9-43,-9 11-51,-2 4-135</inkml:trace>
  <inkml:trace contextRef="#ctx0" brushRef="#br0" timeOffset="88071.2407">6027 2507 17,'0'0'50,"0"0"28,97-5 12,-66 13-25,-2 11-5,-4 4-18,-4 2 10,0 3-27,-9-3-17,4 2 3,-2-3-4,-3-1-3,0-1 0,0-1-4,-1-1-33,-3-3-32,4-5 1,-1-3-16,1-5-71</inkml:trace>
  <inkml:trace contextRef="#ctx0" brushRef="#br0" timeOffset="88510.1995">6539 2539 199,'0'0'167,"0"0"-118,0 0-25,0 0 25,0 0 38,0 0-41,-17-67-11,16 67-12,-2 0-23,-3 23-8,0 11 7,0 7 1,3 0 2,3-8-2,0-6-3,6-5 1,10-7-2,2-2 0,3-5-5,4-5 9,1-1 7,-2-2-6,4 0-1,-1-8 1,-2-5 4,-4-4-5,-3-1 11,-6-3-6,-6-2 1,-3 0 1,-3-1-6,0-1-1,0 2 0,-11 4-5,-2 2-12,1 6-25,-1 6-62,1 5-85,-3 0-126</inkml:trace>
  <inkml:trace contextRef="#ctx0" brushRef="#br0" timeOffset="88857.8973">6958 2414 103,'0'0'261,"0"0"-201,0 0-41,0 0 13,0 0-32,0 0-14,-9 32 13,3-3 1,3 1 7,-1-1 13,1-2-16,0-1 1,3-4-5,0-2-1,0-2-26,0-3-22,6-5-55,4-4-19,2-4-69</inkml:trace>
  <inkml:trace contextRef="#ctx0" brushRef="#br0" timeOffset="89428.0919">6942 2507 160,'0'0'81,"0"0"-77,0 0 3,-3-93 20,4 67 20,9 4-14,-2 6 16,4 3-7,-2 5 11,1 3-28,1 4-5,4 1-20,3 0-2,3 4 0,-2 13 0,-3 5-8,-2 6 10,-11 3 8,-4 1-8,0 0-19,-12-4-6,-3-6-9,5-3 13,-2-8 14,6-4 6,0-4 2,6-3 1,0 0 5,-3 0 10,3 0 44,0-9-55,0-3 2,0 3 1,8-1-9,3 6-5,4 3 1,0 1 1,5 0-1,-1 7 4,-2 5 0,0 1 7,-3 0-4,-2 2 6,-3-1 2,-5-1-7,-1 2-1,-3-3 5,0 2 1,0-3 3,-3 0 0,-10-1-1,-4 0 7,1-1-4,-5-5-8,6-2-5,-3-2-1,-1 0-41,2-6-71,1-11-65</inkml:trace>
  <inkml:trace contextRef="#ctx0" brushRef="#br0" timeOffset="89961.7938">7422 2363 238,'0'0'168,"0"0"-127,0 0-23,0 0 9,0 0-16,0 0 2,91-13 2,-64 13-15,-2 0 8,-2 0-8,-4 0 0,-3 0-3,-5 2-38,-5 2-96,-5-1-148</inkml:trace>
  <inkml:trace contextRef="#ctx0" brushRef="#br0" timeOffset="90214.7438">7543 2362 191,'0'0'148,"0"0"-102,0 0 30,0 0-49,0 0-24,0 0-3,-11 41 37,10-16 14,-2 5-27,0-1 2,2 0-16,1-1 0,0-3-9,0-3 2,0 0-3,0 1-2,0 1-18,0-3-46,0-3-54,0-3-71,0-4-51</inkml:trace>
  <inkml:trace contextRef="#ctx0" brushRef="#br0" timeOffset="90414.5443">7482 2749 382,'0'0'72,"0"0"-33,0 0 7,0 0-11,0 0-35,0 0 11,40-10 19,-15 2-13,2 1-8,3-1-9,3 0 0,0 1 0,-2 2-25,2 2-99,-8 2-56,-6-1-65</inkml:trace>
  <inkml:trace contextRef="#ctx0" brushRef="#br0" timeOffset="90800.0244">7889 2389 118,'0'0'81,"0"0"22,0 0-23,0 0-42,0 0 23,0 0-23,69-34-23,-41 29 17,2 0-19,6 1-9,-2-2-1,-3 1-2,2 1-1,-9 1-5,-2 1-32,-4 2-60,-7 0-47,-5 0-62</inkml:trace>
  <inkml:trace contextRef="#ctx0" brushRef="#br0" timeOffset="91078.6943">8086 2330 87,'0'0'141,"0"0"-60,0 0 0,0 0 3,0 0-67,0 0-15,-49 56 27,38-30 18,4 1-26,2 0-16,1 0 0,1 1-3,1 1-2,2 0 0,0-2 0,0-2 0,0 1-1,0-3 1,0-2 2,0-1-2,0-4-8,0-1-47,-1-3-42,-2-5-63,0-2-101</inkml:trace>
  <inkml:trace contextRef="#ctx0" brushRef="#br0" timeOffset="107376.7913">9706 2558 107,'0'0'73,"0"0"-41,0 0 36,0 0 12,0 0-26,0 0-10,0 0 1,2-12-13,-2 12-32,0 0-22,-2 15 22,-2 4 13,-1 2-12,2 1 3,3-1-4,0-2-7,0 2 4,5-1 1,10-3 1,1-1-4,9-4 4,-5-1 2,4-4 1,-2-1 3,2-5-5,-3-1 4,6 0-4,1 0 1,-1-8 2,0-8 1,-2 0-4,-5-2-5,-3 0 5,-6 0 1,-5 1 3,0 4 3,-6 0 1,0 3 3,0 4 4,-9 0-8,-2 3-7,1 0 0,1 2 10,3 1-8,3 0-2,0 0 0,3 0-5,-3 5-7,3 8 12,-3-2 0,3 3-5,0-2 1,0 0 1,12-1 3,3-1 4,-3-2-4,0-2 7,4 0-7,-1-3 2,0 2 1,4-3-3,-2 0-2,2-2-2,-2 0 1,-3 0-19,0-2 22,-1-10 0,-1-1 3,-4-2-2,2 0 1,-7-1 2,-1 2 1,-2-3 2,0 4 3,0-1 10,0 2-14,-9 1 2,3-1-2,1 3 4,1 0 4,1 2-7,1 1-7,1 1 5,1 4-4,0-1 2,0 0 1,0 1-2,0 1 1,0-2-1,0 2 1,0 0-3,0 0 0,0 0-2,0-1-8,6 0 10,6-2 3,1 3-3,-2 0 0,-2 0-1,1 0 0,-4 0 0,3 0-1,0 0 0,-3 3 2,1 2-3,-1 2 1,-1 0-6,5 2 4,-4 0 4,0 4 0,2 0 0,0-1 1,0-2-1,-2 0 1,-3-5-1,0 2-2,0-1 0,-1-4 1,-1 3 1,1-2 0,0 0 1,0-1 1,-1-2-2,-1 1 0,0-1 2,2 0-1,-1 0-1,1 0 0,1 0 0,0 0 4,-2 0 3,1 0-6,-1 0-1,1 0 0,-1 0 0,1 0 0,1 0 2,-3 0-1,9 0-1,-2-6 8,4-3-1,3 0-1,-1-3 0,-3 0-3,2 0 2,-5-2-4,1-1 4,4-3-2,-5-2 0,2-2 1,0-2-4,0-2 0,2-2 1,0-1-1,-2 1-1,-3 4 1,-6 4 2,0 2 4,0 3 12,0 1-4,0-1-6,0 2-5,0-1-1,0 4 0,-3-1 0,0 5-2,0 2 1,2 2 6,1 2-7,-2 0-4,-1 0-2,-4 8-12,-2 18 12,-2 11 6,3 5 3,5 3-2,3-4-2,0-2-1,0-4 2,10-7-3,5-4 2,3-5-8,0-2 3,3-3-3,-2-2 2,-2-3 2,0-3 3,0-2 2,-2 0 0,0-3-8,-1-1 6,0 0 0,4 0 2,-2-12 5,2-11-2,-1-5 1,-1-7-2,-1-2-1,-2 1 0,-5 1-1,-4 5 3,-4 2 5,0 7 0,0 6 2,0 5 3,0 5 1,-1 4-7,-1 1-3,-1 0-4,0 3-17,-3 18 11,-1 12 6,0 6 0,-1 2 0,3-2 0,1-5 1,1-2 2,3-6-2,0-5 0,0-5-1,0-2-1,0-5 0,1-4 1,2-2-4,2-3-8,1 0-13,3 0 17,3-13 8,0-3 5,3-1-3,-2 3-2,2 0-1,0 1 1,3 3-1,0 4 0,3 1 0,1 5-3,-2 0 1,-3 0-1,-5 8-1,2 4-3,-7 2 5,2 1 2,0 0-2,1 0 3,0-1 4,-1-2-4,-1-2 0,0-2 0,-1-2-6,1-2-24,2-1-33,-1-2-29,0-1-18,0 0-45,-3 0-31</inkml:trace>
  <inkml:trace contextRef="#ctx0" brushRef="#br0" timeOffset="107909.2579">10343 2410 113,'0'0'55,"0"0"-35,0 0 72,0 0-17,0 0-53,0 0 37,69-24-4,-39 20-10,12-4-11,10-1-8,9-3-11,3 0-13,-4 1-2,-10 5-9,-14 2-55,-11 4-82,-17-1-112</inkml:trace>
  <inkml:trace contextRef="#ctx0" brushRef="#br0" timeOffset="108163.2024">10306 2171 545,'0'0'35,"0"0"-32,0 0 9,0 0-12,0 0-8,0 0-173,-2 3-17,-3 15-10</inkml:trace>
  <inkml:trace contextRef="#ctx0" brushRef="#br0" timeOffset="109872.248">12857 2211 173,'0'0'101,"0"0"-25,0 0 6,0 0-6,0 0-57,0 0-19,0 0-8,0 7 7,0 12 1,0 13 50,0 4-23,0 3-4,0 3-14,0-3-4,0-3-2,0-2-2,0-6 0,0-3-1,0-2-1,0 0-27,0-2-39,0-3-85,0-4-19</inkml:trace>
  <inkml:trace contextRef="#ctx0" brushRef="#br0" timeOffset="110273.3156">13261 2445 264,'0'0'175,"0"0"-175,0 0 0,0 0 1,0 0 8,80-13 8,-39 6-3,-1 0 0,-1-1-7,-4 2-5,-5 3-2,-10 3-25,-6 0-107,-9 0-158</inkml:trace>
  <inkml:trace contextRef="#ctx0" brushRef="#br0" timeOffset="111175.3278">14424 2204 141,'0'0'63,"0"0"-4,0 0 25,0 0-28,-50-89-4,28 80-34,-2 3-16,-4 6-2,-2 0 3,-3 6-2,-1 17-1,-2 9 0,3 7 2,3 6 4,2 1 5,7 4 5,6-3-14,11-2-2,4-4-8,6-8 3,20-6 5,10-9 2,6-4 4,7-9-1,2-3 10,1-2-11,4 0 12,-1-7-1,-3-10-9,-7-3-1,-6-6 3,-8-3 21,-6-5 0,-7-2-7,-10 0 0,-8 0-17,0 0-5,-8 1-8,-13 5-9,-7 7-61,-6 10-31,-8 11-76,-10 2-99</inkml:trace>
  <inkml:trace contextRef="#ctx0" brushRef="#br0" timeOffset="111460.5342">14115 2326 184,'0'0'22,"0"0"72,103 9-11,-61 4-13,5 5-3,-3 4-24,-6 0 7,-5 0-36,-9 2-5,-5-1-7,-5 1 2,1 1-3,-3-1-1,-3-2-2,1-1-28,-4-3-46,3-2-36,2-6 4,0-5-18</inkml:trace>
  <inkml:trace contextRef="#ctx0" brushRef="#br0" timeOffset="112177.5746">14925 2203 187,'0'0'119,"0"0"-28,0 0 23,0 0-45,0 0-69,0 0-8,-2 19 2,-3 11 6,2 6 10,0 2 6,3-1-7,0-2-9,0-5 0,16-2-5,5-5 5,7-2 3,5-4-2,3-6 1,1-5 4,3-6-3,-1 0 6,0 0-6,-6-11 4,-8-5-3,-5-2 5,-4-3 15,-6-4 5,-1-2-4,0-5-5,-3 1-11,-1-1-4,-4 4-5,-1 2-2,0 5-3,0 4-14,0 7-15,-6 4-36,-7 4-94,2 2-112</inkml:trace>
  <inkml:trace contextRef="#ctx0" brushRef="#br0" timeOffset="112778.7395">15544 2193 250,'0'0'93,"0"0"-16,0 0 9,0 0-17,0 0-33,0 0-36,0-18-5,0 32-19,0 12 19,0 7 5,0 1 12,-3 4 6,1 0-10,1-4-7,1-1 5,0-2-6,0-5-12,7 0-49,1-3-51,-2-4-37,2-5 10</inkml:trace>
  <inkml:trace contextRef="#ctx0" brushRef="#br0" timeOffset="113458.8764">15598 2190 141,'0'0'148,"0"0"-79,0 0-37,0 0 30,28-84-1,-5 68-26,2-4-8,-1 5 9,2 1-9,0 8-8,-2 6-7,0 0-7,-4 6-5,-4 14-3,-6 7 1,-7 6-7,-3 3 9,-13 2-2,-16-2 8,-2-4 0,-3-5-2,4-6-4,4-5-2,8-2 2,2-5 1,7-3 3,3-4-3,6-1-1,0-1-4,0 0 0,0 0-4,9 0 4,6 0 4,6 0 0,3 0 1,4 2-1,0 11-1,1 4 1,-3 2-2,-4-1-4,-2 0 5,-3 2 0,-4-4-3,-4 1 1,-6 0 1,-3-1-8,0 1 6,-3 0 4,-13-1 12,-5-1-7,-6 1 4,0-3-9,-1-3-2,0-5-65,2-5-34,1 0-59,-2 0-102</inkml:trace>
  <inkml:trace contextRef="#ctx0" brushRef="#br0" timeOffset="114081.734">16304 2106 301,'0'0'78,"0"0"-34,0 0 33,0 0-25,0 0-28,0 0-15,31-32 0,-18 32 0,2-1 3,5 1-5,3 0-5,3 0-2,-1 0 5,1 0-5,-3 0 0,-2 1 0,-4 4-27,-4 1-77,-4 0-85,-4-3-120</inkml:trace>
  <inkml:trace contextRef="#ctx0" brushRef="#br0" timeOffset="114313.5204">16417 2125 161,'0'0'44,"0"0"-33,0 0 43,-36 79-10,30-51 6,1 3 10,3-4-12,2 0-22,0-3-15,0 0-11,0 0 2,4 2 1,2-1 1,-1 3 0,-2 0-4,-3-1-61,0-4-74,0-2-84</inkml:trace>
  <inkml:trace contextRef="#ctx0" brushRef="#br0" timeOffset="114514.0573">16266 2650 144,'0'0'308,"0"0"-305,0 0-3,0 0 44,0 0-21,0 0 16,81 0-6,-45 0-16,1 0-6,0-3-6,-1 1-5,-7 2 0,-7 0-30,-3 0-64,-4 0-113</inkml:trace>
  <inkml:trace contextRef="#ctx0" brushRef="#br0" timeOffset="116055.4712">16914 2171 116,'0'0'59,"0"0"30,0 0 3,0 0-5,0 0 6,0 0-39,0 0-40,-8-25-14,13 23 0,22-1 2,10-2 3,14-1 0,5-1 1,0-2-5,-1 1 0,-6 1-1,-9 2-4,-7 5-89,-11-1-134</inkml:trace>
  <inkml:trace contextRef="#ctx0" brushRef="#br0" timeOffset="116318.5348">17140 2084 306,'0'0'92,"0"0"-54,0 0 29,0 0-44,0 0-23,0 0 66,-4 103-24,4-66-21,0-2-19,0 1 3,0-2-1,0-1-4,0-1 0,-4-2-2,-5 0-37,1-2-48,3 0 9,4-9-108</inkml:trace>
  <inkml:trace contextRef="#ctx0" brushRef="#br0" timeOffset="117859.4934">19340 2087 61,'0'0'106,"0"0"12,0 0 17,0 0-30,0 0-37,0 0-36,-27-35-20,18 34 0,-4 1-8,-1 0-1,-5 7-3,-1 14-5,-1 8 0,1 4 4,4 1-1,3 1-2,6-2 1,5-3 2,2-2-7,0-5-2,16-2-3,9-4 13,10-3 7,2-7-4,7-4-3,-1-3 7,-1 0 0,-6-3-5,-7-7 2,-8-5 0,-6-1 1,-3-3 10,-6-3 9,-1-2 4,-5-7 4,0 0-18,-2-4 10,-14-4-13,-2 0-9,-3 1 0,0 6-2,5 9-2,-5 7-39,1 12-23,-2 4-65,-2 0-150</inkml:trace>
  <inkml:trace contextRef="#ctx0" brushRef="#br0" timeOffset="118523.5576">19826 2053 268,'0'0'139,"0"0"-38,0 0-15,0 0-20,0 0-29,0 0-8,1-26-29,-1 26-2,0 13-20,0 13 9,0 7 13,-6 4 13,-2 1-8,2-2 0,1-4 0,2-2-4,2-4-1,1-3-10,0-3-28,0-2-12,0-3-44,0-3-17,3-3-75</inkml:trace>
  <inkml:trace contextRef="#ctx0" brushRef="#br0" timeOffset="118877.4831">19814 2108 204,'0'0'97,"0"0"-26,0-89 2,12 61-31,0 5-5,3 3-15,-2 4 11,5 3 1,-3 5-1,3 3-16,0 3-15,4 2-2,2 0-1,0 13 1,-4 6-1,-3 4-2,-5 4-6,-7 1 6,-5 1 0,0-2 3,0-2 0,-15 0 0,-6-1 13,-3-4-4,0-2-9,-3-2-3,-3 1-11,1-3-32,-1-1-99,1-5-117</inkml:trace>
  <inkml:trace contextRef="#ctx0" brushRef="#br0" timeOffset="119410.0728">20324 2019 325,'0'0'118,"0"0"-7,0 0 6,0 0-41,0 0-32,0 0-21,2-21-23,-2 29-13,0 14-9,0 9 22,0 5 4,-2 1-4,-1-3 3,2-3-3,-1-3 0,1-1-6,-1-4-20,-1 0-6,-1-2-32,4 0-47,0-3-72,0-5-97</inkml:trace>
  <inkml:trace contextRef="#ctx0" brushRef="#br0" timeOffset="119733.3458">20338 2100 191,'0'0'64,"0"0"-19,12-90-17,0 66 12,2 3 1,-2 4-13,2 2 35,-2 1 4,0 6-13,-1 1-25,3 3-26,4 1-1,0 3-2,4 0-2,0 0 0,0 0-3,-3 7-6,-1 3-27,-6 2-3,-3-2-9,-2 2-37,-4 3 1,-3 2-17,-3 2 9,-15-1-28</inkml:trace>
  <inkml:trace contextRef="#ctx0" brushRef="#br0" timeOffset="119942.4031">20332 2203 289,'0'0'0,"0"0"7,0 0 20,0 0-27,0 0 2,0 0 86,61 0-20,-31 0-29,-2 0-28,-3 0-11,-5 0-4,-7 1-37,-5 8-96,-7 3-71</inkml:trace>
  <inkml:trace contextRef="#ctx0" brushRef="#br0" timeOffset="120127.3202">20338 2406 51,'0'0'6,"0"0"-4,0 0 50,0 0 1,0 0 18,82 15-30,-52-15 2,-1-3 6,3-5-10,-4 4-26,-1 1-13,-2 3-12,-5 0-91,-2-2-135</inkml:trace>
  <inkml:trace contextRef="#ctx0" brushRef="#br0" timeOffset="120659.8948">21097 1966 269,'0'0'120,"0"0"-18,0 0-8,0 0-37,0 0-57,0 0-1,-10 27-11,-4 8 12,1 3 6,0-4 9,2-1-5,2-4-10,4-2 2,0-1-1,5-5-1,0 2-28,0-2-54,0 1-21,0-5-27,4-9-160</inkml:trace>
  <inkml:trace contextRef="#ctx0" brushRef="#br0" timeOffset="121160.9754">21094 1978 231,'0'0'42,"0"0"8,41-93 43,-24 70-13,1 5-15,3 2-5,-3 5-14,-3 4-23,0 5-11,-3 2-12,0 0-6,4 17-2,-4 7 2,0 6-1,-11 6 7,-1 3-9,-11-1-9,-15-2-23,-4-8-22,0-5-1,5-8 17,4-4 10,9-5 23,4-3 14,5-3 3,3 0 3,0 0 0,0 1-6,0 5-19,13 3 11,8 4 8,6 0 14,4 0-6,0 1 8,-2 0-8,-2-3 12,-7 2 20,-3 0-17,-2-1-7,-3 1-4,2-3-8,0 1 1,1-1-2,-3-1-3,-3 0-14,1-3-94,-4-1-89</inkml:trace>
  <inkml:trace contextRef="#ctx0" brushRef="#br0" timeOffset="122920.8615">21858 1862 14,'0'0'265,"0"0"-194,0 0-33,0 0 10,0 0-48,0 0-13,-18 34 13,3 2 19,-4 4 33,1 1 1,3-1 2,1-3-33,3-2-12,2-4-10,1-4 4,1 0-4,1 0-2,-2-1-18,-2-1-24,0 1 1,0-6-56,3-6-62,2-7-35</inkml:trace>
  <inkml:trace contextRef="#ctx0" brushRef="#br0" timeOffset="123272.5484">21842 1859 157,'0'0'80,"0"0"6,0 0 37,0 0-11,0 0-36,0 0-38,50-75-9,-48 75-29,4 4-5,4 21-14,5 9 15,-3 10 4,1 3 9,-5 3-5,1-3 2,-3-5-1,3-4-1,-2-5-1,-1-4 1,2-3-4,-1-4 0,-2-1-18,-2-3-41,0-1-34,-2-2-95,-1-5-40</inkml:trace>
  <inkml:trace contextRef="#ctx0" brushRef="#br0" timeOffset="123504.349">21773 2171 294,'0'0'110,"0"0"-94,0 0 20,0 0-17,0 0-14,0 0 1,69-42-4,-41 38-2,0 0-2,4 4-37,-6 0-114,-5 0-141</inkml:trace>
  <inkml:trace contextRef="#ctx0" brushRef="#br0" timeOffset="125239.6006">22179 1883 82,'0'0'79,"0"0"-17,0 0 14,0 0-60,0 0-10,0 0 17,25-1 18,-3 1 11,5 0-4,8-3-6,3 0-9,4-1-16,1 0-5,-2 1-11,-5 2 2,-6 1-3,-8 0-4,-9 0-25,-6 0-63,-7 3-49,0 5-69</inkml:trace>
  <inkml:trace contextRef="#ctx0" brushRef="#br0" timeOffset="125556.0431">22323 1896 87,'0'0'251,"0"0"-165,0 0 1,0 0-35,0 0-14,0 0-36,6-6-2,-2 19 0,0 6 27,-1 4 5,1 3-7,-2 1-12,-2-1-10,0-2 2,0-2-3,0-4 2,0 0-4,0-1 0,0 1-20,0 0-26,0 0-33,0 0 8,-4-3-18,-1-3-92,1-3 19</inkml:trace>
  <inkml:trace contextRef="#ctx0" brushRef="#br0" timeOffset="126010.2501">22679 1858 131,'0'0'142,"0"0"-59,0 0 9,0 0-39,0 0-28,0 0 5,47-30 8,-21 24-10,3 1-12,1 1-9,0 1-4,-7 1-2,-6 2-1,-4 0-7,-6 0-39,-3 0-94,-4 3-81</inkml:trace>
  <inkml:trace contextRef="#ctx0" brushRef="#br0" timeOffset="126241.9456">22773 1849 251,'0'0'172,"0"0"-159,0 0 21,0 0-17,0 0-10,0 0-1,-12 69 36,10-42-1,2 2-21,0-1-13,-1 1-3,-2-2 2,-2-1-3,-2-1-3,-1-1-15,-1 2-68,-5-2-71,0-1-110</inkml:trace>
  <inkml:trace contextRef="#ctx0" brushRef="#br0" timeOffset="126442.4834">22632 2272 353,'0'0'69,"0"0"-69,0 0 40,0 0-11,0 0-19,94-12 4,-65 6 3,-1 0 9,-3 0-16,-1 3-5,-3 1-5,-3 1-3,-1 1-78,-1 0-142</inkml:trace>
  <inkml:trace contextRef="#ctx0" brushRef="#br0" timeOffset="126912.4671">23317 1900 220,'0'0'104,"0"0"-43,0 0 69,0 0-35,0 0-55,0 0-17,-52-50-12,31 58-11,-7 19-2,-1 10-2,2 6 0,8 2 1,7-4 1,9-7-5,3-4 3,2-6-3,17-4-2,5-5 1,6-4 8,7-7 12,2-4-7,1 0 6,-1 0-2,-4-12 14,-6-3-13,0-4 13,-3-7 6,0-3-5,-6-4-9,-4-5 1,-6 1-7,-6 1-9,-4 1-4,0 5-16,-3 6-15,-13 5-11,-6 6-53,-4 10-138,-4 3-138</inkml:trace>
  <inkml:trace contextRef="#ctx0" brushRef="#br0" timeOffset="127482.8036">23714 1877 318,'0'0'124,"0"0"-27,0 0-43,0 0-33,0 0-7,0 0 3,5-21-12,-5 21-5,0 6-16,1 17-1,-1 10 17,2 6 3,-2-1 4,0-2-6,0-6 0,0-4 1,-2-4-2,-2-2-20,-1-2-38,-1-3-30,-4 0-32,2-5 23</inkml:trace>
  <inkml:trace contextRef="#ctx0" brushRef="#br0" timeOffset="127977.1355">23751 1856 352,'0'0'89,"0"0"-27,0 0-18,0 0-10,0 0-19,0 0-4,24-54-11,-19 54-5,2 11-11,5 12 4,3 8 12,1 3 6,4 4 13,2-2-15,0-4 0,2-4 2,-4-4-4,-1-1-1,-4-3 1,1-2 3,-2-2-4,1-1 0,-3-2 2,1-5-3,-4 0 0,-1-5 0,-4 0 6,-1-3-3,1 0 27,-2 0 30,1-15-14,1-6-24,-1-6-6,2-5 1,1-6-7,-1-1-8,2 2 1,-3 0-3,1 6 0,-2 5 0,-2 7-5,-1 5-4,0 5-2,0 6-26,0 3-17,-3 0-69,-7 0-212</inkml:trace>
  <inkml:trace contextRef="#ctx0" brushRef="#br0" timeOffset="130188.972">25249 2013 176,'0'0'62,"0"0"-17,0 0 21,0 0-24,0 0 2,0 0 21,0-52-12,-3 45-3,-1 1-33,-4 0-7,-1 0-5,-4 2-3,-3 1-2,-5 1-1,1 2 1,-2 0 3,1 0-3,3 0-2,-1 2 1,-1 11 1,1 6-7,0 4-6,3 3 7,3 1 0,4 0-1,5-3-1,2-1 2,2-5 3,0-3 0,0-2 2,9-2-3,4-2 0,3-1-1,3-6 1,6-2 4,5 0 2,3 0-2,-2-10-5,-1-3-2,-7-4 7,-6-1 2,-3 1 5,-4-1 1,-4 3 7,-1 3 12,-2 3-3,-3 3 8,0 3-7,0 2-8,0 1-8,0 0-9,0 0-11,0 0 8,0 10-9,0 4 9,0 1-1,0-3-1,6-2 0,-2-2-2,3-4 0,-1 1-6,1-4 3,2-1 3,2 0 7,3 0 0,4-6 4,0-9 3,-2-1-2,-2 0 0,-3 5-1,-3 0 3,-2 5 11,0 1-6,1 5-12,-2 0-1,-1 0-4,2 0-6,2 10 1,0 3 6,-3 4 0,-1-3-3,-2 3 5,-2 1 2,0-1 7,0 1-5,0-3-1,0-2 2,0-2-3,-3-4 1,1-3-1,2-1 0,0-3-11,0 0-4,0 0 15,0-7 1,8-12 2,4-5-2,4 0 2,-1 0 0,0 4-2,-3 2 3,1 5 9,0 2 2,1 2-12,3 5-3,-2 4-1,0 0-5,1 4 1,-2 11-2,3 3 2,-2 0 5,0 2-4,-1 1 4,-4-1 0,6-2 3,-3 1-3,1-2-31,0-3-99,-2-3-133</inkml:trace>
  <inkml:trace contextRef="#ctx0" brushRef="#br0" timeOffset="130748.7664">26225 2049 415,'0'0'109,"0"0"-74,0 0 42,0 0-65,0 0-10,0 0-2,-49-39 7,17 39-6,-7 3-1,-1 15 6,6 4 0,7 4-2,9-3-4,12-2-2,5-3-5,1 0-8,7-5-29,17 0 14,6-8 15,4-2 9,-1-3-4,-3 0-1,-6 0 2,-3-3 9,-8-8 0,-1-6 16,-4-2 25,2-6 25,-3-5-33,-1-6-10,0-6-1,-3-3-6,-1-1 15,-2 3 17,0 4-3,0 7-12,-5 8-14,-1 10-2,3 7-7,2 4-10,-1 3 0,2 0-3,-1 0-8,-1 17-14,-1 19 8,-1 15 16,4 10-3,0 1 4,13-3 0,17-7-7,11-9-44,8-7-22,-1-10-21,-2-10-164</inkml:trace>
  <inkml:trace contextRef="#ctx0" brushRef="#br0" timeOffset="132601.6912">27811 1856 6,'0'0'106,"0"0"-5,0 0-20,0 0-11,0 0-25,0 0-13,-66-50 3,48 49-9,0 1-4,-7 0-12,-5 6 1,-6 16-8,-8 9 0,-1 9-3,-1 10 5,2 0 0,8-2 9,10-7-2,10-7-3,11-5-9,5-3-10,10-4 10,20-2-3,10-4 6,11-4 3,4-4 12,2-4-3,0-2-15,-5-2-93,-9 0-121,-5-3-104</inkml:trace>
  <inkml:trace contextRef="#ctx0" brushRef="#br0" timeOffset="133134.2298">28032 1929 170,'0'0'137,"0"0"-15,0 0 17,0 0-51,0 0-56,0 0-32,0-8-8,0 31-12,0 10 13,0 4 4,0 4 3,-5-6 1,-1-2 5,0-5-4,2-4-1,0-1 1,2 0 0,0-4-2,1-2-4,-1-5-22,1-4-26,1-4-45,-2-4-25,2 0-46,0-3 126,0-15-98</inkml:trace>
  <inkml:trace contextRef="#ctx0" brushRef="#br0" timeOffset="133566.5587">27997 2154 14,'0'0'124,"0"0"-7,0-98-17,0 61 8,2-1-51,2 1-18,4 8-35,-4 8 10,-1 9 20,-1 7 6,-2 4 15,0 1-39,3 0-16,3 7-15,3 16-4,5 9 16,0 4 2,1 1 1,0 0 2,4-8 0,5 0-2,3-3 2,-1-4 0,-1-2 0,-1-5-1,-5-1 1,-6-7-2,0-1 2,-3-4-1,0 1 0,1-3 1,-3 0-1,2 0 9,-4 0 3,-2 0 18,-1-11 15,1-4-11,-2-8-11,-2-5-10,0-5-5,0-5-5,0-3-4,3-3 0,3 0-1,3 4-23,0 6-6,-3 10-4,-2 6 4,-2 7-26,-2 5-13,0 6-102,0 0-112</inkml:trace>
  <inkml:trace contextRef="#ctx0" brushRef="#br0" timeOffset="134105.6028">28827 1926 260,'0'0'112,"0"0"-26,0 0-3,0 0-34,0 0-23,0 0-12,-41-54-14,19 54-1,-5 0-1,-5 19-2,-3 14 1,2 6 0,5 2 0,10-2-5,9-6 1,8-3 0,1-4-3,3-4 3,16-4 4,2-3 1,6-4 4,3-5 0,1-3 4,4-3 4,0 0-8,-4 0 9,-8 0-1,-5-1 6,-8-7 33,-5-3 5,-1-4 2,-4-4-27,0-5-6,0-6-19,0-3-1,-9-2 0,0-4-3,0 6-4,1 7-26,0 8-8,2 9-18,-5 6-32,-3 3-79,-3 0-162</inkml:trace>
  <inkml:trace contextRef="#ctx0" brushRef="#br0" timeOffset="134622.5987">29121 1898 220,'0'0'99,"0"0"-21,0 0-1,0 0-32,0 0-11,0 0-10,9-31-6,4 28 1,10-2-2,3 4 3,9-1-2,4 2-12,2 0 0,1 0 0,-5 0-6,-2 0 0,-7 0 0,-4 0-15,-6 0-71,-9 0-112,-5 0-139</inkml:trace>
  <inkml:trace contextRef="#ctx0" brushRef="#br0" timeOffset="134854.392">29286 1833 203,'0'0'58,"0"0"-49,0 0-9,0 0 68,-3 107 61,2-70-70,1-3-8,0 1-17,0-2-16,0-1-6,0-2-9,0 0-1,0-1-2,0 0-18,0-1-59,0-7-137,1-8-123</inkml:trace>
  <inkml:trace contextRef="#ctx0" brushRef="#br0" timeOffset="135872.4199">30635 1833 211,'0'0'113,"0"0"-28,0 0-2,0 0-60,0 0 20,-64-87-25,43 79-2,-3 3-8,-2 3 7,1 2-3,-5 0-11,-1 14-1,-3 11-5,3 7 4,4 9-1,7 4-3,10 3-4,8-1 0,2-3 7,6-5 0,13-6 2,3-3 2,2-6 4,-1-5-4,0-2-1,1-5 9,0-3-9,2-1-1,0-7 1,-2-1-1,-2 0-8,-6 0-3,-5-12 9,-7-5 2,-4-1-3,0-1-4,0-2 2,-9 3-3,-5-1 8,0 5 4,1-1 5,2 2-4,5 6-5,2 2 4,4 4 18,0-1 7,0 2-25,0-1-4,0 1-1,10 0 1,11 0 0,4 0 3,1 8 2,-2 3-2,-3 5-3,-5-1 4,-3 3-2,-2 2-2,-1-1 4,-2 1-4,-5-2-3,0-2 3,-3-1 0,0 0 4,0-1-1,0-2-3,0 0-38,0-1-72,7-6-37,8-3-177</inkml:trace>
  <inkml:trace contextRef="#ctx0" brushRef="#br0" timeOffset="136527.312">31163 1891 241,'0'0'125,"0"0"-6,0 0 5,0 0-54,0 0-37,0 0-33,0-16-9,-4 23-7,-9 17 16,-4 9 3,-2 3 3,3 0-2,3-2-3,6-6 1,2-2-2,1-5 1,-1-5-1,0-2-11,0-2-12,3-5-10,1-2 2,1-4-19,0-1-1,0 0 51,0-10 22,0-12-21,11-9 9,6-7 0,4-4-4,0-6 5,4 2 12,-1 1 0,-2 2 12,1 9-16,-2 5 3,-5 8-5,-4 8-7,-4 5 1,-5 4 6,-2 4 9,-1 0-26,0 0-1,0 12-20,0 18 21,-4 12 6,-4 6 10,1 1 1,2 0-14,2-7 3,3-6-5,0-6 0,0-4 3,0-4-3,3-2-1,0-3 0,3-4-12,2-1-30,-1-1-41,5-5-128</inkml:trace>
  <inkml:trace contextRef="#ctx0" brushRef="#br0" timeOffset="136759.0906">31147 2058 187,'0'0'10,"0"0"38,0 0-18,0 0 23,0 0-10,0 0 10,57 0-19,-29 0-22,3 0-9,-2 0-3,-3 0-108,-3 0-148</inkml:trace>
  <inkml:trace contextRef="#ctx0" brushRef="#br0" timeOffset="137128.412">31624 1813 447,'0'0'134,"0"0"-67,0 0-18,0 0-46,0 0-3,0 0 0,25-23 2,-6 17-2,6 2 0,5-1 1,1 2 0,2 0 1,1 3-2,-2 0 0,-1 0-5,0 0-80,-7 0-141,-5 0-164</inkml:trace>
  <inkml:trace contextRef="#ctx0" brushRef="#br0" timeOffset="137406.937">31820 1777 232,'0'0'22,"0"0"-7,0 0-15,0 0 45,-18 84 10,11-54 2,2 1-16,2 3 12,0-2-20,1-4-17,1-1-8,1-1-8,0-1 4,-2-1 2,2-3-6,-1-1-4,1-4-58,0-2-74,0-5-69</inkml:trace>
  <inkml:trace contextRef="#ctx0" brushRef="#br0" timeOffset="137745.5241">32117 1908 452,'0'0'79,"0"0"-17,0 0-14,0 0-32,0 0-3,0 0 5,-2-5-18,-1 6-3,-4 21-10,-1 6 10,-1 6 3,0-2 0,2-4-2,4-3 1,2-4-12,1-4-18,0 1 1,0-1-21,0-4 5,1 0-23,2 0-18,1-6-22,-2 1-41</inkml:trace>
  <inkml:trace contextRef="#ctx0" brushRef="#br0" timeOffset="138069.2398">32194 1846 170,'0'0'37,"0"0"3,0 0 18,0 0-11,42-86 1,-36 77 10,0 1 11,-1 3-17,1-3-14,2 2-16,4 0-20,8 1-2,6 2-3,0 0 0,2 3 3,-4 0-10,-3 0-6,-3 0-14,1 0-21,-5 5-25,-5 3-23,-6 3-53,-3 1-49</inkml:trace>
  <inkml:trace contextRef="#ctx0" brushRef="#br0" timeOffset="138300.5443">32091 1986 201,'0'0'51,"0"0"-42,0 0 19,0 0 19,0 0-8,0 0-7,57 0-24,-43 0-4,-1 0-1,-4 3-3,-2 3-1,-1 3-28,-3 3-106,-3 2-62</inkml:trace>
  <inkml:trace contextRef="#ctx0" brushRef="#br0" timeOffset="138501.0842">32087 2186 23,'0'0'41,"0"0"108,0 0-20,0 0-49,83 9-1,-59-9-20,-1 0-25,0 0-21,0 0-13,-4 0 0,1 0-13,-7 0-53,-3 0-59,-5 0-110</inkml:trace>
  <inkml:trace contextRef="#ctx0" brushRef="#br0" timeOffset="144172.3673">2596 3406 49,'0'0'7,"0"0"0,0 0 42,0 0-29,0 0-7,0 0 35,0 0-4,67 0-17,-51 0 32,2-1-19,-3-2-16,1 2-14,-2-1 2,2 2-5,2-1-2,3-1 4,1 1-3,1-1 11,1-1-10,1 1-1,5 0 2,1-1-2,-1 0-4,4 1 2,2-1-3,0 2 3,0-3-4,2 0 0,-2 1 0,0-1 0,0-1 0,3 2 0,1-2 0,2 3 0,-2-1 1,2-2 0,-6 3-1,-5 1 1,2 1-1,0 0 0,1 0 0,2 0 0,7 0 0,-1 0 0,2 0 1,3 0-1,3 0 0,0 0 0,5 0 0,-1 0 0,-1-6 0,3 0 0,5 0 3,6-3-3,-2 0 0,4-3 0,1 1 0,2 1-2,-2-3 5,5 5-3,-4-3 0,-5 2-1,-4 3 1,-5-1 1,-6 4-1,0 0-1,-5 0 1,0 1 0,1-1-2,-3 1 5,-2-1-4,4 1 2,-4-3-1,0 2 0,1 1 0,0 1 0,0-1 0,-2 2 0,-4-1 0,-1-1-1,-3 1-1,1-2 1,2 0 1,3-2 0,1 1 0,9-2 0,-1 2 0,1-3 0,-2 1 1,-3 3-1,-8 0-2,3 3 2,-5-1 1,0-1 0,-1 1 1,-2-2-4,2-1 2,3 2 0,3-1 0,0-2 0,4 2-1,0 0 1,-4 1 0,1 1 0,-2 1 0,-1 0 1,2 0 1,4 0-2,-3 0-2,1 0 1,-1 0 0,-3 0 2,-1 0-2,-2 0 1,2 0-1,3 0 1,1 0 0,2 0 1,1 0-1,-1 0 0,0 0 0,-1 0 1,0 0-2,1 0 2,5 0-1,4 0 0,0 1 0,7-1 1,0 4-1,-3-1 0,-1 0 0,-5 1 2,0-1-2,5 2 0,2-4 0,6 2-3,5-1 6,0-2-3,-1 0 0,-2 1-3,2 1 3,0 1-1,-2 0 2,0 1-1,3 3 0,0-2 3,3 1-5,-1 1 4,5 0-4,-2-1 1,-2 0 1,3 1 0,2-2 0,4 0-2,0 2 3,3-3-1,1 3 1,-2-1-1,6-3-2,2 2 2,8-2 2,2 1-1,3-1-1,3 0 0,-2 0 0,3 1 2,1 1-4,5-2 4,-3 0-2,6 0 0,-2 0 0,5 1 0,3-1 1,1 1 2,-5-3 4,-1 0-5,-1 2-2,0 0 0,-3 2 2,4 0-2,2-2 0,1 1 2,4 0 2,0-2 3,-2 2-6,-4 0 0,-5 0-1,1 0 3,-4 1-3,1 0 0,-4-2 3,-3 0-3,-1 1 1,-4-1-2,4 0 2,-1-1-2,-4 1 2,0-2-2,-3 1 7,-1 1-5,2-2-1,4 2 3,2-2-3,0-1-4,2 0 2,5 0 2,-4 0 1,2 0-1,-6 0 0,-6 2 1,-5-2 1,-4 2-2,-2-2 0,5 0-1,4 0 1,5 0 3,6 0-3,2 0-2,2 0 2,5-4 0,3 3 0,-1-2 0,2 2 3,-2-2-3,6 1-1,2-1 1,3-2 0,8 1 0,4 0 1,-1-2-1,3 1 0,-6 0-1,-6 0 1,-5 0 0,0 0 0,-1-1 0,3 1 4,3-6-3,3 2 1,2-1-1,4 2 1,2 0-2,-1-1 2,0 0 1,5-1-3,-2-1 0,5-1-1,-1-2 1,-2 2 0,-5 2 0,-4 1 0,-7 4 0,-1-2 2,3 1-2,2-3 0,7 0 0,5-2 0,2 1 0,1 1 1,0 1-1,-6 2 0,-2 2 0,0-1 2,0-1-2,8 0 0,2 0-1,3 2 1,2-1 0,-1 3 0,-6 2-1,-3 0 3,-1 0-4,-3 0 6,3 0-8,2 0 5,-2 0-2,2 0 2,-4 0-2,-4 2 2,-2 3-1,0-1 1,1-1-1,2-3 0,3 1-1,-5-1 1,2 0-1,-2 2 1,-6-1 0,-4-1 1,-2 0-1,2 0 1,2 0 2,7 0-3,8 0 0,2 0 0,4 0-1,-1 0 1,-5 0-2,-2 0 2,-2 0 0,-4 0 0,3 0 0,1 0 0,1 0 0,3 0 2,-2 0-1,-2 0-1,1 0 0,-1 0-1,0 5 2,5 0-4,-2 1 3,5-1 0,-1 3 0,0 2 0,-2 1 0,1 3 2,-1-2-2,2-1 0,8-3-2,1-2 1,3 2 1,2-1 1,-5 0 1,-3 0-4,-4 0 2,-2 1 0,2-1 2,2-2-2,-1-2 1,0 0-1,-6-3 0,-8 0 0,-6 0 0,-6 0 0,-8 0 0,-7 0 0,-3 0 0,-11 0 0,-4 0 0,-8 0-1,-12 0-12,-6 0-78,-12-8-96</inkml:trace>
  <inkml:trace contextRef="#ctx0" brushRef="#br0" timeOffset="148412.8594">7695 1867 56,'0'0'7,"0"0"-2,0 0 18,0 0-3,0 0-14,0 0 5,21-5 11,-17 5-9,2 0-3,5 0 1,4 0 4,1 0-7,5 0 2,4 0 6,-2 2 3,2 1-16,-1-2 4,3 3 5,-3-1-4,2-1-5,-1 1-1,3 2-2,2-4 1,3 1 7,1-2-5,1 2 3,3-2-4,2 0 10,8 0-7,6 0-2,4 0 9,9 0-7,3-4 2,-3-2-5,-3 1 0,-4 0-2,-2 0 2,-3 1-2,-2-1 1,-1-1 3,-2 2-1,-3-1 2,2 1-1,-4 0 0,1-1 2,0 0-6,3 2 0,1-1 0,-1-1 3,0 2-2,-1-1 0,-2 1 0,1 0-1,-1 0 0,-1 0 2,2-1-2,0 1 0,0 2 0,-2-2 4,-2 2-4,-4-1 4,1-1-3,-2 3 1,0-1-1,-2-1 1,-3 0-2,0 1 1,-3-1 0,-2 1-1,-1 1 0,-3-2 1,3 2 0,-2-1 2,2 1-1,-2-1-2,0-2 1,-2 1-1,-2 1 3,0-1 2,-5 2-1,0-1 2,-2 1-6,2-2 3,1 2 1,2-3-4,3 1 1,0-1-1,3 1 1,0-1 1,0-2-1,-1 0 0,-3 1-1,3 2-1,0 0 1,3 0 0,-2 1 0,6-1 1,-2 0-1,5 2 0,2 0 0,3-1 0,0-1 1,4 2-1,-3-3 0,1 3 0,0-1 0,-2-1 0,4 2 0,-1 0 0,-2 0 2,4 0-2,0-1 2,4 1-2,4-2 0,2 2 0,4-1 1,0 0-1,2 1 1,0-2 0,5 0 0,-1 1-1,2-2-2,0 1 2,1-1 9,3 3 4,2-1-6,-2 1 1,-1 0 1,-2-2-8,3 2 4,-2-1 0,1 1-5,0-1 0,-1 1 1,-1 0 1,4 0 0,0 0-2,4 0 0,-5 0 2,-3 0-4,-4 0 5,-2 0-6,6 0 5,0 0-2,3 0 1,2 0 4,1 0 0,-3 0-5,0 1 2,1 2-1,-2 0 1,0 1-2,1-1 0,5 1 2,2 0 1,2-3-1,-1 2-1,-1 0 1,-3-1 1,-1 1-1,-3 0 5,2 0-4,-2 1 1,0-1 3,-3 2-7,2-2 0,2 2 2,2-1-2,-3 0 0,2 0 0,1 0 0,-3 2 1,2-2-1,-1 1 0,-5 0 2,-3-1-1,-2 0 0,2-1 5,1 1 0,6-1-5,3-3 2,0 1-1,0-1-2,2 2 2,-2-2 0,0 0-2,-5 0 1,1 0-2,-2 0 1,-1 1 0,0-1 0,2 2 3,-1-2-2,-1 0-1,0 0 0,-1 0-1,3 0 1,1 0 1,0 0 0,-3 0-1,-5 0 2,0 0-1,-3 0-1,-3 0 0,-2 0 2,-1 0 0,0-2 0,-2-1-1,0 0-1,4 0 0,4 1 1,5-2-1,2 3 1,4-2 0,-2-2-2,5 2 0,2-2 0,3 1 1,2 1 0,1-1 1,-2-1-1,-1 2 1,-2 0 1,2-1-2,-2-1 2,4 0-2,2 2 0,4 0 1,4 0-1,2 2 0,0 0-1,2-1 1,1 2 0,3 0-2,1 0 2,1 0 0,-1 0 2,-2 0 0,-4 0-1,-4 0-1,-1 0 0,1 0 0,-3 0 0,0 0 0,0 0-1,-5 0 1,5 0 0,3 0 0,-4 0 0,1 0 2,-3 0-2,-3 0 0,2 0 0,-2 0 0,-1 0 0,-1 0 1,-1 0-1,3 0-1,-3 0 0,-3 0 1,-4 0-1,-2 0 1,-1 0 0,0 0 1,-2 0 0,-3 0-1,-3 0 0,-1-3 1,-4 1-1,1 1-1,-5-2 1,0 1 1,-2 1 1,-1-1-2,-4-1 0,-5 2-2,-1-2 4,1 1-2,-1 1 0,0-1 0,0-1-2,1 0 2,0-1 2,0 1-2,1 0-2,1-2 2,1 1 0,2 1 0,3-2 0,5 2 0,4 0 0,2 1 0,0-2-1,1 1 1,1 0 0,0-1 3,-2 0-3,1 1 0,-3-1-2,1 0 2,-1 1 3,1-2-3,2 0 1,0 1-2,6 0 1,5-1-1,-1 0 1,5 1 0,-1 0 0,1 0 0,2 1-2,5 0 2,3 0-1,1 0 2,0 1-1,2-1 0,0-1 3,0 1-4,-3-1 1,2 1 0,-2 0 1,3 0-1,1 0-1,-2 0 1,-2-2-2,0 2 2,-3 1 0,2-2 0,-2 3-1,-3-3 2,3 2-1,-3-1 2,0-3-1,-3 1-1,-6 0-1,-2 3 1,-4-3 0,0 1 0,0 1 0,0-2 1,0 1-1,-2-2 0,-1-1-1,-2 1-1,4 2 2,3-2 0,1 0 0,2 1 0,1 0 2,0-2-5,3 3 6,0-2-5,3 1 4,2 1-2,-1 2 1,2-1-1,2 3-1,5-1 1,0 1 0,2-2 0,1 2-3,5 0 3,2 0 0,4 0 1,0 0-1,-2 0 0,2 0-1,-5 0 2,-3 0-1,-3 0 2,4 0-4,-1 0 4,1 0-4,-1 0 1,-1 0 0,-2 0 1,2 0 1,-1 0-1,-2 0 0,0-3 1,-2 0-1,-4 0 0,-5 0 0,-5 2 0,-7-1 0,-5 2 0,0-1 0,-3-1 0,-7 1 2,-6-2-2,-10 2 0,-9 1-2,-10 0-8,-7 0-36,-5 0-62,0-4-134</inkml:trace>
  <inkml:trace contextRef="#ctx0" brushRef="#br0" timeOffset="163041.0743">24463 1915 38,'0'0'110,"0"0"-83,0 0 14,0 0 22,0 0 3,0 0-39,0 0 16,0 0 10,0 0-29,15-35 10,-15 32-7,0 1-24,-5-1-3,-6-2 0,-2 2 4,-4 1-4,-1 1-6,-5 1 5,3-2 2,1 2 0,2 0-1,3 0-2,1 0 2,4 0 2,1 0-2,2 0 0,1 2-3,0 5-7,2 5 0,2 4-3,1 0 5,0 4 8,0 2 0,0-2 1,0 1 2,7 1-2,5-2-1,0 1-1,4 0 1,1 0 0,2 0-1,2-3 1,1-1 5,-2-2 0,-2-1-4,-5-2 0,-4-3 5,-3 1-3,-4-1 1,-2-2 4,0 0-7,0-3 2,0 2 1,-2 0 16,-9-1 7,-5 1 7,-3-2 9,-10-1-21,-2 2-14,0-2-6,-4-2-2,2 1-24,1-2-82,0 0-141</inkml:trace>
  <inkml:trace contextRef="#ctx0" brushRef="#br0" timeOffset="175055.6149">2521 4525 75,'0'0'117,"0"0"-72,0 0 38,0 0 14,0 0-41,0 0-37,0 0-15,0 0-4,-6 1 3,-12 22-1,-7 10 0,-2 6-2,-3 7-15,-1 0 14,0 2-57,1 1 10,4-3-92,-1-7-40</inkml:trace>
  <inkml:trace contextRef="#ctx0" brushRef="#br0" timeOffset="175403.3325">2251 4688 166,'0'0'165,"0"0"-133,0 0-32,0 0 0,0 0-18,0 0 18,39 41 7,-20-18 25,0 4-6,-2 1-15,2 0-2,-4 1-3,3-1-6,-1 0-8,-1-4-55,6-2-55,-7-4-74</inkml:trace>
  <inkml:trace contextRef="#ctx0" brushRef="#br0" timeOffset="175687.9474">2146 4843 218,'0'0'89,"0"0"-45,0 0-23,0 0 2,0 0 32,91-54-18,-50 44 1,2 4-16,2 1-10,0-2-9,-1 4-3,-2 2 0,-6 1-3,-3 0-81,-8 0-36,-10 8-107</inkml:trace>
  <inkml:trace contextRef="#ctx0" brushRef="#br0" timeOffset="176452.3583">3452 4492 251,'0'0'73,"0"0"-73,0 0-12,0 0-1,0 0 13,0 0 28,3 104 11,-3-63 4,3-2-20,-3-3 8,0-3-13,0 0-10,0-1-6,0-1-2,0 4-18,0-4-85,0-2-35,0-5-94</inkml:trace>
  <inkml:trace contextRef="#ctx0" brushRef="#br0" timeOffset="176922.4419">3480 4609 233,'0'0'63,"0"0"12,0-76 6,0 61-13,0 5-7,0 7-6,0 2-20,0 1-11,0 0-24,0 0-6,6 19-18,6 13 12,5 10 12,5 0 14,3-1-7,2-5-4,6-4-2,0-5-1,-2-3-3,5-3 3,-5-3 0,-1-3 2,-2-3-2,-6-4-6,0-4 5,-1-4-12,-5 0 13,-1 0 3,-3-3-3,-3-10 3,-2-7 7,-1-6-3,-1-3 3,-2-6 3,-3-3-4,0 1 1,0 2 2,-9 5 0,-6 6-9,3 4 2,-3 5-5,3 7-7,3 4-14,0 4-36,-1 0-103,2 0-181</inkml:trace>
  <inkml:trace contextRef="#ctx0" brushRef="#br0" timeOffset="177555.3451">4177 4498 344,'0'0'116,"0"0"-100,0 0 7,0 0 20,0 0-39,0 0-4,-88-22-1,69 38 0,-2 8 1,7 6-5,1 6-2,-2 3 0,9 0 6,3-1-1,3-2-7,6-4 4,16-6 4,8-7 1,6-7-2,7-7 4,5-5 3,3 0 3,4-10-3,-6-8 2,-10-1-4,-6-2 9,-12-2 2,-11 2 29,-5-3 16,-5-3-20,0-3-14,-3-2-3,-9-1-22,-6 0 0,1 3-9,-2 3-35,1 8-15,-1 9-47,-2 10-25,1 0-122</inkml:trace>
  <inkml:trace contextRef="#ctx0" brushRef="#br0" timeOffset="178040.895">4598 4477 299,'0'0'141,"0"0"-126,0 0-12,0 0 14,80-50 4,-45 41-3,2-1 20,3 1-17,-1-1 2,0 3-8,0 1-10,-1 1 1,-8 5-6,-3 0-9,-6 0-123,-8 0-55</inkml:trace>
  <inkml:trace contextRef="#ctx0" brushRef="#br0" timeOffset="178294.8505">4866 4405 160,'0'0'91,"0"0"-46,0 0 60,0 0 12,0 0-97,0 0-20,-9 36 0,8-1 11,-5 5 40,3-2-34,0-2-12,0-2-4,3-1 0,0-1-1,0-5-3,0-3-16,5-3-69,9-6-35,0-2-18,4-6-74</inkml:trace>
  <inkml:trace contextRef="#ctx0" brushRef="#br0" timeOffset="178865.107">5299 4408 301,'0'0'82,"0"0"-25,0 0 28,0 0 3,0 0-55,0 0-33,0 0-17,0 25 17,0 10 1,-6 1 10,6-1-8,-3-7-1,3 0-2,0-6 3,0-2-3,0-2-1,0-2-3,0-1-32,0-3-79,0-4-55,0-7-81</inkml:trace>
  <inkml:trace contextRef="#ctx0" brushRef="#br0" timeOffset="179128.1527">5330 4378 245,'0'0'63,"0"0"-40,0 0 8,0 0 22,5-77-9,8 62-20,7-2-7,2 3-10,2 4 6,-6 4-13,4 6-1,-4 0-9,0 0-19,1 6-86,-2 6-82</inkml:trace>
  <inkml:trace contextRef="#ctx0" brushRef="#br0" timeOffset="179344.3077">5375 4585 9,'0'0'42,"0"0"33,0 0-38,0 0 0,0 0-37,79-13-6,-74 13-34,-5 12-72</inkml:trace>
  <inkml:trace contextRef="#ctx0" brushRef="#br0" timeOffset="179566.8793">5359 4768 79,'0'0'9,"0"0"19,0 0 34,0 0 23,0 0-34,0 0-20,103 14 13,-69-14 10,0-3-11,-3-1-16,-6 1-14,-5 0-4,-2 2-9,-1 1-39,-4 0-100,-4 0-109</inkml:trace>
  <inkml:trace contextRef="#ctx0" brushRef="#br0" timeOffset="180700.3928">6939 4324 62,'0'0'149,"0"0"-52,0 0-39,0 0-21,0 0-37,0 0 3,19-11-3,12 5 15,4-2-14,4-1 3,-1 0 0,1 2-2,-5-1-2,-1 2-9,-6 3-52,-2-1-106</inkml:trace>
  <inkml:trace contextRef="#ctx0" brushRef="#br0" timeOffset="181016.8553">7146 4262 136,'0'0'140,"0"0"-112,0 0 18,0 0-34,0 0-5,0 0 20,-27 94 9,24-56 19,3-2-30,0 0-9,0-2-9,0-3-2,0-4 0,0-3-5,0-1-4,2-4-54,4-2-34,1-5-20,0-5-99</inkml:trace>
  <inkml:trace contextRef="#ctx0" brushRef="#br0" timeOffset="181333.2207">7483 4205 35,'0'0'72,"0"0"-1,0 0 58,0 0-65,0 0-48,0 0-16,-4 70 119,-8-23-48,3 1-52,1 0 7,1-4-19,4-4-4,-1-6 0,4-5-3,0 1-29,0-5-94,0-3-100</inkml:trace>
  <inkml:trace contextRef="#ctx0" brushRef="#br0" timeOffset="181787.7653">7524 4476 89,'0'0'59,"0"0"-25,0 0 39,0 0-30,0 0-32,0 0-3,77-74 2,-68 69-5,6 0-5,-3 1 0,0 0 0,1-2-4,-1-2-6,0-1 1,-3-3 9,-3-2 4,0 1 19,-1-3 32,-4-1 28,2 2-9,-3-1-14,0 6-5,0-1-29,1 4-1,-1 1-14,0 1 1,0 5 9,0 0 6,0 0-23,0 0-4,0 13-22,0 13 9,0 11 13,0 5 13,0 0-9,-7 0 1,1 0-5,0-3 0,3-4 0,1-5-16,2-2-38,0-7-52,0-6-104,2-8-43</inkml:trace>
  <inkml:trace contextRef="#ctx0" brushRef="#br0" timeOffset="182366.9161">8046 4183 466,'0'0'89,"0"0"-33,0 0 21,0 0-35,0 0-42,0 0-5,-41 61 5,24-22 0,0-2 4,5 1-4,0-2 2,2-3-2,-2-1 1,6-5-2,0-3 1,1-3-14,4-6-26,-1-4-19,2-7 20,0-4-57,12-1-10,11-22 87,2-7-9,-4-6-6,0-2 34,-9 1 4,1-3 67,-2 3 17,-4 1 2,3 3-32,-2 2-8,-5 9-11,5 4 2,-5 6-15,1 6-1,-1 0-9,-2 4-6,1 1-10,2 1-4,4 0-10,1 13 1,4 13 2,-4 4 10,-3 3 1,-3 3 7,1-2-4,-1 0 0,0-1-3,2-1 1,3-2 0,-1-4-1,0-3-8,-1-3-24,0-3-26,-1-4-49,-4-4-86,-1-6-54</inkml:trace>
  <inkml:trace contextRef="#ctx0" brushRef="#br0" timeOffset="182551.8264">8011 4463 317,'0'0'146,"0"0"-106,0 0-14,0 0-8,0 0-13,0 0 8,66-63-12,-41 59-2,-4 0-4,-3 3-15,0 1-75,-3 0-142</inkml:trace>
  <inkml:trace contextRef="#ctx0" brushRef="#br0" timeOffset="182889.7493">8369 4244 112,'0'0'195,"0"0"-92,0 0-24,0 0-14,0 0-30,0 0-17,103-61 0,-62 50-1,-3 1-13,-2 4 1,-3 2-5,-3 4-8,-5 0-46,-7 0-87,-8 4-77</inkml:trace>
  <inkml:trace contextRef="#ctx0" brushRef="#br0" timeOffset="183121.5375">8605 4170 211,'0'0'158,"0"0"-53,0 0 7,0 0-52,0 0-60,0 0-11,-3 27 8,3-3 3,0 5 7,0-1-2,-3 1 1,-1-1 1,1-2-4,1-2-3,2 0 0,0 2-2,0-3-35,0-2-24,0-5-83,0-7-133</inkml:trace>
  <inkml:trace contextRef="#ctx0" brushRef="#br0" timeOffset="184023.8499">10021 4087 218,'0'0'166,"0"0"-103,0 0-63,0 0 13,0 0-8,0 0 18,0 0 14,90-18 0,-64 13-5,0-1-19,-6 4-12,-1-1-1,-5 1-7,-3 2-93,-5 0-122</inkml:trace>
  <inkml:trace contextRef="#ctx0" brushRef="#br0" timeOffset="184246.5468">10134 4063 94,'0'0'193,"0"0"-141,0 0-35,0 0 34,0 0 14,0 0 24,-10 86-36,7-55-23,-3 2-10,2-1-11,-1-2-1,-1 2-8,0-2 3,0 4-3,-3 3-13,3-1-84,2-3 12,4-5-121</inkml:trace>
  <inkml:trace contextRef="#ctx0" brushRef="#br0" timeOffset="184478.2352">10025 4540 317,'0'0'144,"0"0"-129,0 0 48,0 0-49,0 0-5,0 0-8,72-21 9,-42 17-6,-3-1-1,-2 0-3,-7 5-19,-3 0-126,-8 0-135</inkml:trace>
  <inkml:trace contextRef="#ctx0" brushRef="#br0" timeOffset="194649.0589">10485 4075 73,'0'0'113,"0"0"-63,0 0 18,0 0 2,0 0-7,0 0-6,0 0-16,0-12-16,0 12-16,0 0-9,0 0-3,-3 19-4,-6 12 7,-3 8 2,0 3-1,3 1 3,2 0-4,2-4 1,1-2-1,4-4 0,0-2-1,0-6 1,16-2-10,8-5 1,9-4 9,12-9 2,5-5-2,2 0 5,-2-8-5,-7-10-33,-7-3-86,-14 1-122</inkml:trace>
  <inkml:trace contextRef="#ctx0" brushRef="#br0" timeOffset="195034.144">10225 4306 99,'0'0'148,"0"0"-138,0 0 7,0 0 43,0 0-2,94-11-8,-58 5 0,2 0-15,5-1-16,2 3-7,8-2-12,2 0-2,2-1-71,-3-2-111,-8-1-98</inkml:trace>
  <inkml:trace contextRef="#ctx0" brushRef="#br0" timeOffset="198047.8835">12278 4224 100,'0'0'107,"0"0"-84,0 0 9,0 0 25,0 0-51,0 0-6,0-3-1,0 16 1,0 1 0,0 4 20,0-1 10,0 1-17,6 0-5,2-2-1,2 1-7,2-3 1,0-2 2,1-3-1,1-2-2,1-2 7,0-4-6,2-1-1,0 0 4,-1 0 0,1 0 5,-2-9-3,-2-1 0,0-3-1,-2-2 0,0 0 2,-3 1-1,-2-2-2,-3 1-1,-1 0 4,-2 2 26,0 1 7,0 1-22,0 2-1,0 2-3,0 2-5,0 2-7,0 1 0,0 2-1,0 0-1,0 0-2,0 0-22,0 2-2,0 13 19,0 3 7,1 2 2,5-1 2,-1-1-1,7-1-1,-5-5-2,2 0 0,6-3 0,0 0-5,3-2 5,3-2 3,1-3-3,4-2-5,2 0 4,-1-3 0,-2-8-1,-5-1-3,-4 0 5,-7 1 0,-3-1 5,-5-1 3,-1-2-3,0-2-4,0 2-1,-9-1-1,-4 1-6,0-1 7,0 3 2,3 3 0,1 0-2,3 4-7,-1 2 1,2 3 1,1 1 5,4-2 0,0 2 0,0 0-2,0 0-7,0 0-30,0 0 32,12 6 6,-2-2 1,5 1 0,0-2 3,6-3 1,0 0-1,7 0 6,2 0-5,3-3 2,5-5-3,1 1 4,3-2 2,0 0 2,-3 1-3,-11 1-8,-4 2 3,-14 4-3,-4-1 2,-6 2 8,0 0 31,0 0 0,0 0-21,-1 0-18,-14 0 12,-9 15-11,-1 5-3,-4 4-1,4 3 1,5 0-3,3 0 1,5-3 0,3-3-1,6-3-1,3-2-2,0-6 1,0-1 0,3-2 2,13-2-1,2-2 2,3-3 2,0 0-1,4 0-5,-4-6-4,2-4 10,0-4 2,-6-1-1,-2-2 2,-5-1 0,-5 0 2,-4 0 1,-1 0-3,0 2-2,-6-2 1,-7 1 4,-4 2-4,2 0 4,-1 4-3,4 4-3,3 1-3,0 3-2,6 1 5,0 2 6,2 0-6,1 0 0,0 0-7,0 0-1,0 0-4,0 6 9,0 4-1,1-3 3,7-1 0,5-1 0,4-2-1,5-3 2,6 0 8,5-2-6,3-9 5,-2-1-7,-4 3 1,-8 2 2,-8 2-2,-4 2 1,-2 1 2,-2 1-1,0 1-3,-1 0-1,-3 0 0,-2 0-3,0 0-6,0 5-4,0 10 14,0 4 8,0 2-7,-7 2 3,2-2-1,1-1-3,4-2 0,0-4-3,0 0 3,0-3-4,9-1 4,5-2-3,2-3 1,1-1 1,4-4 0,-3 0 1,1 0-1,-2 0 1,1-3 0,-6-8 7,4-2-2,-4-3 2,-2-3-2,-2 1 1,-5 2 6,0 0-1,-3 5 7,0 0-7,0 5 8,0 0-8,0 3 3,0 1-12,0 2 0,0 0-2,0 0-20,0 0 7,0 10 13,0 4 0,0 1 1,0 1-1,6-3-1,2-3-3,3 0 0,3-4 1,5-2-1,2-4 4,2 0 0,2 0 1,0-1-1,0-10 4,-2-1-4,-1-3 6,-2-2-5,-4-4 2,-1-4 3,-3-5 1,-2-6 5,-4-2 3,-3-1-7,-3 0 10,0 0-3,0 3 14,-1 4-4,-8 3-12,-1 6-5,2 9-8,3 5 0,1 6-2,2 3 0,-2 0 1,-2 10-8,-1 23-16,-4 14 20,1 10 1,10 0 1,0-3 3,0-4-1,3-8-4,13-4 4,2-5-1,3-7-6,3-4-19,3-5-5,1-2-25,3-3-6,-2-4-107,-4-1-158</inkml:trace>
  <inkml:trace contextRef="#ctx0" brushRef="#br0" timeOffset="198712.0333">14324 4173 136,'0'0'111,"0"0"-66,0 0 76,0 0-8,0 0-69,0 0-25,-42-26-11,20 26-6,-2 0-2,-1 2 14,0 11-9,0 5-5,6 5-2,1 0 2,4 1-1,4-2-1,5-2 0,5-4-3,0-4-2,0-1-3,5-4-3,10-2 13,6-3 0,4-2 4,6 0-3,1-10 5,-3-1-3,-2-3 0,-7-1 0,-4-2 3,-4-3 10,-2-2 7,-4-6 5,2-6 2,-3-3-4,1-5 2,-3-5-12,-1 2 3,-2 0-2,0 6 7,0 5 4,0 9-6,0 8 2,0 8-10,-2 7-4,2 2-10,-3 0 0,-3 26-16,-5 17 6,3 9 9,3 5 2,5-3-2,0-4-1,19-8-17,12-7-38,5-7 4,3-5 0,3-5-20,-5-4-91,-7-7-140</inkml:trace>
  <inkml:trace contextRef="#ctx0" brushRef="#br0" timeOffset="204811.6313">16029 3803 60,'0'0'121,"0"0"-39,0 0 20,0 0 3,0 0-33,0 0-25,0 0-21,0-7-26,0 7-7,0 10-11,0 14 18,0 8 2,0 4 7,0 0-3,0-1-2,0 0-2,0-2-1,0-1 0,0-2-1,0-3 0,0-1 0,0-4 1,0-2 0,0-2 0,0-1-1,0-6 0,0 0 0,3-5-1,-2-1-14,1-4-15,-2-1-17,0 0 14,0 0 33,0 0 15,0-10-7,0-4 21,0-1 0,0-1-12,0-2 2,4-3 1,1-2-18,2 0 2,5 0-4,-1 2 4,1 3-1,-1 3 0,-1 4 1,-1 3 9,1 3-5,0 5-8,3 0-3,1 0-2,-2 10-2,1 4 1,-2 3 2,0-1 4,-4 3 3,-3-1-3,-4-2-5,0 4-4,-1 1-1,-17 0-27,-3-2-24,2 0-46,-1-4 30,4-4 18,1-4 18,4-3 11,4-2 30,1-2 6,3 0 5,0 0-8,0 0 2,2-3-3,1 0 2,0-4 4,0 3 7,0-2-5,0 2 21,1 0 13,7 0-18,0 2-11,3-2 1,4 1-9,7-1 4,5-1 2,3-1-4,4 0-7,4-3 8,2 0 2,-3 1 21,-2 1-6,-6-1-20,-3 4-5,-7-4 4,-1 1 1,0-2 18,-3-5 4,3-1 5,-2-3-11,0-3-9,-5-2 2,-5 2-5,-4 2-1,-2 2-7,0 1 1,-14 5-4,-4 5 0,2 5 0,-4 1 2,0 0 6,1 16-8,3 9-2,7 3-4,8 1 0,1-3 4,3-2-3,19-2 5,3-6 0,3-2-1,1-2-3,1-5-23,0 1-52,0-5-57,1-3-188</inkml:trace>
  <inkml:trace contextRef="#ctx0" brushRef="#br0" timeOffset="207301.5933">17728 4028 280,'0'0'143,"0"0"-84,0 0 15,0 0 12,0 0-58,0 0-18,0 0-1,-3-6-9,3 6-11,6 0 11,6 0 8,6-1-5,-1-1 1,2 1-2,-1-2-2,1-2 1,0-2-1,0-2 0,0-3 1,0-2-1,-2-2 0,-3-2 4,-1-5-1,-4-4 0,-1-3-1,-2-3-2,-1 1 2,-2-1-2,-2 0 4,-1 3 0,0 3 1,0-1-4,0 7 5,-4 2-5,-2 4-1,1 6 0,1 6-3,3 3 3,-4 0 0,-4 13-6,-2 20 1,-5 13 5,4 5-3,4 3 0,3-1 0,5-4 2,0-5 1,0-8 0,10-4 0,7-5-1,3-6-4,2-3 5,0-5-1,-3-2-1,-5-4 2,0-2-2,-1-4 1,3-1 1,0 0 1,2 0-1,-1 0-4,-4-10-2,-2-5-9,-5 0-8,-3-3 1,-3 1 18,0 1 1,-3-1 3,-11 4 0,1 2 3,1 5-2,3 0 3,3 5-4,-1-2-3,3 0 1,4 1-1,0-1 3,0 1-3,0 2-8,0-1-18,11-1 29,5 1 0,5 0 2,4-2-2,1 0 7,2-2-1,7 0-3,5 1 4,2-2-5,4 0 1,-4 0 4,-2 0-5,-4 1 5,-9 1-3,-4-1 6,-6 4-5,-8-2-2,-3 3 0,-5 0 4,1 0-2,-2 0 5,0 0-7,0 0 3,0 0-6,-2 0 1,-14 2 4,-8 11 0,-4 6-1,-1 3-3,2 0 0,4-1-1,6 0-1,5-1-1,5-3-1,4-1 3,3-4-3,0-3 3,0-2-5,7-2-2,6-4 2,6-1 2,6 0 3,2 0 0,3-6 4,-2-9-3,-3 1-1,-5-6 0,1-3 1,-4 0 3,-3 1-1,-5 5-2,-6 7 11,0 2 26,-3 7 9,0-1-25,0 2-17,0 0-2,0 0-3,0 0-4,0 0 0,0 0-2,0 0 3,0 0 1,0 6-2,3-1-1,3 0 1,3-3-7,4 1 1,2-3 4,1 0 6,1 0 0,1 0-2,-3 0 0,-2 0 2,-1-10 2,-1-2 0,-1-5 4,0 1-4,1-2 3,1 3-5,-3 3 1,-2 3 0,-1 2-1,-2 5 0,-2 2-1,-2 0 0,0 0-8,0 0 0,1 9-4,6 5 13,-1 5 2,1-1 1,0 0-3,-1-2 0,0-2 0,-1-2 0,-4 0 1,-1-1-1,0 1-3,0 0-2,-3-1-10,-7 0-6,-5 1 2,2-3 1,-2-1-6,3-2 16,0-2 8,-2 1-1,7-4 1,1 1 0,0-2 2,5 0 2,1 0-1,0 0 2,0 0 11,0 0 6,0 0-3,0 0-17,0 0-2,4 0 0,8 0 1,2-6 1,3 2-2,2-3 1,-2 1-1,5-1 0,1 1 0,-2-3 1,4 0-1,-1 0 1,1-4-1,-1 2 1,0-3-1,-3-1 0,-4 0 1,-6-1 4,-3-1-2,-4-1-1,-2 1 5,-2 3 2,0 6 7,0 2 0,0 4 6,0 2-17,-2 0-5,-7 0-4,-3 6-18,2 9 11,2 2 3,5 1 0,3-3 6,0 1 0,5-3-3,9-3 0,6-2-5,6-2 9,0-2-2,4-3-34,3 1-94,3-2-147,0 0 21</inkml:trace>
  <inkml:trace contextRef="#ctx0" brushRef="#br0" timeOffset="207987.7557">19611 3821 154,'0'0'131,"0"0"-35,0 0 42,0 0-57,0 0-57,0 0-9,-71-12-9,46 22-3,-3 7-2,1 4-2,2 2 1,4-1-2,6-1-1,6-1-1,5-5-1,4-2-6,0-2 5,9-4 5,6 0 1,7-5 1,5-2 5,3 0-1,4 0-1,0-12 2,1-6-6,-2-5 7,-4-6-6,0-5 2,-5-5-2,-6-3-2,-7 0 2,-8-1 4,-3 2 21,0 0 15,-14 6 9,0 8-17,3 11 16,3 8-17,5 3-20,3 5-10,-2 0-2,-1 14-14,-3 18-6,0 12 17,3 5 0,3-4 0,0-4 3,6-6-2,12-6-5,5-1 3,6-6-18,10-3-14,6-6-21,0-5-50,-4-8-266</inkml:trace>
  <inkml:trace contextRef="#ctx0" brushRef="#br0" timeOffset="209576.1156">20802 3756 293,'0'0'81,"0"0"-3,0 0 32,0 0-33,0 0-58,0 0-19,0 0 13,-30 5-12,15 12-1,-3 8 1,3-1-1,7 1-1,5-2-4,3 0 5,0-5-4,17-4-3,5-1-1,7-6-2,2-2 9,5-4 1,3-1 7,4 0-5,0 0 1,-1 0-1,-5-3-2,-11-5 2,-7 0 7,-10-3-8,-6 1 13,-3-5-4,0-4-10,-13 1-1,-11-3-7,-4 0 8,-2 2-11,0 1-7,4 2 12,2 4-5,7 2 11,6 2 2,3 2 1,3 2-2,3 0 2,2 0-3,0 3-3,0-4 3,0-1-4,11-1 2,7-2 1,8 1 1,4 4-2,3 0 2,3 4 2,1 0 5,-3 0 0,1 11-7,-5 6 0,-2 4 1,-1 3-1,-6 1 2,0 1 1,-6-2-3,-2-3 0,-4-1 0,-3-4 7,-3 0-7,-1-5 0,-2 0-2,0-2-5,0-1 7,0-2 14,-2-4-8,1 0-2,1-2 2,0 0-1,0 0 5,0-3 0,0-14-6,10-7-4,5-6-2,4-1-1,5 0 3,-3 5-2,0 5 0,-1 7 4,-1 5-1,1 6 5,1 3-6,-1 0 0,-1 5-2,-2 6 0,-1 4 2,-4 1 0,0-1 2,-2 1 2,2 0-2,3 3 2,3-3-4,5-1-4,2-1-52,-3-5-141,-1-6-201</inkml:trace>
  <inkml:trace contextRef="#ctx0" brushRef="#br0" timeOffset="217880.8038">23363 3575 182,'0'0'56,"0"0"-1,0 0 20,0 0-19,0 0-39,0 0 12,0 0 8,-89-40 11,74 37-18,1 3-6,-5 0-19,-6 0-4,-6 0 1,-8 13-2,-5 5 0,3 3 0,2 7 0,6 3-1,5 3 1,1 5 5,7 2-2,4 2 3,7-1 2,7-4-2,2-2-6,6-4-8,21-1 8,11-7 3,15-5 3,13-6-3,9-8-3,4-5-9,-3 0-24,-5 0-60,-10-8-132</inkml:trace>
  <inkml:trace contextRef="#ctx0" brushRef="#br0" timeOffset="218582.6011">23813 3610 138,'0'0'61,"0"0"10,0 0-7,0 0-43,-94-11-12,74 14 6,-2 14-2,2 9-11,1 4 13,-2 6 6,2 1-10,2 3 6,4-4 3,5-2-10,8-2-9,0-3-2,9-4-1,18-4 2,8-4 3,6-5-3,4-8 4,1-4 2,-3 0 6,-2 0-8,-4-9 5,-10-6-9,-6-1 22,-7-2-1,-6-3 30,-5-4-10,-3 0-16,0-5-23,0 0-2,-13-1-5,-4 0-1,-3 2-16,-2 4-18,-1 4-10,-3 7-53,1 5-78,0 5-73</inkml:trace>
  <inkml:trace contextRef="#ctx0" brushRef="#br0" timeOffset="219215.5113">24239 3598 226,'0'0'38,"0"0"-38,0 0 0,0 0 6,-12 99 44,3-63 9,3-4 36,3-2-33,0-1-22,3-2-31,0 3-9,0 0 0,8 0-12,-1-3-46,1-4-59,-4-5 4,2-8-63</inkml:trace>
  <inkml:trace contextRef="#ctx0" brushRef="#br0" timeOffset="219770.5951">24230 3619 201,'0'0'55,"0"0"-13,0 0 20,0 0-15,41-92-1,-21 76-11,1 2 11,3 3 5,3 5-6,0 5-27,3 1-13,-1 3 5,1 15-10,-4 7-1,-5 6 1,-8 0 0,-9 2-7,-4 1-3,-9-1 2,-17-4 7,-9-1-17,-6-5 11,3-5-24,2-5 12,7-2 9,8-6-3,7-3-4,7-2 11,5 0 3,2 0-2,0 0 1,0 0 4,0 0 5,14 5-4,11 1 9,6 3 5,5 1-4,0 2-4,-3 0 9,-2-1 2,-4-1-9,-2 1-9,4-1 1,-1 2 4,0-1-5,2-1 0,-7 0-5,-1-1-26,-3-2-33,-5-2-62,-1-5-77</inkml:trace>
  <inkml:trace contextRef="#ctx0" brushRef="#br0" timeOffset="220294.7217">24920 3557 296,'0'0'112,"0"0"-15,0 0-20,0 0-44,0 0-33,0 0 0,-96-12-6,71 45 1,-2 8 1,3 1 1,4 0 3,11-2-1,8-6-7,1-2 0,14-5-4,15-5 5,7-4-3,3-3 7,1-5-4,-4-3 7,-3-7 4,-6 0-4,-4 0 8,-4-2-3,-5-8 11,-2-4 33,-3-2-9,-1-7 7,-7-1-10,-1-5-15,0 1-10,0-2-2,-3 0-9,-9 1-2,-1 4-3,-3 4-12,2 4-21,-1 6-28,2 7-93,-1 4-146</inkml:trace>
  <inkml:trace contextRef="#ctx0" brushRef="#br0" timeOffset="220926.6393">25276 3525 282,'0'0'135,"0"0"-33,0 0 27,0 0-45,0 0-37,0 0-31,1-14-16,-1 14-6,0 7-10,2 17-3,2 8 18,3 10 1,-1 1 5,-3 1-2,2-1-3,0-7 6,-1-4-6,5-4 0,-1-4 0,5-2 1,1-2-1,3-1 0,9-3 0,7-6-1,9-2 1,13-8 4,6 0-4,2 0-30,-4-11-34,-12-1-86,-13-2-111</inkml:trace>
  <inkml:trace contextRef="#ctx0" brushRef="#br0" timeOffset="221496.917">25862 3559 184,'0'0'96,"0"0"-33,0 0 7,0 0 16,0 0-16,0 0-15,-6-6-12,6 6-15,0 0-15,0 0-2,0 0-11,0 3 0,0 18-9,-1 9 9,1 8 1,0-1 2,0-1-2,0-6-1,6-4 0,4-5 0,1-3 0,1-3 0,-2-1-1,5-2-1,2-3 0,5 0 2,6-5-1,8 0 2,4-4 7,3 0-7,-4 0-2,-3-2 0,-3-6-43,-5 0-48,-1-2-81,-5 0-136</inkml:trace>
  <inkml:trace contextRef="#ctx0" brushRef="#br0" timeOffset="222098.5964">26528 3499 279,'0'0'98,"0"0"11,0 0-6,0 0-14,0 0-51,0 0-38,0 1-9,-9 28-5,-5 10 14,-3 6 9,0-3 6,1-1-5,1-5 3,0-3-12,3-2 5,2 0-6,5-3 0,4-1-23,1-1 5,0-5-25,0-6-13,10-4-91,3-10-101</inkml:trace>
  <inkml:trace contextRef="#ctx0" brushRef="#br0" timeOffset="222430.3082">26625 3458 245,'0'0'170,"0"0"-53,0 0-34,0 0-11,0 0-42,0 0-30,7-26-9,-1 49-11,3 10 20,3 8 0,-1 2 6,-1-1 3,-1-4-1,0-5-5,-2-2 4,3-3-6,0-1-1,2-2 2,1 1-1,-1 0 0,0-4-1,-2-2-16,-2-7-28,-4 0-56,-4-6-101,0-4-129</inkml:trace>
  <inkml:trace contextRef="#ctx0" brushRef="#br0" timeOffset="222646.4713">26517 3821 429,'0'0'67,"0"0"-18,0 0-1,0 0-39,0 0-9,0 0 0,105-44 2,-75 38-3,-3 2 1,-7 1-1,0 3-47,-4 0-84,-1-2-198</inkml:trace>
  <inkml:trace contextRef="#ctx0" brushRef="#br0" timeOffset="223433.1631">27043 3557 224,'0'0'93,"0"0"-42,0 0 40,0 0 4,0 0-42,0 0-24,-8-7-29,6 11-4,-1 17-22,2 6 26,-1 8 25,-2 0 9,1-2-17,2 0-10,1-3-6,0 0 2,0-4-2,0-4 1,1 1-2,2-4-3,4-2-16,-2-2-31,1-5-67,3-3-92</inkml:trace>
  <inkml:trace contextRef="#ctx0" brushRef="#br0" timeOffset="223965.7532">27001 3589 288,'0'0'64,"0"0"-7,0 0 16,-2-82-1,4 66-24,7 1-16,1 3-7,5 2-5,0 0-5,3 3-5,1 4-10,-1 3 2,3 0-2,-3 0 0,1 10-3,-2 7 0,-7 4 3,-5 1-5,-5 4 3,0 0-5,-19-1 5,-4-2-4,-4-4-2,0-4-4,2-4 9,7-2 3,2-3 4,6-1-1,6-2 1,1-2-4,3 2-2,0 2-27,0 2-18,0 3 42,12 6 4,5 2-5,3 0 6,3 0 4,-2-1-4,1-4 6,0-1 1,1 0 1,-2-2-6,0 1-1,-1 1-1,5-1-25,0-1-91,2-2-100</inkml:trace>
  <inkml:trace contextRef="#ctx0" brushRef="#br0" timeOffset="224451.2119">27857 3464 281,'0'0'126,"0"0"22,0 0-47,0 0-69,0 0-21,0 0-11,-19 21-12,-7 11 12,-5 7 2,-3 0-2,1-1 1,0-4-1,2-4 2,2 0-1,1-4-1,4-4 0,2-2 0,4-4 0,3 0-8,5-2-61,5-6-62,5-2-73,0-4-20</inkml:trace>
  <inkml:trace contextRef="#ctx0" brushRef="#br0" timeOffset="224789.7737">27526 3455 389,'0'0'64,"0"0"-45,0 0 10,0 0-29,0 0-16,0 0 16,18 17 16,-3-3 4,-3 3-5,4 1-6,-1 0-8,1 2 5,1-1-6,1-1-53,-3-1-55,-4-5-121</inkml:trace>
  <inkml:trace contextRef="#ctx0" brushRef="#br0" timeOffset="246718.317">28111 4012 458,'0'0'157,"0"0"-131,0 0 13,0 0-9,0 0-18,0 0-3,0 0-4,3-12-5,-3 12-6,0 0-39,-6 0-102,-5 0-250</inkml:trace>
  <inkml:trace contextRef="#ctx0" brushRef="#br0" timeOffset="251391.877">4266 6439 95,'0'0'146,"0"0"-68,0 0-37,0 0-20,0 0 8,0 0-7,0 0 26,0 0 1,-55-31-18,47 27 12,-3-1-11,5 2-19,-3 0-6,-1 0-6,-2 0-1,-3 0 0,1 1 0,-3-1 0,-3 2 0,-2 1 1,-2 0-1,1 0 0,1 0-1,1 0-6,3 3 8,0 3-1,5 1 0,-2-1-4,6 2 0,3-2-1,-1 2 5,4 1-1,1 3-1,2 4-7,0 2 4,0 0-7,6 0 11,9 0 0,0 2-1,6-2 0,1-3 2,6 2 2,4-2-2,4 0 2,1 1 5,5-1-6,1 2 1,0 0-1,0 1-1,-7 0 0,-3 0-1,-6-2 1,-9 4-1,-3-2 1,-8 3-11,-4 0 7,-3 2 4,0-1 1,-9-2 6,-13 0 0,-2-7 27,-7-1-10,-8-4-7,-3-4 4,-4-4-8,-2 0-10,2 0-3,9-9 0,4 0-21,3 0-12,3 4-31,5 4-113,2 1-177</inkml:trace>
  <inkml:trace contextRef="#ctx0" brushRef="#br0" timeOffset="252964.6749">4738 6662 26,'0'0'121,"0"0"-71,0 0 16,0 0-8,0 0-27,0 0-5,-3-2 9,3 2-1,0 0-22,0 0-12,0 0-7,-2 7 7,1 11 7,1 4 10,0-1-14,0 2-3,0-5-3,6 0-1,6-3 4,4 0 2,1-2 2,4-5 0,1 0-1,1 0 0,-1-5 4,-1-2-7,-5-1 4,-1 0-3,2 0 2,-3-4 0,0-10 9,2-3-12,-2 1 1,-1-1 2,-4 1-1,-6 2 0,-3 0 6,0 4-2,0 2 5,0 3 14,-3 0 6,0 4-17,-3-1-6,1 2 0,1 0 5,0 0-8,1 0-5,0 2-6,0 9 3,3 3-1,0 1 0,0 2-4,0-2 8,3-3 1,4 0-1,5-5 0,-3-1-1,7-2 0,1-4 1,2 0 3,4 0 6,4-11-5,-2-6-4,0-2 4,-3-1 3,-5-1-3,2 0 0,-5-1 2,-4-2-2,-1-1 1,-4-2 4,-5 0-2,0-3 9,0 0-6,0 1-8,-5 2 0,-4 4-2,5 7 14,-2 1-4,-2 4-7,2 4 5,2 4-3,1 2-3,1 1 2,0 0 1,0 0-5,1 10 0,1 19-9,0 10 6,0 7 3,0 6 0,0-4 0,5 2 1,3-1 5,-1-2-4,1 1-2,2-1 0,2-4-1,0-2 0,0-3 1,0-5-9,-4 0-16,-3-2-13,-5 1-32,0-4-67,0-2-68</inkml:trace>
  <inkml:trace contextRef="#ctx0" brushRef="#br0" timeOffset="253613.2285">5265 6642 189,'0'0'130,"0"0"-99,0 0-3,0 0 27,0 0-23,0 0-18,58-76-5,-45 70 8,2 5-16,-1 1-1,3 0 0,2 6 5,-2 7 0,-3 2 0,2 0-2,-8 2-6,-7 1-2,-1 0 5,-1 2 10,-16 1 8,-2-2-6,-2-1-7,3-2 0,0-5-3,3 1-2,-1-3-9,1-1-28,-3-4-26,4 1-20,1-4-99,3 1-12</inkml:trace>
  <inkml:trace contextRef="#ctx0" brushRef="#br0" timeOffset="254430.8252">5718 6407 211,'0'0'38,"0"0"44,0 0-12,0 0 9,0 0-13,0 0-13,5-15-7,-5 15-21,0 0-25,0 1-15,0 20 4,0 12 8,0 11 6,0 4 17,0-1-14,0-5 2,3 0 1,3-3-3,0 0-2,2 0 2,0-1-1,4-2-5,0-1 0,-3-3-2,1-6-26,-1-6-23,2-9-81,-1-7-61,2-4-8</inkml:trace>
  <inkml:trace contextRef="#ctx0" brushRef="#br0" timeOffset="254863.917">5797 6649 155,'0'0'43,"0"0"-2,0 0 21,0 0 15,0 0-22,30-81-23,-12 70 5,2 3-1,2 4-22,0 3-6,-1 1 11,2 0-2,-1 4-16,0 10 1,-5 2-4,-3 2 1,-3-1-1,-8 1-3,-3 0-1,0 1 6,-9 2 4,-13 0-2,-2-1-2,1-5-15,1-1-6,1-4-4,0-3-3,2-5 23,0-2-17,0 0-35,3 0-15,4 0 28,3-2 17,5-3-13,4-1-39,0 1-75</inkml:trace>
  <inkml:trace contextRef="#ctx0" brushRef="#br0" timeOffset="256072.5402">6415 6527 173,'0'0'79,"0"0"-27,0 0 7,0 0-38,-81 14-3,59 7 17,4 4-4,2 1-4,1 0 27,9-4-16,3-2-23,3-2-15,0-3-9,1-4 5,14 0 0,2-5 4,5-2 5,6-4 2,2 0 4,1-1-6,1-9 5,-2-2-8,-8-2-2,-1-1 4,-6-1 2,-5-1 0,-5-1-6,-4 0-5,-1 1-6,0 0-4,-9 3 9,-8 0-1,-2 5 5,-1 3 2,-1 5 7,7-1 6,2 2-1,2 0-5,4 0-2,6 0 1,-3 0-6,3 0-2,0 0 1,0 0 1,0 0-1,0 0 1,0-3 0,11-2 0,5-4 17,-1 0-10,4-1-1,-4-1-5,0 1 0,-1 1 0,-1 0 3,-3 3-4,-2-1 1,2 3 0,-5 1-1,-2 2 1,-2 1 2,-1 0-1,3 0-2,3 0-9,4 8 3,1 11 5,4 3 1,0 1 4,-3 1-4,4 0 0,-4-3 0,-4 0 0,-3 2 0,-5-2 1,0 0 3,0-1 1,-4-4-5,-3-3-2,1-3-10,3-4 0,-2-5-4,2-1 15,-4 0-2,4 0 6,0 0-3,1 0 0,1 0 0,-1 0 1,2 0-1,0 0 0,0-1 0,0-2-4,0 0 3,0-4 1,11 2 12,7-4-2,4-3 0,5-2-6,7 1-4,2-2 6,3-3-5,-2 1-1,-4-1 0,-3 0 1,-2-2-1,-4 0 3,-2 1-1,-5 1-1,-4 3 1,-7 0 1,-4 3-3,-2 3 0,0 3 0,-2 1 4,-10 5 14,-1 0 2,-5 0-18,-3 20-2,0 7-2,6 4 0,2 3-1,13-5-2,0-3 4,0-6-3,10-5 3,10-3 0,2-5 1,5-2 1,0-2 4,-1-3-5,3 0-28,-5 0-67,-2-6-196</inkml:trace>
  <inkml:trace contextRef="#ctx0" brushRef="#br0" timeOffset="257491.614">8170 6655 323,'0'0'53,"0"0"-53,0 0 0,0 0 7,0 0 19,0 0-6,0 0 21,28 20-17,-15-20-12,4 0-3,2 0 7,5-5-9,-2-7-1,5-3 3,0-2-3,3-5-3,-2-2 0,-3-4-1,-3 0-1,-6-2 0,-4-2 0,-5-1-1,-4-4 4,-1-3 4,-2 0 2,0-2-6,0 1 17,0 3 5,0 11-11,0 8 9,0 8 10,0 8-6,-2 3-15,-5 0-13,1 21-9,-5 20 9,1 16 0,0 8 0,5 1 1,5-4 2,0-8-2,12-9-1,12-7-1,7-7-1,5-8 0,3-5 2,-2-6 0,3-8 0,2-4 1,1 0 0,4-10-1,0-14 3,-2-8-3,-2-5-6,-8-4-2,-10-3 1,-5 0 7,-9 1 1,-6 0 0,-4-1 1,-1 0 0,0 2-1,0 0-1,0 6 1,-6 7-1,0 11 1,1 10 5,0 8 11,-1 0-6,-8 23-11,-3 19 0,-7 15 0,3 7 3,3-3 11,6-5-4,3-8-4,8-7-6,1-5 2,0-6-2,1-5-1,8-4 0,-3-4 2,0-6-1,-3-4 2,0-4-2,0-3 0,-1 0-5,2 0 5,0 0 0,4-13 6,1-7 0,1-3-6,2 2-5,-1 2-5,2 2 3,-4 4-1,3 1 6,0 0-1,1 4 0,2 3 2,0 3-5,3 2 0,-3 0-4,3 7 6,-3 10-1,0 0 3,-3 1 2,1 0-4,-1-2 3,0-1 1,3 0 1,-5-3-1,5-1-1,0-4-16,6-1-32,4-6-72,2 0-194</inkml:trace>
  <inkml:trace contextRef="#ctx0" brushRef="#br0" timeOffset="258345.0089">9603 6431 124,'0'0'100,"0"0"3,0 0 16,0 0-38,0 0-40,0 0-41,-61-42 19,37 42-14,0 0-4,-2 10 3,-2 8 6,3 4-4,3 3-4,1 0 5,6-1 12,6-3-11,5-3-7,4-2-1,0-6-2,8-1-3,6-5 5,7-4 2,4 0 6,3 0 1,4-11 0,-1-4-7,-5-1-2,-2-2 0,-5 0-3,-6 2 3,1-1 0,-8 7 1,-3 4 5,-3 3 1,0 1 11,0 2-9,0 0-9,0 0-10,0 0 9,0 9-3,0 3 3,3 2 1,4-3-3,2-3 3,0 0 0,3-3 1,4-4 2,1-1 1,8 0 0,-1 0 4,4-3-4,-1-9-3,-4-2 3,1-4-4,-5-3 4,-4-6-2,3-6 7,-6-6-7,-4-8-1,-2-3-1,-6 3 2,0-1 4,0 8 12,-1 4 15,-9 9 12,1 10 5,4 7-8,4 8-6,-1 2-35,2 0-1,-3 17-14,0 19-11,0 11 24,-1 7 1,4-3-1,0-8 1,10-3-2,5-10-6,3-5-8,7-4-8,-2-4-19,4-2-15,-5-6-4,0-1-39,-5-4-131,-5-4-141</inkml:trace>
  <inkml:trace contextRef="#ctx0" brushRef="#br0" timeOffset="258746.1151">9636 6319 213,'0'0'163,"0"0"-94,0 0 11,0 0 10,0 0-48,0 0-41,6-15 1,18 11 5,6-1 3,4 2-5,5 0-3,-3 0 0,2 1-1,-3-1 0,-3 1 0,-2 0-1,-3 1-9,-6 1-78,-6 0-109,-9 0-137</inkml:trace>
  <inkml:trace contextRef="#ctx0" brushRef="#br0" timeOffset="259416.7009">8287 6414 35,'0'0'32,"0"0"6,0 0 29,0 0 24,0 0-26,0 0-37,69-45 32,-36 36-1,7-1-21,6-1 1,5 0-19,4 2-10,1 1-3,-1-1-3,-6 5-4,-7 1-11,-8 3-66,-7 0-56,-11 0-69</inkml:trace>
  <inkml:trace contextRef="#ctx0" brushRef="#br0" timeOffset="261352.5563">11659 6286 194,'0'0'74,"0"0"-49,0 0 39,0 0-44,0 0-20,0 0 0,1 18 12,-1 0 16,0 2 10,0-1 21,0 2-32,0-3-9,0-1-12,0-2-6,0-3 0,8-1 0,0-4 2,2-2-1,3-4-1,1-1 0,5 0 6,2 0 0,-3-7-6,0-7-1,0-1-2,-3-2 3,-2 1 0,-1-1-2,-6 3 0,-1 0 2,-4 5 0,1 3 3,-2 0 1,1 5 10,-1-1 23,0 2-17,0 0-20,0 0-11,0 0-5,0 2 16,0 6-1,3 4 2,0-1 1,3 1 2,0 0-4,1 0 1,2 2-1,3-2 0,3-1 0,1 2 0,1-3 0,1-1 0,-5-3-2,1-1-4,-5-2-16,-3-1-5,-3-2-11,-2 0 21,-1 0 17,0-11 1,0-3 1,0-1-4,0-1 3,0-1-2,3 2 0,3 1 1,-3 3 1,1 1-1,-2 4 5,1 1 6,-1 1 23,-1 3 4,2-4-20,2 1-12,3 0-6,3-3-2,8 3 0,4-1 2,7 0-2,1 0 2,5 0-1,1 2 1,0-1 0,2-2 1,-3-1-1,4 2-1,-6-3 1,-2 0 0,-4 0-1,-5-3 1,-4 1 0,-7-3 2,0 1-2,-9 1 5,-3 0-5,0 4-1,-2 2-13,-16 5 6,-7 0 8,-5 9 10,-4 16 1,3 7-3,2 6-2,10-3 2,7-3-8,12-3-4,0-7 0,4-3-2,16-6 6,7-3 0,5-2 0,6-5-13,3-3-68,-2 0-98</inkml:trace>
  <inkml:trace contextRef="#ctx0" brushRef="#br0" timeOffset="264313.2082">13691 6221 328,'0'0'10,"0"0"-9,0 0-1,0 0 6,0 0 14,0 0 5,0 0 12,27 14 3,-15-14-13,1 0-5,5 0-10,0-8-2,2-6-6,-1-4 1,-6-4 0,1-4 1,-4-3-4,-2-6-1,-2-1 1,-5-2 2,-1 0 3,0 2 1,0 3 16,0 5 1,0 2-6,0 7-2,-3 8 12,0 5-16,2 5 3,-1 1 3,-1 0-18,-4 19-1,-5 16 0,4 16 1,2 6 5,3 3-3,3-1 9,0-5-10,0-9 0,0-2-2,2-6 2,2-6 0,2 0-2,-1-7 0,1-2 0,-3-5 0,0-5 1,0-5-2,-2-4 1,2-3-4,-1 0-4,-1 0-3,1 0 6,1-3 5,0-13 5,4-8-3,-1-3 0,2-5-2,1 2 0,1 3-1,0 5 1,-1 6-1,-2 8 1,1 1 0,1 4-1,5 3-3,5 0 0,3 3 0,1 8 0,-4 3 3,0-1 1,-2 1-2,1 1 0,0 0 2,-3-2 2,1 4-2,-1-1 0,-3 1-18,3 1-16,-5 2-20,4-4-65,1-3 13,2-2-35,3-8-48</inkml:trace>
  <inkml:trace contextRef="#ctx0" brushRef="#br0" timeOffset="265779.1182">14617 6195 239,'0'0'117,"0"0"-25,0 0 21,0 0-43,-89-43-29,58 42-33,-5 1-6,0 0 4,2 4 3,3 13-2,2 7-7,5 4-1,3 3 1,4 0 1,6-4-1,6-4-1,5-4 1,0-3-6,0-5 1,14-1-2,8-6 7,5-3 1,3-1 1,4 0 6,-1-5-3,-1-11-5,-4 0-4,-4-2 1,-5-2 3,-1 0 2,-6 1 1,-2 2-1,-4 4 0,-1 4 1,-5 3 3,0 5 7,0-1 1,0 2-6,0 0-8,0 0-2,0 0 1,0 3-7,-2 9 8,1 3 0,-1 0-2,2-1-2,0-2 1,0-3 2,3-2-4,6-1 1,5-1 3,1-4-3,4-1-1,1 0 1,2 0 2,-1-6 4,-3-4-2,1-2 3,-3-3 2,1-3-1,-1-2-1,-2 2-2,0 3 2,-3 1 1,-2 4 1,-3 2 0,-3 5-5,0 2 0,-2 1-2,1 0-3,2 0-6,1 3 10,1 9-2,0 3 3,0 2 0,0-1 4,-2 2 5,2-2-7,3 1 0,1-2 0,0 0-1,0-3 1,0-1-2,-1-4 0,-1-2 0,0 0 0,0-4 0,-2 1 2,0-2-1,0 0 1,1 0 2,1-3 3,3-8-3,-2-3 0,1-2-1,-1 0-3,0-4 0,-2 2-7,-4 1-4,-3 0 5,0 2 1,0 0 5,0 3 0,0 2 0,0 1 0,-3 1-1,-1 4 1,3 1-2,1 0 2,0 1 0,0 2 0,0 0-2,0 0-3,0 0-2,0 0 2,0 0 0,8 0 5,6 0 3,3 0-1,3 0 2,4 0-1,1 0 2,2-4-4,0-3 0,4 2-1,5 0 1,4 1-2,3-4 1,-2 1-1,-4-4-3,-4 1-1,-8-3-1,-8 4 6,-13 0 5,-4 0-2,-4 0 12,-14 2-11,-1 4 7,-3 3 1,0 0 0,-3 4-9,-2 17-3,6 6-3,2 2-1,4-1 4,6 2-1,6-4 1,3-2 4,0-1-4,0-5-3,9-2 3,13-2 1,3-5 2,5-3 0,5-4 1,-1-2-4,0 0-12,-1 0-29,-1 0-43,-6 0-84,-5-6-111</inkml:trace>
  <inkml:trace contextRef="#ctx0" brushRef="#br0" timeOffset="266749.7687">16729 6126 200,'0'0'75,"0"0"-46,0 0 67,0 0-5,0 0-31,0 0 0,-2-65-13,-13 55-30,-6 4-4,-4 5 5,-5 1-10,-4 0-5,0 15-3,-2 6 0,1 4-1,4 3 1,6-3 0,8-1-2,8-4 2,9-2-7,0-1 1,0-4 5,14-3 1,7-2-1,7-5 1,5-3 0,1 0 7,2-5-7,-3-9-13,2-3 0,-3-1 10,-4 0 1,-7 0 2,-6 4 2,-7 2 5,-5 6 15,-3 4 20,0 1 4,0 1-28,0 0-18,0 0 0,0 0-14,3 5-1,3 8 15,4 2 0,3 1 1,8-5-1,7 0-9,7-7-10,4-2-3,0-2-9,-5 0-57,-7 0-69,-5 0-44</inkml:trace>
  <inkml:trace contextRef="#ctx0" brushRef="#br0" timeOffset="268137.5661">18524 5706 143,'0'0'76,"0"0"11,0 0-18,-14-82 25,2 61-23,-4 0-37,-5 0-7,-2 3-19,0 4 4,-3 5-8,1 6-4,-2 3-1,0 3 1,-4 21 0,-5 9 1,-1 11-3,-1 6 2,4 3 0,4 3 7,6 0 0,8 3-2,6-1-4,7-3 0,3-7-1,1-6 0,21-6-2,10-6-1,5-4 3,1-3 2,-3-7 3,-1-4-2,-2-6-1,-4-5 0,-2-1-2,-4 0 3,-4 0-2,-6-4-1,-8-6 1,-4-3 8,0-2-4,0-1-3,-1-2-2,-5 0 4,-2 1-3,1 1 0,3 0 0,-1 1 0,5 2-2,0-1 1,0-1 0,0 0 0,0 2 0,9 1 1,6 3 1,4 4-2,2 5 0,3 0 0,1 0 0,-1 8-3,-6 7 1,-3 1-2,-5 2 1,-3 2 1,-4-2-2,-2 1 2,-1 1 2,0-2 2,2 2-2,0-2 0,0-3-13,1 0-22,1-3-57,5-3-75,6-6-26</inkml:trace>
  <inkml:trace contextRef="#ctx0" brushRef="#br0" timeOffset="268685.7911">18914 5713 42,'0'0'130,"0"0"36,0 0-16,0 0-20,0 0-52,0 0-21,0-28-57,0 46 0,0 17-11,0 9 11,0 4 18,-4-3-16,1-6 7,1-3-8,2-4 3,0-2-4,0-1 0,2-2-11,2-3-8,-1-3-19,1-3-27,-1-4-104,-3-10-117</inkml:trace>
  <inkml:trace contextRef="#ctx0" brushRef="#br0" timeOffset="268986.5958">18898 5814 5,'0'0'70,"0"0"15,0 0 23,7-88 7,2 72-36,5-1-6,-2 2 2,3 1-40,3 1-23,2 1-10,3 1 8,1 2-6,-2 3 1,0 2-3,-2 1-1,1 1-1,-2 2 0,-2 0-2,-3 0-5,-2 3-47,-5 9-92,-7 4-28,0 2 0</inkml:trace>
  <inkml:trace contextRef="#ctx0" brushRef="#br0" timeOffset="269224.4792">18882 5934 206,'0'0'14,"0"0"52,0 0 51,0 0-32,0 0-33,101 3-36,-68-3-11,-5 3-4,-7 2-2,-5 0-1,-10 5-56,-3 1-49,-3 3-17,0 1-51</inkml:trace>
  <inkml:trace contextRef="#ctx0" brushRef="#br0" timeOffset="269440.6427">18960 6125 17,'0'0'82,"0"0"-65,0 0 17,0 0 78,0 0 3,0 0-11,50 4-22,-23-4-21,3-4-28,-1-2-12,-2 2-17,0 0-2,-3 1-2,-1 3-4,0-1-16,0 1-51,-5 0-118,-4 0-138</inkml:trace>
  <inkml:trace contextRef="#ctx0" brushRef="#br0" timeOffset="270026.6295">19505 5728 145,'0'0'147,"0"0"-43,0 0 29,0 0-42,0 0-74,0 0-17,-6 25-8,5 8 8,-2 5 10,0 1 7,3-5-6,0-3-4,0-3-4,0-2-3,0 0 1,0-2-1,0-2-9,0-2-61,0-7-94,9-5 10,1-8-126</inkml:trace>
  <inkml:trace contextRef="#ctx0" brushRef="#br0" timeOffset="270474.2724">19523 5824 362,'0'0'99,"0"0"-54,0 0-17,-1-78 19,7 66-10,-3 4-5,0 6 10,0 2-31,7 0-11,2 5-1,9 13 1,2 7 5,0 0-5,4 4 4,0-2 0,0-2 0,1-2-4,2 0 6,-2-4-6,0 1 1,1-2 4,-4-2-5,-1 0 5,-5-3-5,-3-3 2,-5-4-1,-2-3 0,-3-1 1,-1-2 0,-2 0 1,0 0 12,4-9 28,-1-12-11,0-6-5,-1-5-2,-2-7-9,0-5-11,1-2-5,-1-1 0,-2 3-1,-1 8-5,0 6-1,0 9 0,0 10-8,-3 7-8,-1 4-27,-2 0-42,-1 0-145</inkml:trace>
  <inkml:trace contextRef="#ctx0" brushRef="#br0" timeOffset="271086.9348">20274 5638 360,'0'0'154,"0"0"-55,0 0-24,0 0-51,0 0-24,0 0-16,0 47 16,0-6 3,0 3 15,-3-5-8,0-3 0,0-4-7,1-3-2,2-3 0,0 0-1,0-2-2,0 0-32,8-3-9,6-6-108,0-7-163</inkml:trace>
  <inkml:trace contextRef="#ctx0" brushRef="#br0" timeOffset="271345.2328">20308 5651 424,'0'0'69,"0"0"-43,0 0-1,27-82 10,-6 64-22,2 2 1,3 4-4,-4 3-2,2 1 0,-3 4-5,-1 3-3,-1 1 0,1 0-10,2 0-19,-2 11-76,-2 4-84</inkml:trace>
  <inkml:trace contextRef="#ctx0" brushRef="#br0" timeOffset="271577.0146">20304 5833 154,'0'0'60,"0"0"-55,0 0 81,0 0-14,0 0-42,80-9 4,-53 3-1,-2 2-28,-7 4-5,0 0-14,-8 0-57,-5 10-118</inkml:trace>
  <inkml:trace contextRef="#ctx0" brushRef="#br0" timeOffset="271777.5516">20327 6063 110,'0'0'14,"0"0"5,0 0-3,0 0 75,0 0 11,0 0-26,112 8-10,-78-16-8,2-1-29,-3 3-18,-3 2-3,-3 2-8,-5 2-17,-5 0-119,2 0-42</inkml:trace>
  <inkml:trace contextRef="#ctx0" brushRef="#br0" timeOffset="272250.6566">20879 5622 445,'0'0'8,"0"0"-5,0 0 11,0 0 61,0 0 3,0 0-36,-1-39-42,1 59-19,0 13 19,0 9 27,-2 3-8,-5-4-11,0-4 3,1-5-8,2-3 0,4-4-3,0-1 0,0-3-1,0-1-3,0-5-26,7-3-46,4-4-76,1-7-101</inkml:trace>
  <inkml:trace contextRef="#ctx0" brushRef="#br0" timeOffset="272795.5365">20881 5758 281,'0'0'0,"-3"-83"-13,3 36-7,7 4 17,5 5 3,-3 8 16,-1 7 40,-1 4 31,2 6 3,-2 0 8,4 1-41,7 2-34,5 1-16,10 1-7,8 2 0,-2 5-1,-6 1 0,-7 0-1,-8 1-6,-9 14-9,-6 5 4,-3 5 5,-4 5 1,-23 3 6,-6 4-13,-4-1-32,1-6 26,4-4 19,6-8 1,6-8 2,10-1 2,4-4-3,2-2-1,4-2-7,0 2-7,0 0 3,0 2 9,11 2 2,4 2 5,5 2 13,0 1 7,3 0-1,2 3 16,-1 1-17,0 0 1,-1-1 0,-1 1-13,0 0-6,0 1-1,-3 0-3,0-2 3,-3-2-3,1 1 1,-4-2-2,0-2-8,-4-2-28,1-2-48,1-6-69,-2 0-191</inkml:trace>
  <inkml:trace contextRef="#ctx0" brushRef="#br0" timeOffset="273234.1366">21440 5522 371,'0'0'42,"0"0"-36,0 0 29,0 0 10,0 0-29,0 0 3,54-52 9,-40 49 14,3 0-10,4 1-8,0 0-11,3-1-9,0 1-2,-1 0-2,-3 2-4,-2 0-43,-7 0-87,-10 0-106</inkml:trace>
  <inkml:trace contextRef="#ctx0" brushRef="#br0" timeOffset="273481.5512">21558 5472 106,'0'0'86,"0"0"-48,0 0 37,0 0-74,0 0 11,0 0 89,-1 97 2,1-62-32,-2-1-26,2-3-26,0 2-13,0-1-2,0 1-4,0-2 4,-3 0-4,-1-4-33,-2-5-78,4-3-52,-1-5-78</inkml:trace>
  <inkml:trace contextRef="#ctx0" brushRef="#br0" timeOffset="273682.0884">21469 5955 245,'0'0'163,"0"0"-161,0 0-4,0 0 4,0 0 15,0 0 18,64 0 9,-43 0 5,2 0 14,0-2-18,1 1-36,-2 1-7,-4 0-2,0 0-7,-4 0-70,-1 0-93,-6 0-146</inkml:trace>
  <inkml:trace contextRef="#ctx0" brushRef="#br0" timeOffset="274552.7442">22471 5580 48,'0'0'185,"0"0"-65,0 0-10,0 0-6,5-78-47,-12 70-43,-7 4-9,-8 2-2,-8 2-1,-9 2 7,-8 20-4,-3 13 0,-1 10 2,8 5-2,7 3-2,9-2 14,11-6-7,8-3-9,8-6-1,2-4 0,25-5-6,10-5 6,15-3 3,12-6 7,12-4-1,0-6-9,2-3 0,-8 0-57,-12 0-167,-14-7-205</inkml:trace>
  <inkml:trace contextRef="#ctx0" brushRef="#br0" timeOffset="275670.9059">24396 5551 142,'0'0'84,"0"0"16,0 0-20,0 0-62,0 0 19,0 0-18,-42-13 46,30 13-24,0 0-17,-6 6-11,-1 15-12,-5 11 2,-1 7-3,1 2 8,4-1 3,4-4 2,7-3-12,4-5-1,5-3-1,0-2-8,2-4 0,15-3 9,9-3 1,10-7 5,12-6-1,7 0 4,2 0 4,-5-5-13,-7-4-87,-14 0-123,-14 2-37</inkml:trace>
  <inkml:trace contextRef="#ctx0" brushRef="#br0" timeOffset="277290.2395">24896 5594 317,'0'0'66,"0"0"-36,0 0 16,0 0-29,0 0-17,0 0 2,-72 25 0,51 1 43,2 3 16,5-4-29,5-4-26,9 0-6,0-3-6,0-1 6,18-5 0,-1-3-4,6-3-3,3-3 2,2-3 0,2 0-20,-2 0 5,-4 0-24,-4 0 2,-8-8 32,-8 0 10,-4-3 9,0-3-5,-4-2-1,-11-1 5,-2-1-3,-1-3-4,1-1 0,1-4 0,5 0 2,2 4 6,6 4 7,3 3 4,0 4 5,0 1 3,6-1-9,13 2-10,4 1-5,6 7-3,3 1-1,-1 6 0,-4 15 0,-5 2 7,-3 2-2,-6-1 0,-4 1 1,-1-3-2,-3 0-2,-2-2 4,0-3-5,-2-1 0,1-2 0,-1-1 2,2-3-2,-3-6 1,2-3-1,-1-1-1,2 0-2,8-1-1,-1-17 3,6-5 0,0-2 0,-2-1 0,0 2 0,-1 3 0,5 3 0,0 6-5,-1 4 4,-1 7-2,-6 1-4,-2 0-3,-2 4-2,1 10 3,1 3 9,1 1 0,2 1 0,2 2 1,0-4-1,3-3 2,1-1 8,-2-4-2,1 0-5,-1-5 0,1 1 0,1-4-2,-2-1 4,-3 0-5,0 0 5,-2-4 3,1-13 0,-1-7 1,0-9-5,1-8-1,-1-5 3,2-6-3,-3 2 1,0-3-4,-2 1 2,-2 5-1,-5-1 6,0 7 16,0 4-11,0 4-4,-3 9 3,0 8-4,-3 5 0,5 8 3,-1 2-8,1 1-2,-2 1-7,-3 29-12,1 16 15,1 11 4,4 3 10,0-1-2,0-5-2,7-6-5,8-5-1,5-2 0,2-6 0,0-6 0,2-7 2,2-5-2,0-6 1,3-3 3,-1-5-3,-3-3 5,-1 0-6,-3 0-2,-3-11 2,-3-3 6,0-6 0,-3-3-2,-3-2-1,1-4-1,-4 2-2,-4 0-5,-2 3-5,0 4 7,0 4 3,-8 4-1,-2 3-1,4 2 2,1 3-7,2 1-5,2 3 4,-1 0 2,2 0 3,0 0-2,0 0 1,0 0-5,0 0 2,2-1-3,11 1 2,5 0 8,3 0 0,0 0 0,1 0 0,-1 3-1,-1 7 1,0 5 0,-3 2 3,-1 1 0,-4 0-3,0 0 3,-4 0 0,-1-1-1,2 1 2,0-2 0,3 1-3,4-2 3,4-3-2,4-3 4,3-3-6,-1-1-12,1-5-26,0 0-119,-4-7-383</inkml:trace>
  <inkml:trace contextRef="#ctx0" brushRef="#br0" timeOffset="277791.6286">25458 5386 217,'0'0'90,"0"0"11,0 0-18,0 0-29,0 0-12,0 0-25,-2-11-11,11 6 0,10-1-2,10-4-1,11 3 1,8-1-4,11 1 0,5 1-7,0 1-151,-9 4-66</inkml:trace>
  <inkml:trace contextRef="#ctx0" brushRef="#br0" timeOffset="279880.904">26657 5451 55,'0'0'88,"0"0"-6,0 0 51,0 0-51,0 0 4,0 0-10,3-27-9,-3 25-34,-1 1-26,-6 1-5,-4 0 1,-2 0-3,-4 9 0,1 7 0,1 4-4,1 2 2,1 2 0,6 2 2,2-2-4,5-3-2,0 2 4,0-4 1,11-2 1,-1-5-7,5-3 3,-3-1-1,3-2-12,0-2 5,3-3 12,1 1 0,-1-2 5,-2 0 0,-5 0-1,-2-12 0,-3-1 2,-3-7-5,-3-1-1,0-2-3,0-1-1,-6 0 1,-5 2-2,-1 2-2,2 3-3,-2 5 7,4 3 1,1 4 2,4 3 7,3-1 5,0 3-3,0 0-9,0-2-11,0 2 3,0 0-2,10 0 10,9-2 3,3 0 7,3-3-1,2-2-3,0-1-4,3-1 3,4-3-4,2-2 1,4 0 2,-2-3 1,-6 1 6,-3-5 4,-5-4 8,-2-2 0,-4-5-9,-3 1-3,-6-2-2,-5 1-4,-2 2 0,-2 0 0,0 3-5,0 3 1,0 3-2,-2 4 1,-4 8-8,3 6 0,0 3-14,-6 0 10,-6 17 12,-7 18-8,-5 12 3,0 10 2,6 4 3,11 1-4,4-7 1,6-2 0,0-6 0,9-5 3,6-1 0,3-2-2,1-5 2,2-5-1,1-5 1,5-8-2,3-5 2,4-4 4,5-5-1,2-2 2,-1 0-3,-5-12 3,0-11-2,-4-7 2,-3-7-2,1-7 0,-2-1 0,-5-2 2,-1 1-2,-3 0 1,-8 1 1,-5 0-4,-4 4 6,-1 0 5,0 4-3,0 1-9,-1 5-4,-2 3 4,0 4-6,0 6-4,-2 5 2,-1 2-3,-4 2-1,-2 4 0,-6 4 5,0 1 7,-7 5-1,0 22-6,2 10 3,4 10-1,4 6-1,6 0 6,6-1-2,3 0-2,0-3 4,3-4 5,12-3 3,3-2-8,2-2 0,2-2 3,0-2-3,-1-9 3,-3-4-1,3-6 0,-2-4 4,0-4-3,1-4 2,-4-3 2,2 0-1,0-4-1,-3-14 5,1-3-2,-4-6-5,-3 0 2,-4 1 4,-4 4-7,-1 2-1,0 6 1,0 5-1,0 6-1,0 3-3,-3 0-13,-3 0-3,0 15 19,2 8-2,1 1 0,3 0-4,0 0 4,7 0 2,11-4 0,6-5-9,6-5-5,1-2-14,4-5-65,-4 0-114</inkml:trace>
  <inkml:trace contextRef="#ctx0" brushRef="#br0" timeOffset="280536.3881">28134 5480 258,'0'0'194,"0"0"-125,0 0 56,0 0-98,0 0-23,-86-23-4,71 23-4,-3 3 4,-3 10-6,2 4 6,2 2-2,4 1-4,6-1 4,2 0-9,4-1 1,1-3 1,0 2-1,0-6 8,3 0 2,11-2 1,2-4-1,4-2-1,2-3-5,-2 0-2,1-8 8,-4-13 3,0-6 10,0-11 8,1-4 4,1-5-2,-4-1 2,-3-3-6,0 3 13,-3-1-2,-5 5 20,1 5-13,-1 8-6,-2 11-19,-1 13 5,-1 4 3,0 3-20,0 0-6,0 12-17,-1 20 0,-8 10 22,0 9 1,4-3 0,4 1 1,1-3-2,1-2 1,15 0-9,6-2-43,6-6-20,3-6-11,4-9-56,-2-13-226</inkml:trace>
  <inkml:trace contextRef="#ctx0" brushRef="#br0" timeOffset="281638.7259">29500 5122 148,'0'0'194,"0"0"-132,0 0-3,0 0 20,0 0-51,0 0-23,1 3 19,-1 15 32,0 5-23,0 5-6,0-2-4,0 2-5,0 0-16,2-1 1,-2-2 1,0-2-2,0-2-1,0-2-1,0-1-13,0-3-16,0 0-18,0-2-39,0 1-58,1-5-113</inkml:trace>
  <inkml:trace contextRef="#ctx0" brushRef="#br0" timeOffset="282093.1114">29485 5061 343,'0'0'90,"0"0"-3,0 0-56,0 0-13,0 0-6,0 0-8,98-83 6,-74 80 1,0 3-9,-3 0-2,-3 13-6,-3 12-3,-3 5-5,-8 2 4,-4 2 8,0-1 3,-6 0-1,-10-4 9,-4-5 1,-2-4-3,1-6-7,-3-1-14,0-4 14,1-3-3,-2-2-33,3-2-39,3-2-66,5 0-37</inkml:trace>
  <inkml:trace contextRef="#ctx0" brushRef="#br0" timeOffset="283254.3052">29809 5273 208,'0'0'47,"0"0"-46,0 0 25,0 0 19,0 0 9,0 0-11,37 35-15,-26-32-1,5-3-1,1 0 4,5 0-16,6-2 2,5-10-5,0-3 0,-2-1-4,-4-4-2,-6-3 2,-6-2 1,-1-4 1,-6-2-8,-2-1-1,-3-1 6,-1 4 0,-2 4 2,0 4 12,0 4 3,0 8-11,0 3 5,0 6-1,0 0 0,-2 0-16,-9 21-14,-6 14 7,-3 10 7,-1 6 6,5 0 3,1-4 4,4-4-8,5-5-4,5-3-1,1-5 0,0-4 0,0-5 0,0-5-1,0-6 1,3-2 1,-2-5-1,2-1 0,-3-2-3,2 0 3,-2 0 5,1 0 4,1 0-2,-1 0 3,2-8-2,2-4-2,1-3-6,3-2 1,0-1-1,4-1 0,4-2-4,2 0-7,0 4-2,2 5 1,-6 4 2,-1 5 8,-2 3-3,1 0-1,-1 7-3,4 7 1,1 6 6,-1 0 1,-1-2 1,1 1 0,1-2 2,-2 0-2,-2-2-2,-1-2-31,3-1-49,-1-3-97,2-3-136</inkml:trace>
  <inkml:trace contextRef="#ctx0" brushRef="#br0" timeOffset="284371.994">30680 5324 285,'0'0'66,"0"0"15,0 0-22,0 0-56,-86 5 3,61 7 7,2 1-6,2 1-1,4 1-4,5-3-2,5 0 0,2 0-8,5-1-9,0 1 6,0-1-3,0-1 14,0-3 0,9-1 9,5 1-9,1-5-13,5-2 6,3 0 6,1 0-9,1-9-1,-1-4 8,-4-4 3,-4 1 10,-7 4-7,-4 3 12,-5 1 50,0 5 32,0 0-56,0 1-22,0 2-15,0 0 4,0 0-8,0 0-1,0 0-5,0 0 2,0 0-2,0 0-2,0 0-6,0 0-1,4 8 9,3-2 5,4-1-3,2-3 4,-1 0 0,3-2 2,1 0 1,5 0 3,0-3-3,5-9 3,-1-4-1,-1-4-4,-1-3 3,-3 1-2,-2-1-1,-5 6 1,1 6-2,-8 4 0,-3 6 1,-3 1 4,0 0-5,0 0-14,3 11-8,0 10 13,1 1 9,1 2 7,-1 1-7,-3-3 2,-1-1 2,0-4-1,0-1-1,0-1 1,-7-1-1,-3 0-2,-2-1-10,-5-1-7,2-1-18,-2-3 12,3-2-1,4-1 9,4-3 9,3-1-3,3-1-14,0 0 15,0 0-18,1 0-36,13 0 18,8 0 44,3-8 1,5-2 6,3-2-2,0-1-4,3-2 8,4-2 1,2-1-7,3 2 0,-1 0 0,-2 0-1,-4 1-2,-7 0 4,-6-1 0,-9 4-2,-7 3 5,-7 4 30,-2 0 61,0 3-20,-2-1-15,-7 3-32,-1 0-26,-2 0-5,-2 5-4,1 10 0,3 3-1,5 1-4,5 1-4,0-3 8,2-2 4,10-2-1,4-1 2,4-1-5,6-2-47,1-3-94,-3-4-219</inkml:trace>
  <inkml:trace contextRef="#ctx0" brushRef="#br0" timeOffset="287341.983">2300 8067 139,'0'0'108,"0"0"-86,0 0 93,0 0-17,0 0-17,0 0-37,0 0-16,-31-53 8,16 46 1,3-3-20,0 3-6,0 1-7,0 0-4,-6 2 0,-1 2-10,-2 1 1,-4 1 7,-1 0-1,1 0-5,5 5 4,1 6-10,4 4 12,3 3-7,6 10 1,3 0 2,3 4 1,0 1 1,6-2-3,15 1-1,7 1 4,7-2-1,1 1 4,1-4 0,-3 0-1,-1-3 2,-6-1 2,-2 2-1,-7-2-1,-6 2 0,-4-4-1,-2 1 1,-1-2-1,0-3 1,-2-3 2,-3-1-2,0-1-21,0 1-16,-12-4 37,-12 2 4,-7-3-4,-6-1-14,-2-3-43,0-1-8,0-3-20,2 1-93</inkml:trace>
  <inkml:trace contextRef="#ctx0" brushRef="#br0" timeOffset="289922.4229">2518 8339 383,'0'0'26,"0"0"-22,0 0 9,0 0-13,0 0 0,0 0 9,58-13 22,-40 5-1,3-1 0,3-3-8,-3-1-10,4-4-6,-4-3-2,0-2 0,-3-5 2,-2-3-4,-5-2 1,-4 2-3,-4-2 0,-3 2 0,0 3 1,0 0 0,-7 1 5,-1 5-3,-1 5 3,-1 4-5,5 6 13,1 2-2,1 4 1,1 0 0,-1 2-10,-1 23-3,-2 15-1,0 14 1,3 9 2,3 0 9,0-4-7,0-10 3,0-9-1,3-4-3,5-6 0,-3-2-3,1-6 3,-1-2-2,-1-4-1,-1-3 2,-1 0-1,-2-6-1,3-2 0,-3-3 0,0-1-1,3-1-12,-3 0 2,0 0 10,0 0 1,0 0 5,0 0 0,0 0-3,0 0 8,0 0 0,4 0-2,-4 0-5,0 0-3,0-3 1,0 1-1,0 1 3,0 1-3,0 0-3,0 0-1,0 0 0,0 0 4,0 0 2,0 0 2,0 0-2,0 0 1,0 0-3,0 0 0,0 0 0,0 0 0,0 0 0,0 0 0,0 0 1,0 0-1,0 0-1,0 0-1,0-5 2,0-5 0,3-5-5,3-5-2,-1-1-10,-1 2 2,1 0 3,2 0 0,-1 2-8,3-1-5,3 3-6,0 5 11,-2 2 1,-2 5 18,2 3-2,1 0-5,2 8-7,5 10 1,3 3 11,0 0 3,3-1 0,-5-2-1,5-2 1,-3-1 0,1-3 1,2-2-1,1 1 7,-2-4 0,-1 0-1,-1-3-5,-3-4 4,1 0 1,-1 0-3,0 0-3,1-12 13,-5 0-11,2-1 7,-7-3-1,-1 3-4,-5-2 5,0-2 5,-3-1 2,0-1-5,0 1-6,0 2-5,0 5 0,-3 1 0,-5 6-1,-1 4 6,-4 0 3,-2 0-4,4 15-4,1 5-3,4 2 0,6 1-7,0-2 5,0-3-5,9-3 8,6-3-2,0-3 3,7-3 1,-1-3 0,0-2 5,-3-1 4,3 0 1,-2 0-3,5 0 2,0-7-4,4-7-1,-1-2 0,0-5-3,-3-5 11,-2-1-4,-4-4 1,-3-6 7,-1-3-3,-6-5-7,-3-2 1,-5 3-1,0 5 5,0 2 13,-8 2-3,-2 2-9,1 3-6,0 1-2,3 5-3,-1 3 4,4 4-5,-2 7 16,2 2-8,0 4 2,2 2 0,-1 2-6,2 0-4,-1 0-6,-1 0 6,2 2-8,0 17-4,0 9 12,0 8-4,2 1 4,8 6-3,1 2 3,4 4 0,-6 2 0,-2-1 0,-1 1 1,-6-1-1,0 0 0,0-2 0,0 2-1,0-4 1,0 1 0,0-2 0,0 0 0,3-2-2,3 0 0,0-6 2,2-4-1,-1-5 1,0-4 0,-2-4 0,-1-4 0,-1-3 0,-1-1 1,-2-1 1,0-2 0,0-1 7,3-1-5,-3-1 0,3-2-3,-3 0-1,4-4 0,-4 0 0,0 0-1,3 0-2,0-4 1,3-6 2,-1-5 5,-1-5-5,-2-1-4,-2-2-9,0-2-5,0 1-12,0 2 0,-6-2-16,-8 3-5,1 1-4,-5 5-12,0 3 33,-1 3 11,4 1 23,-3 2 8,9-1-5,0-3 5,4 0-6,4-1 7,1 0-9,0-1-3,12-2 0,7-1 5,4 2-2,-1-3 3,5 1-2,-5-2 4,2-1 30,3-1 6,0-4-11,0-1-12,-2-3-6,0-3 4,-5 0-4,-1 2 9,-5-3-5,-4 0 2,-4-5 5,-3 0 0,0-2-7,-3 0-3,0 3 4,0 1 2,0 0-9,0 2-9,0 6 3,0 10-1,0 5 6,-3 7 6,3 4 0,-3 0-15,3 6-10,0 27-5,0 17 8,0 16 7,0 3 1,6-6-1,7-7 0,1-13 0,2-9-2,4-9 2,-1-7-5,5-5 5,-3-6 0,7-5-10,-1-2-25,6 0-3,-2-4-34,-4-5-143,-6-1-271</inkml:trace>
  <inkml:trace contextRef="#ctx0" brushRef="#br0" timeOffset="290307.886">3740 8258 268,'0'0'162,"0"0"-130,0 0-27,0 0 15,0 0-12,0 0 2,0 0 0,112-83 0,-76 68 1,-5 0-11,0 4 2,-1 3-2,-3 1-26,1 3-46,-4-1-135</inkml:trace>
  <inkml:trace contextRef="#ctx0" brushRef="#br0" timeOffset="291041.0572">3336 8267 129,'0'0'93,"0"0"0,0 0 0,0 0-21,0 0-32,0 0-15,-8-2-25,8 5-14,-1 14 8,-1 5 6,-1 3 1,0-1 1,-3 0 1,2 0 0,-2-3-3,4-2-58,2-3-58,0-6-93</inkml:trace>
  <inkml:trace contextRef="#ctx0" brushRef="#br0" timeOffset="291341.9033">3209 8044 482,'0'0'31,"0"0"-18,0 0 33,0 0-4,0 0-42,0 0-6,-8-9-49,8 12-100,0 11-27,0 1 27</inkml:trace>
  <inkml:trace contextRef="#ctx0" brushRef="#br0" timeOffset="292776.6888">5335 7902 239,'0'0'75,"0"0"9,0 0 19,0 0-30,0 0-37,-45-76-15,35 62-4,-1 2-7,2 2-2,-1 2-8,1 4-1,-3 4-7,-6 0 8,3 1-1,-7 16 1,-2 3-3,3 5 3,-3 5 0,6 4 0,3 6 0,5 5-3,5 3 2,2 3-2,3-1 1,0-5 1,0-7 0,11-11-2,10-5 3,-2-7 0,1-4 0,2-2 3,-1-6-2,-2-3 5,-1 0-6,4 0 0,-5-4 7,2-10-7,-4 1 0,-3-1-6,-9 0-3,-3 1 5,0-1-11,0 1-13,-13-1-24,-4 1-12,1 2 33,1 2 25,6 0 6,2 3 7,5 2 0,2-4 10,0 1 2,0-6-17,10-2-2,5 3 1,6 0-1,3 5 0,0 5 0,1 2 7,-1 0-2,-3 6-5,-6 14-8,-2 4-1,-5 3 3,-4 4-1,-1 1 6,0 0 1,-1 1 0,-1-3-22,-1-1-74,2-5-43,1-6-68</inkml:trace>
  <inkml:trace contextRef="#ctx0" brushRef="#br0" timeOffset="294001.8884">5865 8095 130,'0'0'100,"0"0"-69,0 0 48,0 0 2,0 0-14,0 0-2,-26-56-12,11 49-34,-3 3 6,-6 4-15,-4 0-6,-3 0-1,-2 16 0,1 7-3,6 4 1,5 3-2,7 1-3,6 0 1,5-6-1,1-2 3,2-4-6,0-4-1,12-4 0,3-4 7,1-2-6,5-5 4,3 0 3,7-2 5,1-13 4,1-3-9,-2-1 0,-4-1-14,-5 2 8,-5 0 6,-6 2 3,-3-1-2,-4 3 4,-2 6-2,-2 1 1,0 3 3,0 2-4,0 2 3,0 0-6,0 0 0,0 0-1,0 2 1,0 12-14,0 5 13,0 1 1,0-4 0,0-2-2,10-4-3,5-4-1,4-1 3,4-5 0,4 0 2,4 0 2,2-12-1,0-6 1,1-6 0,-1-5 0,-2-6 1,-3-1-1,-3 2 0,-5-2 4,-2-1-2,-4 1 6,-5-4 12,-1-2 4,-3-2 4,-2-2-7,-3 3-6,0 4-7,0 4-1,0 10 6,0 8 3,0 7-4,-2 3-1,-1 5-3,2 0-8,-1 2-1,1 0-1,-5 15-8,3 15 1,0 9 8,3 4-6,0 0 5,0 2-1,8-1 0,5-2 1,-1 0 0,4-4 1,1-4-1,4-2 0,-1-6 1,2-4-2,0-2-1,-1-4 3,-2-1 0,-4-4 3,2-4-3,-3 0-2,0-6 2,1-1 2,0 0-2,1-5 3,1-13-1,2-6 2,-4-6 0,1-3-3,-4-2 1,-2 2-2,-5 5-2,-5 2-4,0 8 2,0 6 2,-3 5-3,-7 5 2,-2 2 2,-6 0-1,3 9-2,-3 15 0,3 6-3,6 2 7,6-2-3,3-1-5,0-5 4,4-2 3,10-6-3,8-5 4,5-4 0,4-7 0,2 0-7,2-2-27,-4-12-42,0-2-135,-4-1-195</inkml:trace>
  <inkml:trace contextRef="#ctx0" brushRef="#br0" timeOffset="294472.3304">6036 7844 159,'0'0'86,"0"0"-33,0 0 17,0 0-50,0 0-14,0 0 53,86-9 9,-42 4-22,5-4 0,9-3-28,6-3-6,-1-1-7,-2 2-5,-4 2 0,-8 3-14,-6 5-84,-8 2-34,-10 2-80</inkml:trace>
  <inkml:trace contextRef="#ctx0" brushRef="#br0" timeOffset="299091.8003">8060 7863 129,'0'0'35,"0"0"27,0 0-11,0 0 2,0 0-19,0 0 10,0 0-4,0-31 10,-3 29 12,2 1-14,-5-1-29,2-1-14,-1 0 6,-2 1-8,-1 0 1,-2-1-1,-1 0 2,-1 0-1,-1 1-3,-1 1-1,0-1-1,0 2 1,-4 0-2,2 0 2,-2 0-1,6 0 1,-3 0 0,3 5-1,-1 1-2,1 4-1,0 4 2,2 1-1,-1 3-1,6 2 1,2-1 1,2 1 1,1 0-1,0-2-1,0-4 0,0 0-1,6-3 0,6-4 1,3-1-1,1-6-3,4 0 2,2 0 5,2-7 3,3-9-3,0-2 0,1-1-2,0-2 1,-4 1 0,-7 1 2,-4 2 0,-7 2 0,-3 3 4,-3 3 0,0 2-3,0 4 3,0 1-5,0 2 1,-6 0-1,0 0 0,-1 0-1,1 3-2,1 7 0,1 5-4,1 2 3,1 0 4,2-2-2,0-2 2,0-1-7,8-3 2,2-1 3,5-4 1,-1-2 1,3-1 0,3-1 2,2 0-2,2 0-5,3 0-4,3-3 4,-2-5 4,0-2-1,-5 0-3,-2-4 5,-4 0 1,-3 3 0,-3-1-1,-1-1 5,-1 2 0,-2-3-4,2 0 0,0-1 0,-1-3 2,-1 2-1,-2-2 0,-1-2 5,-3 4 4,-1 2 3,0 4 0,0 3-6,0 6-1,0 1 15,0 0-13,0 0-9,0 1-11,5 16-4,4 5 11,3 6 4,1-1 3,1-3 0,1-3 1,0-5-3,1-1 1,-2-1 2,-3-2-3,0 1-1,-5 1 0,-5 3-1,-1 3-5,0 2-11,-1 3-29,-13 1-40,-3-3-19,-2-7-113</inkml:trace>
  <inkml:trace contextRef="#ctx0" brushRef="#br0" timeOffset="303085.6526">6395 9393 55,'0'0'37,"0"0"9,0 0 40,0 0-29,0 0-20,0 0-11,0 0-11,2-3-10,-2 3 1,0 0-1,0 0-4,1 0-1,1 0-6,1 0 6,3 0 1,2 0 3,5 0-3,0 0 0,5 1 7,0-1-3,0 2-3,4-2 7,-2 1-6,2-1 2,2 2-1,1-2-3,1 0 0,8 0 0,0 0 0,5 0 2,2 0-2,-4 0 1,6 0-2,-3-3 0,-2 0 0,-1 0 1,-3 1-1,2 1 2,0-1-1,1 2 0,-1-1-1,1 0 0,2-3 1,0 3-1,0-3 4,-1 0-4,-2 1 6,-3-1 1,1 1 3,1 0-3,4-2 2,8 2-5,7-3 18,4 0-14,-1 1 1,6 0 0,-1-1 8,7-1-7,2 0-2,0 3 2,1-4-6,-4 2-4,-4 2 2,3-4 2,0 2-3,3-2 6,0-1-4,-4 2-1,3-4 1,-2 1-2,9-2-1,2-1 5,2 0 14,6 0-7,4 0-9,1 2-1,6-2 6,3 1-4,7 1-4,2-5 0,9 1 0,3-1 2,1 1 0,-1-2 0,1 1 0,2-1-1,5-1 3,1 0-4,1 1 4,1 1-3,-6 1 2,-5 3-2,-9 0 0,-5 3 0,-7 1 3,-3 0-4,3 4 2,4-3-1,2 2-1,5-3-3,-1 3 3,-1-3 0,0 2 0,-6 0 3,-8 0-3,-2 3 1,-5-2-1,-5 1 0,3-1 0,2 1 1,1-2-1,4 0 0,-4-1-1,-4 2 1,-6-1 0,-3 1 0,-7 0 1,-3 1-1,-5 1 0,-2 0 0,3 0 0,-3 1 0,-2 1 0,-6-1 2,-4 1-4,-5-1 4,-2 1-2,-4 0 0,-3-1 0,-3 1 0,-2-1 0,-1-1 0,1 0 0,2 1 0,6-2 0,4 0 1,6-1-2,1-3-1,0 2 2,-2 1 0,3-3 0,-3 2 0,2 0 0,1 0 0,0 1 0,-3 1-1,-1-2 2,-3 1-2,-5 2 1,-2 0 0,-3 0 0,2 2 4,-1-2-4,-3 0 0,0 1 0,-4 0 0,-3 1 0,-7 1 0,-3 0 1,-6 0-3,-4 0 2,-2 0-9,0 0 4,0 0-26,0 0-47,0 0 22,0 0 42,4 0-30,2 1 1,0 1 8,0 0-33,-6-2-108</inkml:trace>
  <inkml:trace contextRef="#ctx0" brushRef="#br0" timeOffset="305059.5319">10819 8878 51,'0'0'72,"0"0"-23,0 0-2,0 0-25,0 0 20,0 0 8,-7 0-19,4 0-11,1 6-13,1 0-2,1 0-3,0-1-2,0-2-2,0-1 2,0 0 0,4-1 10,5-1 7,1 0 20,1 0-14,3 0-13,-3 0-4,0 0 1,-5-3-2,4-2-2,-2-3 2,-5 0 5,-2 1 12,-1-2-5,0 0-6,0 1-1,-1 2-5,-10 3 0,-4 3 2,-3 0-7,-7 0-5,-3 8-1,-1 8-7,1 2 4,4 1-1,6-1 9,5 0 0,7-4-2,3-3-2,3 0-2,0-4-8,4-2 2,14-2 11,2-3 2,5 0 6,2 0-3,1-5-2,0-5 0,-1-2 1,-4-2 3,-2 1-1,-7-1-3,-3 0 4,-5 1-1,-4 1 4,-2 0-5,0 2-1,0 2-4,-11 3 3,-7 2-1,0 3 0,-6 0 0,1 2 0,-1 12 1,1 2-1,5 2-2,6-1-1,4-3 0,6-1-8,2-4 5,0-1-6,2-4 4,11-1 5,0-3 3,7 0 11,0 0 0,3-5-6,-1-5 0,1-1 1,-5-2-5,-2-1 1,-5 1 0,-5-1 4,-1 0-5,-5 3 19,0 1 11,0 3-11,-5 1-5,-9 1-1,-1 4-12,-3 1 0,-3 0-2,-1 1-2,1 14 2,0 2-1,3 1-3,5 2 4,4-4-3,7-1-1,2-3-3,0-2 0,3-5-3,8-2 10,5-1 1,1-2 0,2 0 7,2-2-5,-2-6 1,1-5 1,-5-2-3,-2 2 2,-7-1-2,0 0-2,-6 4 4,0-1-4,-6 6-6,-12 5-47,-1 0-81,-5 0-126</inkml:trace>
  <inkml:trace contextRef="#ctx0" brushRef="#br0" timeOffset="308614.5212">6649 11547 17,'0'0'39,"0"0"-19,0 0 36,0 0-29,0 0-14,0 0 8,0 0 4,6 0 1,-4 0 3,1 0-13,3 0-5,4-3 9,2 1 5,7 1-10,1-2-10,4 1-1,1 2 2,3 0-3,4 0-2,2 0 2,5 0-2,7 0 1,2 0 1,10-5-1,5-2-2,8 0 2,2-2-2,1 1 2,-3 0-2,-8 3 0,-8 2 2,-9-2-2,-2 2 1,0 1 0,4-2-1,7 1 3,8-3-1,11 1 17,6 1-5,6 1-5,2 0 4,3 0 4,0-2-3,3 1-9,0-1 3,-6 1-2,-2-1 4,-12 2-7,-7-1 1,-9 1-3,-9 0-1,-13 0 1,-11 3 0,-13 0-1,-10 0-4,-2 0-32,0 0-13,-14 4-69,-8 4-100</inkml:trace>
  <inkml:trace contextRef="#ctx0" brushRef="#br0" timeOffset="315660.2488">9650 10421 43,'0'0'43,"0"0"-32,0 0-5,0 0-2,0 0 9,0 0 10,0 0 4,20-38-2,-20 35 15,2 0-1,-2 3 6,0-2 0,0 2-15,0-1 3,0 1-5,0-1 0,0 1-9,0 0 3,0 0 3,0-2-1,0 2-7,0 0-5,0 0-4,0 0-3,0 0-4,0 0-1,0 0-2,0 0-3,0 14-5,0 7 10,0 6 0,0 2 1,0 0-1,0 3 4,0 2 0,0-2 2,0 3 0,1 3-6,1 4 10,-2 2-1,1 1 2,2 1 8,-1 1-15,1-3-2,6-1 0,-3-2-1,0-2 2,1-3-3,2-1 1,-3-2-2,0 0 4,2-2-3,-4 0 1,2-1-1,-2 0 0,-1 0 0,2 0-1,-1 2 3,1-2-2,2 0 0,-1-2-1,0 1 1,2 1 0,1 2 0,4 3 0,-2 1 0,2 1-1,-1 2 1,-3-1 0,1 1 0,-1 0 1,-1-1-1,-1-1 0,2 1-1,-6 0 2,3-2-2,-1-1 2,-2-5-1,-2-2 0,2-2 0,-3-5 0,0-3 1,0-5 1,0-3-2,0-3 0,0-3 2,0-2-2,0-2-31,-1 0-109,-8-23-354</inkml:trace>
  <inkml:trace contextRef="#ctx0" brushRef="#br0" timeOffset="317680.8868">9802 10352 50,'0'0'70,"0"0"-58,0 0 1,0 0 23,0 0-5,0 0 15,1-5 0,-1 4-11,2-1-10,1 2-8,5-3-11,6-2-2,5-2 5,7 0-1,2-4-2,3 2-3,-1 0 0,1 2 10,-1 2-5,-4 3-3,1 2-3,3 0-1,1 0 0,5 0 1,5 0 0,4 0-2,7 0 2,6 0 1,7 0-3,5 0 0,2 0 0,-1-1 2,-5 1-2,-7 0-2,-4 0 2,1-2 1,-1 1-1,5 1 0,-1-3 0,4 1 0,1 1 1,2-2-1,5 0 0,-2 1 0,1 2 0,-4-1 0,-3-1-1,-5 1 1,-2-1 1,-2 1 0,0-2-2,-2 0 1,-1 0 0,1-2 0,-3 1 0,2-2 0,2 0 0,0-2 0,4 1 0,1-1 0,0 1 0,0 1 2,-3-1-2,-7 2-1,-5 2 1,-9 1 3,-4 1-3,-7-1 0,1-1 0,-2 1 2,2-1-2,-3 0 5,7 1-4,-2-1-1,-1-2 1,-1 2-1,-3 0 1,-2 1 3,-4-1 11,-2 2 10,-5 0-5,-5 1 7,-2 0-1,-1 0 6,2 0-5,-2 0-20,0 0-2,0 0-5,0 0-1,0 0 1,0 0 2,0 0 1,0 0-1,0 0-1,0 0-2,0 0 1,0 0 0,0 0 0,0 0 0,0 0 2,0 0-2,0 0 0,0 0 4,0 8 2,0 3-3,0 3-1,0-1 1,-2 2-2,-1 2 1,0 1-2,2 3 1,-2-2 0,0 4 2,3 4 1,-2 3-4,2 5 2,0 3 1,0-2-3,0-2 0,0 1 0,5-2 1,-1 0-1,2-2 4,2 0-4,-1 0 3,-2-1-2,1 2 0,0-2 0,1 0-1,2 0-1,-1 0 1,-1 1 0,5-1 0,-3 2 2,3-4-1,0 2-1,0-2 3,-2 0-6,2-1 3,0 1 0,0 1 4,0-2-4,-3 2 0,3-1 0,-3 1-1,-3 2 0,1-1 1,0 2 0,-2-1 0,1 1 1,-3-2-1,-1 3 0,-1 2 2,-1 1 1,2 6 3,-1 0-2,1 2-2,1-1 5,-1-4-6,1-5 2,2-1-1,-1-2-1,1-6 3,1 2-3,-3-4 3,3-1-4,-3-4 0,1-3 0,-2-1 3,1-3-3,-2-4 2,1 1-4,-1-4 1,-1-1-15,0 0-39,0-3-96,0 0-154</inkml:trace>
  <inkml:trace contextRef="#ctx0" brushRef="#br0" timeOffset="319115.501">10137 12215 32,'0'0'34,"0"0"29,0 0-8,0 0-14,0 0-4,99 0 5,-77-1 14,2-1-21,-2-1-4,1 0-20,8 0-7,9-1 2,10-1 14,9-1 9,9 0-18,0 0 9,-1 1 0,-3-1-2,-1 1 3,1-2 1,-1 0-7,-5 1 1,0-2-6,-4-1-9,-3 2 0,2-2 4,1 0-4,-3-2-1,6 2 1,-7-1-1,-3 2 1,-4 2-1,-6 1 1,-3 1-1,2 1 0,0 0 2,1 0-2,0 0 0,2 0 0,3-1 1,1 1-1,1-2 0,2 0 0,-1 2-3,2-1 3,-2 1 0,3-2 0,-5 2 0,2 0 0,-8 2-1,-4-2 1,-2 1 0,-4 1 1,-4 0 1,4-3-1,-2 1-1,2 0 1,-2 0 0,2 0-1,-2 0 0,-2 2-1,-1-1 0,0 1 1,-2-3 1,2 1-1,2 1 1,6-3-1,1 1 0,-1 0 0,0 1 0,-2 2 0,-5-1 0,-1 2 0,-3-1-1,-4 1 0,-1 0-3,-5 0-18,-5 0-52,-2 0-72,-2 0-76</inkml:trace>
  <inkml:trace contextRef="#ctx0" brushRef="#br0" timeOffset="320349.816">9073 11342 16,'0'0'57,"0"0"23,0 0-7,0 0-37,0 0 7,0 0-6,68-24-14,-50 21 2,1-1-7,6 1 4,1-1 9,-1 0-20,4 2-4,2-1 1,0 2-7,6-2-1,1 0 5,4-2 4,-1-1 0,4-1 5,1-1-1,-7 1-11,-5 3-1,-7-1 0,-9 1 2,-3 2-3,-3 2 0,1-2 0,-2 2 1,-2-1 0,4 1-1,-4-2-1,2 2 1,-1 0 0,-1 0-5,-3 0-1,0 0-46,-3 0-5,0 0-70,-3 0-96</inkml:trace>
  <inkml:trace contextRef="#ctx0" brushRef="#br0" timeOffset="321883.19">13045 11045 12,'0'0'55,"0"0"35,0 0-28,0 0-4,0 0 12,0 0-26,84-23-12,-68 18-12,-1 2-9,4 1-5,4 1 0,1-1-6,10 1 1,8-2 2,10-1 8,9-4-4,5-1-3,7 0 7,3-2 12,0 4-2,3-2 13,-4 1-11,-5 0-7,0 3-9,-6 0-4,-3-1-3,2 3 1,2-1 0,9 1 3,3-2-4,4 0 0,4-1 3,0 1 4,-3 0-2,-11 2 2,-8 1-5,-12 2 3,-8 0-5,-4 0 0,3 0 1,1 0 3,9 0-3,6 0 5,2 0-6,6 0 0,-2 0 4,-2 0-4,0-3 0,-4 2-1,-10 1 0,-8 0 1,-7 0-14,-12 0-24,-5 0-20,-8 3-51,-8 1-127</inkml:trace>
  <inkml:trace contextRef="#ctx0" brushRef="#br0" timeOffset="324698.0054">10384 10547 4,'0'0'72,"0"0"-10,0 0-12,0 0 9,0 0-24,0 0-18,0 0 4,-16-7-7,12 7-8,-3 0 0,1 0 7,0 0 6,-2 0-12,-2 0-5,2 0-1,1 0-1,-2 0 1,0 3-1,0 1 0,1 1 0,-3 0 1,0-1-1,2 0 1,-1-1-2,5 2 1,-1 0 0,2-1 0,-1-1 0,1 0 0,-2 2 1,2-2-1,-1 0 3,2-2 0,0 0 1,3-1 4,0 0 10,0 0 9,0 0 4,0 0 8,0 0-4,0 0-1,0 0-14,0 0-8,0 0-3,0 0-5,0 0-4,0 0 0,0 0-7,0 8 0,-3 3 5,1 2 2,-1 5 2,0 4-2,2 1 0,1 3-3,0 4 3,0 2 2,0 1-1,0 1-2,0 1 1,3 0 0,0-1 0,0-2 2,0-5-2,0-1-2,3-2 2,-1-3 0,0 1 1,0-1 0,-2 0 1,0 2-2,0-2 0,1 0 0,-1 0-2,2-3 2,2 1 0,-2-1 3,-2-2-3,1 0-3,-1-1 3,-1 1 3,1-3-3,-2 2-1,1 0 1,2 0 0,0-1-3,1-1 3,-2 1 0,0-2 0,0-2 3,-1 1-6,-2-1 3,0 3 0,0 0-1,0 1 1,0 1 1,0 0 0,0-1-1,0-1 3,0 2-3,0-3-1,0-2 1,0 1 0,0-1 0,0 1 0,0 3 0,0 1 0,0 1 0,-5 4-2,2-1 2,1-1-1,-1 2 1,-1-4 4,0 3-4,1-4 2,1 0 2,1-3-2,1-1 1,0-1-3,0-1 3,0-2-3,0 0 0,0-1 4,0-1-4,0 1 0,0-1-1,0 1 1,0-2 1,0 3-1,0-3 2,0-1 0,0-1-4,0-1 2,0-1-7,0 0 4,0 0 3,0 0 0,0 0 0,0 0 0,0 0-1,3 0 0,7 0 1,2 0 0,12 0 0,7 0 6,11-12 3,12-6-4,4-1-1,0-3-4,-4 3 0,-11 4-29,-7 3-62,-11 4-124,-8 2-91</inkml:trace>
  <inkml:trace contextRef="#ctx0" brushRef="#br0" timeOffset="326386.3131">12362 10463 74,'0'0'93,"0"0"-37,0 0-23,0 0-13,0 0-17,0 0 13,24-18 29,-4 9-6,4-3-9,-1 0 1,1 2-15,-5 0-5,-4 4 0,0 0-2,-5 3-3,1 1 1,-2 0-7,-2 0-1,1 2 1,-2 0-1,-1 0 1,0 0-2,-4 0-1,1 0 2,1 0-2,0 9 3,0 4 7,0 3 2,-1 2 6,-1 6-1,-1 0-8,0 2 5,0 2 6,0 2-6,0 2-1,0 1 12,0 2-2,0-1-16,0 4-1,0-2 4,0 0-3,0 0 5,0-1 5,0 0-4,0-1-5,0-1 3,0-1 0,0-2-1,-3 0 2,-3-1-2,0-4-2,1-1 1,-2-3-4,3-1 0,1-2-2,-2-3 0,4-1 1,-1-1-1,1-2 0,1-1 0,0 1-1,0-2 1,0 1 0,0 3 1,-2-2 1,1 3-1,-2 0 0,1 1-1,-1-4 0,-1 2 0,4-1 0,0-2 1,0 1-1,0-2-1,0 0 1,0 0 0,0 0 0,0-1 0,0 0 0,0 0 1,0-1-1,0-1 0,0 1 0,0-1 0,0-4 0,0 1 0,-3 2 0,3 1 0,0 0 0,-2 2 1,1-1-1,-2-1 1,1 0-2,1 0 0,1 0 1,-2-1 0,2-2 0,0 0 0,0 0 0,0-2-1,0 2 0,0-1-2,0-1 3,0 2 0,0-1-1,0 0 0,0-1 1,0 1 0,0-1-1,0-1 2,0 0-1,0 0 0,0 0 4,0 2 0,0-2 2,-3 0-3,-3 0 2,-7 0-5,-4 0-15,-9 0-11,-13 0-15,-13 1-40,-14 8-79,-8 1 21,-1 0 25,-1-1-42</inkml:trace>
  <inkml:trace contextRef="#ctx0" brushRef="#br0" timeOffset="329139.1691">10679 10823 20,'0'0'136,"0"0"-122,0 0 36,0 0 16,0 0-39,0 0-21,0 0-4,4 1 17,2 3 6,2-2-8,2 1-7,1-1 2,2-1-1,2-1-3,4 0 9,1 0-1,2-7 9,2-4-15,-3 1-2,-2-1 0,-1 4-1,-4-1-5,-4 1 6,3-1-5,-2-1-1,-2-3 3,0 0 7,-3 0 5,-2-1 6,-1 0-12,-1 1 7,-2 3-13,0 2 4,0 1-9,-5 1 0,-7 1-13,-5 4 13,-6 0 0,-1 0-3,-1 1 0,-2 11 0,-3 3-9,0 3-6,-1 2 15,3 1 2,4 1-2,4 6 3,4 2 0,2 3-1,4 0 0,4-2-4,3 0 4,3-6-3,0-2 1,8-7 3,11-2 1,5-7 3,6-2 1,4-5 9,5 0-7,6 0-7,5-14-6,2-1-50,-2-3-102,-4 0-130</inkml:trace>
  <inkml:trace contextRef="#ctx0" brushRef="#br0" timeOffset="329787.6374">11192 10659 132,'0'0'79,"0"0"-68,0 0 2,0 0 13,0 0-8,0 0-8,0-35-4,0 26-5,6 1 1,-2 0 0,1 2 3,-5 1 10,0 2 1,0 1 10,0 1-11,0 1-14,0 0 4,0 0-3,0 0 2,0 0-4,0 12-8,0 6 8,0 3 2,0-1 0,0 0 0,5-2-1,-2-2-2,3-3 1,1-2-10,0-5-48,1-2-91</inkml:trace>
  <inkml:trace contextRef="#ctx0" brushRef="#br0" timeOffset="329988.1751">11202 10462 256,'0'0'0,"0"0"0,0 0-78,0 0-82</inkml:trace>
  <inkml:trace contextRef="#ctx0" brushRef="#br0" timeOffset="330611.661">11528 10420 225,'0'0'96,"0"0"-94,0 0-2,0 0 8,0 0 43,-2 88 4,-5-59 2,-1-2-33,1-2-2,-3 0-10,2-3-8,-1-1-1,-1-1-1,-1-1-1,1-2 0,-4-2-1,2-2-22,3-3-43,4-7-16,2-3 1,1 0 40,1 0-15,-2-14-2,3-4 55,-2-2 2,2 1 14,0-4-1,0 4 15,0 0 10,0 1 17,0 5 12,8 0-22,-2 2-17,4 3-7,0 7 3,1 1-19,7 0-5,-2 7 0,-1 8 2,1 1 5,-4-3-4,-1 2 1,-1 0-3,-1-1-1,0-1 3,1 1-3,1-3-11,0-3-93,2 2-67</inkml:trace>
  <inkml:trace contextRef="#ctx0" brushRef="#br0" timeOffset="331244.2914">12157 10462 194,'0'0'68,"0"0"-34,0 0 28,0 0-36,0 0-26,0 0 0,-52 56 4,43-28 18,-1-1 23,7-1-13,1-4-17,2-2 2,0-5-12,0-3-5,15-5-3,6-2 3,6-5 3,3 0 4,8 0 14,-2-11-11,-4 1-3,-6 1 11,-6-2-6,-4-1-7,-2 0 28,-2-3-11,-3-3-6,-5-2 3,-2-2-5,-2-4-1,0 3-4,-14 2-5,-5 2-4,-5 4-7,-1 4-27,-1 7-38,-2 4-68,-2 0-131</inkml:trace>
  <inkml:trace contextRef="#ctx0" brushRef="#br0" timeOffset="332215.4226">11130 11355 130,'0'0'36,"0"0"-34,0 0 4,0 0-1,0 0-4,0 0 11,-74 79 45,64-55 18,1-1-21,3-2-12,6-2-29,0-4-7,0 0-5,0-3-1,13-4-6,2-4 6,8-2 3,2-2 6,6 0 3,4-12-1,-4-6-4,0 0 0,-5-2-4,-11 0 0,-6 2 1,-8-1 1,-1 2 2,-1-1 0,-14 3 2,-9 3 12,-3 1-12,0 4-9,2 4-12,2 3-71,3 0-42,3 0-92</inkml:trace>
  <inkml:trace contextRef="#ctx0" brushRef="#br0" timeOffset="333297.3558">11931 11392 22,'0'0'15,"0"0"-14,0 0 37,0 0 5,0 0 1,0 0 18,61 12-4,-40-12 2,-2-9-28,-1 0-15,0-2 0,-3 2-5,0-2 4,-5 1 2,-1-2 5,-2 0 1,-4 2-8,-3-1 12,0 2-1,-6 1-23,-10 4 2,-3 4-3,1 0-2,-6 4-1,-1 14 0,-2 7-4,1 4 4,4 3 0,3-2 0,7-4-1,6-3 0,6-5-6,0-5 1,4-2-4,14-4 7,8-4 3,5-3 3,6 0-3,8-9-6,-2-8-111,2-4-218</inkml:trace>
  <inkml:trace contextRef="#ctx0" brushRef="#br0" timeOffset="333968.0269">12030 11241 156,'0'0'96,"0"0"-90,0 0 43,0 0-9,0 0-27,0 0-9,56-31-4,-35 19-6,-4-1 5,-3 2 1,-5 1 0,-3 4 5,-5 2-2,-1 1 2,0 1 7,0 2 13,0 0-23,0 4-2,0 10-8,-1 3 7,-1-2 1,2 0-3,0-3-3,0-3 4,0-2-3,8 0-13,1-4-22,0-2-48,4-1-87</inkml:trace>
  <inkml:trace contextRef="#ctx0" brushRef="#br0" timeOffset="334191.4267">12186 11009 323,'0'0'19,"0"0"-19,0 0-21,0 0-158</inkml:trace>
  <inkml:trace contextRef="#ctx0" brushRef="#br0" timeOffset="334844.9773">12445 10969 187,'0'0'106,"0"0"-18,0 0-11,0 0-33,0 0-34,0 0-7,-3 18-2,-7 3 34,-5 4-11,0 1 10,-3 1-8,-4 0-6,5-1-13,0-2-5,3-3 0,2-2-2,5-2-1,-1-2-1,2-6-26,3-2-27,2-5-39,1-2-34,0 0-25,1-2 72,10-15 56,2-3 25,2 1 17,-1 2-7,-3 3 36,-3 7 7,-2 4 21,0 2 2,3 1-61,0 0-15,4 0 0,2 7-5,0 4 12,4 0-2,2-1 0,3-3-5,0-3-5,0-2-28,-2-2-54,-7 0-53</inkml:trace>
  <inkml:trace contextRef="#ctx0" brushRef="#br0" timeOffset="335414.8298">12199 10993 282,'0'0'107,"0"0"-56,0 0 15,0 0-20,0 0-11,0 0-8,15-27-9,-15 27-18,0 0-3,0 0-34,0 6-125,-10 3-56</inkml:trace>
  <inkml:trace contextRef="#ctx0" brushRef="#br0" timeOffset="343612.9106">10873 8926 30,'0'0'73,"0"0"-51,0 0-3,0 0 29,0 0-2,0 0 2,0 0 9,0-7-28,-3 7 16,1-2-12,-1 2 11,2 0-24,-1 0-15,-1 0 2,2 0-7,-3 0-2,-1 0 0,1 9-2,-1 3 4,2 0 0,0 3-2,1 2 0,2 1 0,0 3 1,0-2 1,0 4 0,0 0 0,3-4 0,2 4 0,1-2 2,2 2 0,0 2 2,0 1 2,-1 1 0,-2 3-1,4 3 1,-5-1 3,-2 1-1,-1-2-7,-1-2 5,0-1-4,2-2 2,-1-2-4,2-1 0,2-2 1,-1 0 0,2-2-1,-3 1 0,-2 1 1,1 0 0,-2-1 4,0-1-5,0-1 0,0-1 0,0 0 0,1-5 0,1-1 0,-2 0 0,3-2 0,0 2 1,0-2-1,0 1-1,0 1 1,0-1 1,1-1 3,-1 1-4,-1-3 2,-1 1-4,1-1 3,-1 2-1,2-1 0,-1 0 1,1-1 1,-2 0-2,1 1-2,-1-1 2,-1 0 2,0 3-2,2-3 2,-2 3-2,0-3 0,0 2 1,0 0-1,0-2 0,3 0-1,-3-1 2,4 1-1,-2 1 1,-2-1-1,0 2 0,0 0 1,0 2-1,0-1 1,0 2 0,0 0-1,0 0 0,-2-1 0,-2-1 0,4 1 0,-3-2 0,3 0 0,-2 0-2,1 0 2,-1 0 0,1-2 2,-1 4-2,1 0 0,-1 1-1,1 0 1,1 0 0,0-2 0,0 1 1,0-3-1,-2-4 0,2 0 0,-1 1 2,1-5-1,0 2-1,0-2-1,0 0-3,0 0-24,0 0 10,-2 1 10,2-1 8,-1 2-1,-1 1-1,-2-1-22,-3 0-44,-4-2-194</inkml:trace>
  <inkml:trace contextRef="#ctx0" brushRef="#br0" timeOffset="361295.227">5742 9314 134,'0'0'97,"0"0"-23,0 0-3,0 0-15,0 0-26,0 0-10,0 0-3,-15-60 4,12 50-6,2 1 2,-4-1 11,2 0-12,-4 0-3,-1 0-9,1 0-2,-2-1 0,-6 1-2,4 1 0,-5 2-1,1 0-5,-6 0 6,-1 0 10,-2 0-6,-3 3-4,2 2-8,1 2 6,-1 0-1,1 9 0,3 8 5,3 6-2,6 2 0,4 5-3,7 6 2,1 3-6,0 0 5,6-4 2,6-3 0,10-9-1,2-5 1,4-8 0,1-5 8,-2-5-6,3 0 3,0-4 6,-1-12-4,3-7-2,-4-4-2,2-3-1,-3-4-2,-8 1 4,-4-1-2,-3 5 1,-6 2 2,-2 8 8,-2 6-5,-1 6 7,-1 7 15,0 0-15,0 0-15,0 17-5,0 21 3,-6 13 4,-4 9-2,1 5 5,6 3-5,-3-1 4,1 4-1,1-5 4,0-6-2,4-6-1,0-6-4,0-9 1,5-6-1,6-5 0,1-5 0,0-5 3,1-6-3,-1-5 0,0-5 0,3-2 0,3 0 0,7-23 8,2-10 1,4-8-7,-2-2-1,-5 1 2,-5 1-4,-3 7 1,-5 3-4,-5 7 2,-3 5-4,0 6-4,-3 6-5,0 4-19,0 3-54,-6 0-181</inkml:trace>
  <inkml:trace contextRef="#ctx0" brushRef="#br0" timeOffset="361758.4743">6212 9677 237,'0'0'37,"0"0"-24,0 0 6,0 0 9,0 0-28,0 0 2,-36 59 2,27-35 20,3-1-3,3-4 7,3-1-21,0-6-7,0-2-4,8-6 3,5-4 2,5 0 17,3-4 30,4-14-4,2-5-21,-6-2-13,-3 3-4,-6 1-2,-7 1 0,-5 4-4,0 1-10,-17 6-34,-7 6-47,-3 3-58,-2 0-81</inkml:trace>
  <inkml:trace contextRef="#ctx0" brushRef="#br0" timeOffset="363077.0363">5991 11481 205,'0'0'116,"0"0"-63,0 0-1,0 0 22,0 0-43,0 0 3,3-50 9,-3 43-13,-7-1-10,-2 0-9,-5 2-11,-5 0-2,-5 3-5,-4 3 4,-3 0-3,-1 2-1,1 11 4,3 6-8,2-1 11,4 3-14,4 2 6,6-2 3,4 0-1,3-1-1,5-2 7,0-3-5,0-1-3,13-5-2,2-1 9,3-2 1,4-6 0,1 0 2,2 0 0,5-11 9,-2-7-5,5-3 1,-3 0-5,-5-2 1,-3 2 1,-8 4 0,-5 1 3,-5 6 4,-1 2 1,-3 5 6,0 3 0,0 0-9,0 0-9,0 0-17,0 18 7,0 12 10,-3 9 8,-4 12-6,1 6-2,3 5 1,0 0 0,0-5 1,1-7 0,2-5-2,0-3 2,0-1-2,0-5 0,0-3-1,3-4 1,3-7 0,-1-7 0,1-6 0,1-6-2,2-3-2,5-6 4,8-27 11,9-12-2,2-11-7,2 0-2,-6 6-14,-6 7-12,-6 10 19,-6 8 7,-5 7 1,0 4-1,-4 5-3,-1 4-42,-1 3-76,0-1-54</inkml:trace>
  <inkml:trace contextRef="#ctx0" brushRef="#br0" timeOffset="363446.7716">6415 11706 273,'0'0'36,"0"0"-34,0 0 17,0 0 2,0 0-19,0 0 5,2 39 27,-2-18 20,0 1-15,0 2-19,0 1-11,0 2 0,0 1-3,-5-3-6,-1-1-24,3-3-77,0-8-82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29:16.4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2803 13760 132,'0'0'167,"0"0"-89,0 0 31,0 0-27,0 0-42,0 0-12,0-5-6,0 5-9,0 0-13,0 0-5,0 8-5,0 13 9,0 9 1,3 4 4,-3 1-4,0 0 1,0-2 2,0 1-3,0-1 1,0 2-5,0-2-12,3-2-106,-3 1-25,0-8-50</inkml:trace>
  <inkml:trace contextRef="#ctx0" brushRef="#br0" timeOffset="663.8711">2784 13717 28,'0'0'81,"0"0"-15,0 0-5,0 0-3,50-90-10,-36 73-11,4 5 12,-5 2-11,-1 5 5,5 5-20,2 0-23,0 5-8,5 15 3,-3 3 4,-2 4-2,-7 2 6,-7 3-1,-5 1-2,-5 4 11,-20 1-1,-6-2-10,-2-2-21,3-6-49,5-7-15,5-5 5,4-8-11,4-8 19,1 0 29,1-9-20,4-6 47,3 0 16,3 2 0,0 2 69,0 2 18,3 3 15,6 0-20,1 4-56,5 2 2,0 0 19,6 0-14,0 10-15,1 6-8,-2 2 9,2 5-15,-1-2 0,-3 1 5,0-1-1,-3 2-5,1-1-1,-2 1-2,-3 1 0,0-1-3,1 1-93,0-3-49,0-9-55</inkml:trace>
  <inkml:trace contextRef="#ctx0" brushRef="#br0" timeOffset="1102.5972">3397 13740 357,'0'0'150,"0"0"-138,0 0-12,0 0-8,0 0 8,0 0 4,-3 99 7,3-71 14,0 0-13,0-3-8,0-1 2,0 2-5,0-2 1,0-1-2,0-4-56,1-1-15,4-4-38,2-7-38,2-4-27</inkml:trace>
  <inkml:trace contextRef="#ctx0" brushRef="#br0" timeOffset="1381.2802">3404 13712 248,'0'0'77,"0"0"-28,0 0 11,0 0 9,0 0-19,29-76-33,-16 69-4,-1-1 0,3 3-2,-3 4-10,1 1-1,2 0-2,0 0 0,0 0-39,1 12-53,-2 5-19,-7-3-82</inkml:trace>
  <inkml:trace contextRef="#ctx0" brushRef="#br0" timeOffset="1619.6666">3415 13866 252,'0'0'143,"0"0"-91,0 0 21,0 0-32,0 0-33,0 0-2,52-20-2,-36 20-4,2 0-2,-1 0-5,-3 8-54,-6 10-48,-5 2-90</inkml:trace>
  <inkml:trace contextRef="#ctx0" brushRef="#br0" timeOffset="1820.2095">3452 14078 104,'0'0'57,"0"0"-24,0 0 44,0 0-14,0 0-2,0 0-3,66-10-11,-44 5-35,-3 1-10,-2 2-2,-4 2-2,1 0-52,-5 0-67,-6 0-140</inkml:trace>
  <inkml:trace contextRef="#ctx0" brushRef="#br0" timeOffset="2299.4256">4049 13756 162,'0'0'51,"0"0"-27,0 0 25,0 0 30,0 0-49,0 0 10,-99-67 7,77 67-9,-7 15-34,-2 10-3,3 7 1,1 7 3,6 0-5,6 2-5,5-2 3,8-4 2,2-4 1,0-1-1,2-7-4,11-2 0,7-9-2,2-5 6,9-5 12,2-2 3,0 0-3,0-5-8,-2-8-4,-4-2-23,0 0-169</inkml:trace>
  <inkml:trace contextRef="#ctx0" brushRef="#br0" timeOffset="3101.3546">4371 13714 347,'0'0'100,"0"0"-13,0 0 1,0 0-36,0 0-22,0 0-2,6-7-23,-6 7-5,0 18-6,0 12 6,-9 7 0,1 1 2,0-3 1,5-6-1,0-4-2,1-3 1,1-4-1,1-2 1,0-6 0,0-4-1,0-1 0,0-1 3,-2 1-2,2-1 3,-1 1 1,-1-2 1,2 0 1,0-2-5,-3-1 1,3 0 3,0 0-3,0 0 3,0 0-2,0 0 1,0 0-4,0 0-1,0 3 0,0 2-3,-3 1 3,0-2 1,3-1 0,0-1-2,0-2 1,0 0-12,0 0-14,0 0-15,0 0-38,0-18-93</inkml:trace>
  <inkml:trace contextRef="#ctx0" brushRef="#br0" timeOffset="3424.3377">4413 13723 206,'0'0'29,"0"0"-14,0 0 29,0 0 26,0 0-20,0 0-4,28-71 3,-23 68-17,2 3-22,-1 0-10,6 6-20,3 15 3,0 8 17,-2 4 7,1 3 16,-4-3-20,0-2 3,-2-7 11,-2-2-10,2-5 1,0-2-3,0 0-2,1-2-3,-3 0-13,1-3-91,-1-5-124</inkml:trace>
  <inkml:trace contextRef="#ctx0" brushRef="#br0" timeOffset="3655.775">4420 13904 200,'0'0'99,"0"0"-93,0 0 49,0 0-8,0 0-44,84-9 2,-68 9-5,2 0-34,0 0-105</inkml:trace>
  <inkml:trace contextRef="#ctx0" brushRef="#br0" timeOffset="4072.3749">4898 13645 301,'0'0'89,"0"0"-72,0 0 24,0 0 5,0 0-31,0 0-8,0 7-7,-3 16 0,-5 10 25,1 3 19,-1 4-13,4-4-16,-1-5-8,4-2-7,1-5 3,0-3-2,1-2-1,10-2-1,-1-3 1,5-2-2,3-3 1,2-8-6,6-1 7,1 0 3,0 0 7,-3-6-10,-6 2 0,0-3-9,0 2-25,1-1-60,3-1-10,-5-1-121</inkml:trace>
  <inkml:trace contextRef="#ctx0" brushRef="#br0" timeOffset="4689.3639">5327 13637 95,'0'0'335,"0"0"-254,0 0-11,0 0-8,0 0-25,0 0-20,0-14-8,0 14-9,0 10-11,0 14 9,0 6 2,-4 4 3,1-3 0,0 2 2,0-1-2,-1-1-2,2-1 0,2-1-1,-1-2 0,1-4-2,0-4 1,0-4-1,7-6-1,9-3-5,8-6-8,9 0 12,4-3 3,4-9-1,-3 0-5,-5 2-6,-8 0-16,-8 3-41,1-1-27,-11 3-64,-1-3-132</inkml:trace>
  <inkml:trace contextRef="#ctx0" brushRef="#br0" timeOffset="7064.3868">6537 13577 151,'0'0'111,"0"0"-68,0 0-15,0 0 14,0 0-10,0 0 19,0-9 3,0 9-18,0 0-19,0 0-15,0 0-2,0 6-5,0 9 5,0 6 5,-1 3-5,-2 4 0,0 0 0,3 1 0,0-1-1,0 1-3,0-3 3,0-4 0,6-1-4,0-3 3,6-3 1,0-3 0,-1-1-1,3-2 0,0-3 2,2-4 0,-1-2-2,6 0 2,-2 0 10,6-13 2,-2-2 0,7-6-2,0-2-3,-2-2 3,-1-4-5,-5 4-1,-7-2 2,-5-1 2,-2 2-6,-7-3 10,2 2-10,-3-2 3,0 1 1,0 4 5,0 3-6,-4 4 2,1 5-1,0 6 3,1 3-3,1 2-5,-2 1 1,2 0-1,-2 0-2,-2 8-5,-1 16-3,3 11 9,-5 4 0,1 2-1,3-4 1,1-2 0,3-3 2,0-5 1,0-5-3,0-2 0,1-4 0,7 0-2,0-4 2,0-5-1,-5-1 0,2-3-3,-2-1-2,-2-2-8,2 0 0,4 0 12,1-9 2,1-3 2,-6-2 1,4 2-3,-7 0 6,3-1-5,0 0 1,0 1-1,2 1-1,-1 1 0,1 3 0,-1 1 0,2 1-3,-2 2 2,1 3 0,6 0 0,0 0-10,4 0 1,5 8 2,-4 4 7,2 3-2,3 0-1,-2 2 4,2 1 0,-3-3 2,0-1 0,1-1-2,-5-3 1,-1 1 1,-1-4-2,-4 1 1,-1-2-4,0-2-2,1-1-69,-2-1-57,6-2-77</inkml:trace>
  <inkml:trace contextRef="#ctx0" brushRef="#br0" timeOffset="7981.854">7521 13734 134,'0'0'58,"0"0"13,0 0 17,0 0-49,0 0-2,0 0 12,-80-15-17,61 17-26,1 6 1,2 6-7,-2 1-1,6 1 1,1 1-4,4-1 2,4 1-9,3-3 2,0-2 1,0-3-3,10-2 11,2-4 6,2-1-6,2-2 8,-1 0 5,0 0-13,0 0-3,0 0-15,-3-8 6,1-1 2,-4-4 0,0-3 10,-3-2 1,-2 0 2,1 0 5,-4 3-2,-1 3 21,0 6 31,0 2 1,0 4-13,0 0-37,0 0-9,0 0-1,0 6-2,-1 9 1,-1 0 2,2-1-1,0-2-7,0-4-1,5 0 2,7-3 2,4-4 2,1-1-4,5 0 7,0 0 5,4-6-5,-5-4 0,1-3-7,-4 0-3,-6-3 10,-1-4 3,-1-3 4,-6-5 3,-1-3 7,-3 0 11,0 1-16,0-2 17,-4 2 11,-8 3-26,0 4-1,4 9-8,1 3-3,4 8-2,2 3-3,1 0 3,-2 0 0,-1 3-6,0 19 2,0 13 1,3 5-1,0 4 4,0-1-5,12-7 0,6-6 4,3-3-1,0-8-1,1-1-24,-3-3-4,-2-2-20,-1-1-45,-4-3-45,-1-5-118</inkml:trace>
  <inkml:trace contextRef="#ctx0" brushRef="#br0" timeOffset="8367.0747">7540 13594 325,'0'0'116,"0"0"-69,0 0 39,0 0-40,0 0-46,0 0-10,-2 3 10,17 0 12,8-2 14,2-1-5,11 0-11,4 0-5,3-1-5,1-11-3,-5-2-75,-8 2-92,-3 0-63</inkml:trace>
  <inkml:trace contextRef="#ctx0" brushRef="#br0" timeOffset="9100.1117">6307 13686 72,'0'0'173,"0"0"-158,0 0-7,0 0 10,0 0 35,81 0-4,-44-3 28,5 0-23,0-2-18,1 3-22,-4 2-11,0 0-3,1 0-2,-4 0-53,-3 0-86,-5 0-139</inkml:trace>
  <inkml:trace contextRef="#ctx0" brushRef="#br0" timeOffset="10904.4358">8941 13641 159,'0'0'76,"0"0"-5,0 0-2,0 0-31,0 0-17,0 0 7,83-71-1,-78 71-15,1 0-12,1 0-9,2 15 6,3 5 3,-2 1 18,-2 0-4,-2 0-13,-3-2 2,-1-2-3,-2 0 0,0-4 6,0-1-5,0-2 5,0-2 0,0-5-5,0-2 2,0-1 2,0 0 8,0 0 2,0-3 5,0-13 13,0-5-31,0-3 1,4 1-3,5 2 2,1 3-2,4 2 0,-2 3-2,0 5 1,-1 1 0,0 3 2,6 2-1,0 2 1,4 0-1,-1 0 0,-1 0-1,2 13-2,-8 0-2,-2 5 3,-4 0 2,-7 1 1,0-1 4,0 1 5,0-4-1,-3-5-5,-4-2-1,5-5 0,2-2-3,0-1 1,0 0 6,0 0 1,0-13 13,9-9-9,3-3-9,0 0-6,3 4 3,0 3-2,0 3 1,0 1-1,1 5 1,-1 3 1,3 4-3,-3 2 0,1 0-2,1 11-1,1 2 6,-1 4 0,0-4 0,-4 4 0,-2-2-2,-4 0 0,-2 0-2,2-1-19,2 0-63,2-4-28,2-6-159</inkml:trace>
  <inkml:trace contextRef="#ctx0" brushRef="#br0" timeOffset="12524.4143">10054 13605 167,'0'0'113,"0"0"-11,0 0 3,0 0-41,0 0-23,0 0-17,-85-38-2,65 38-15,-3 0-7,0 0 0,-1 7-1,0 7 1,-1 1-3,5 3-3,1 2 3,3-1 2,7-1-2,3 2-3,4-6 2,2 0-7,0-5 0,9-1-6,8-4 8,2-4 9,5 0 6,4 0-2,2-3 4,0-10-8,-2-4-7,-4-3-19,-4 2-14,-4-1 19,-5 3 6,-2 1 15,-4 4 8,-2 6 23,-3 4 39,0 1-12,0 0-38,0 0-20,0 0-1,0 0-14,0 6 14,0 6 0,0 2 2,0-3-2,0 2-1,6-5 0,0 2-3,2-4 2,7-4 3,0-2 2,4 0 1,2 0 5,0 0-8,6-4 6,-2-7-6,0 0 0,-5-3 3,-2-1 2,-6-2-1,-2-4 10,-4-4 0,-3-2 9,-3-6-4,0-5 0,0-3-15,0-4-3,0-2 1,0 1-1,-3 4-1,-5 7-1,0 8 1,-1 9 8,4 8 5,1 3 7,1 6-11,1 1-3,1 0-6,-5 13-9,0 23 1,3 14 4,3 11 1,0 0 1,1-4 0,16-9 2,-4-4-2,2-9 0,2-5 2,0-5-1,7-5 2,0-4-2,5-2 1,-1-7-1,2-2 1,0-3 1,-2-2 1,-1 0-1,-2-5 4,-2-12-3,-3 0 4,-2-8-4,-6 0 3,-4-2-5,-3-2 3,-5-1-3,0 1-6,0 6-2,-13 4-6,-6 7-1,-1 8 9,-5 4-11,-3 0 12,2 0 5,4 10-3,4 2 2,7-1 1,7-4-5,4-1 0,0 1-3,0-4 1,4-1 2,12-2 5,7 0 4,7 0 1,3-5-4,1-6 9,1 1-8,-4-1 5,0 4 2,-2-2-5,-4 7 0,-3 2-4,-7 0-3,-3 0-3,0 0 1,-6 9 3,-1 4 2,-4 5 1,-1 3 0,0 0 4,0 1-4,0-3 0,0-1-1,0-3 0,0-1 0,0-2-1,5-3-5,6-3 5,5-3-4,4-3-2,4 0 7,6-3-3,6-10 3,-2-4-4,2-3 2,-6-2-4,-3-3 1,-7 0-1,-1-2 6,-6 1 0,-7 4 1,-3 5-1,-3 7 5,0 2 20,0 3-1,-6 3-14,-2 2-7,-3 0-3,0 0-5,-1 13 2,3 7 0,3 2-4,3 2 6,3 0-6,0-1 4,12-3 0,9-6 3,4 0-3,4-6 3,-3-2-18,2-5-27,-3-1-98,-4 0-316</inkml:trace>
  <inkml:trace contextRef="#ctx0" brushRef="#br0" timeOffset="12831.4432">11168 13179 582,'0'0'129,"0"0"-84,0 0-7,0 0-21,0 0-17,0 0-3,-1-10-20,1 10-37,-2 0-68,-5-1-264</inkml:trace>
  <inkml:trace contextRef="#ctx0" brushRef="#br0" timeOffset="13363.8982">9993 13356 249,'0'0'145,"0"0"-54,0 0-27,0 0-9,0 0-55,0 0 9,58 0 29,-14 0 7,10 0-22,3 0-5,0-3-6,-4-3-9,-4 0-3,-5 2 0,-5 2-26,-5 2-71,-7 0-176</inkml:trace>
  <inkml:trace contextRef="#ctx0" brushRef="#br0" timeOffset="14836.1501">11492 13461 57,'0'0'78,"0"0"-28,0 0 8,0 0 11,0 0-12,0 0-28,36-51 31,-26 42-4,-2 2-17,-1 0-3,1 4-10,0 2-17,0-1-9,3 2-1,2 0 1,-1 0-3,0 5-3,0 9 3,-3 2-8,-2 4 5,-5 2 6,-2 4 0,0 0 15,-12 0-8,-6 0 5,0-3-8,0-5 0,3-3-1,2-3 0,2-3-3,5-1-1,0-4-1,3-1-2,-1-3-2,4 0-15,0 0 21,0 0 0,0-6-14,0-8 3,9-4 11,4-1 0,5-5-1,2-2 1,2-3 3,3 1 0,0 1-2,-2 0 0,-2 6 11,-6 3 10,-6 4-4,-6 5 14,-3 3-6,0 3-9,0 3 2,0 0-6,0 0-9,0 0-3,-5 9-1,-8 14 0,-2 7 1,0 3-1,5 0 0,2-5 2,8-2-2,0-3-2,0-4 2,6-2 0,10-5 0,4-3-3,5-5-24,5-4-28,3 0-101,0-5-172</inkml:trace>
  <inkml:trace contextRef="#ctx0" brushRef="#br0" timeOffset="18337.9309">12842 13404 128,'0'0'69,"0"0"16,0 0 18,0 0-13,0 0-12,0 0-18,2-21-15,-2 19-25,0 2-16,-6 0-4,-6 0-3,0 0 1,-2 6 0,0 5-10,3 3-5,-2 2 16,1 2 0,0 5 1,0 0-3,1 0 3,5 0-2,5-2 2,1-3-5,0-3-2,1-2 4,10-5 0,1-2-3,4-2 5,2-4 1,0 0 1,1 0 7,-1-10-4,2-3-2,-1-2 0,-2-3 1,-4 0-2,-4 0 0,-6-2 0,-3 1-1,0-1 0,0 1 1,-8-1-1,-3 3 1,0 3 2,2 4-3,-3 2-1,3 3-4,-1 2 1,-1 1 3,2 2-1,3 0 2,3 0-1,2 0 1,1 0-5,0 0-1,0 6 3,0 0-10,0-1 13,6-2 1,4-2-1,5-1 2,0 0 4,6 0 1,1-11-2,1-2 0,5-5-5,-4-3 2,0 0 6,-6-3-1,3-2-1,-5-1 7,-4 0-3,-3 0 1,0 0-2,-3 1-2,-3 2-4,-3 2 1,0 5 11,0 2-7,0 4 0,-5 4-1,-2 3-5,3 0-1,1 4-1,-2 0 0,-1 0 0,-3 11-1,-1 14 0,-1 11 0,4 12 0,4 5 1,-3 8 6,6 1 5,0 2-4,0-1 1,0-2-1,0-3 1,0 0-6,0-3 0,0-2 5,0 0 3,0-5-4,9-4-2,0-4-1,1-4-3,2-3 0,-1-4 0,-2-4 1,-2-7-2,-3-5 1,-1-9 0,0-4-1,-1 0 1,1 0-5,1-15 2,1-12-2,2-6-19,-4-1-6,-3 2 3,0 1 0,0 5 19,-7 0 8,-7 3 0,-2 5 0,1 3 0,-1 2 1,7 2 3,3 2-2,3-2-1,3 1-1,0-4 0,3 0-4,16 0 1,2-3 3,1 4 0,-1 0 1,-1 5-2,-4 0 0,8 2-15,-3-1-61,6-1-79,-5 2-109</inkml:trace>
  <inkml:trace contextRef="#ctx0" brushRef="#br0" timeOffset="20666.0077">14634 13317 122,'0'0'58,"0"0"-16,0 0 7,0 0-7,0 0-28,0 0 14,-76-49 7,64 47 12,0 2-18,-4 0-15,-1 0-11,-4 10 1,2 10-4,-5 5 0,2 4-4,1 1 4,4-1 5,4-2 1,6-3 2,7-3-8,0-5 0,0-2 1,9-4-1,7 0 0,-1-7 2,6-3 2,1 0 6,3 0-1,1-9-1,-1-3-8,2-2-7,-5-1-3,1-2 10,-7 0 1,0-3 4,-5 2-4,-5 1 0,-4 2 4,-2 1 4,0 6 5,0-2 11,0 4-12,-6 3 14,0 1-8,1 0-9,2 1 8,1 1-12,1 0-5,1 0-1,0 0-9,0 7 4,0 8 4,0 2 0,0-1 0,0 0 1,0-2-1,7-1 0,9-5-3,3-3 3,2-2 1,0-3 1,3 0-1,-2 0-2,2-8 1,-3-4-3,3-4 6,-2-4-4,2-4 3,-3 1-1,-2 4 1,-4 5-1,-5 7 2,-4 4-1,-4 3 0,-1 0-1,5 0-1,-1 12-3,7 6 4,-5 3 3,1 0-2,-4 0 0,-2 0-1,-1-1 0,-1-1 0,0 1 1,0-2 6,-3-3-3,-3-3-4,2-3 3,1-4-3,1-4 0,2-1 2,0 0 1,0 0 2,0-7 8,0-13-8,3-6-5,6-2 0,3-1-3,0 1 2,0 2 1,1 2 0,2 4-2,-1 5 1,-2 3 1,-2 5 1,0 4 7,-2 3-4,3 0-4,0 0-3,3 9 0,1 8 2,0-1 2,-2 5-4,-4-3 1,-3 2 0,-3-2 2,0-2 6,2-1-4,0-2-1,1-2-1,0-3 1,3-2 0,3-3-2,3-3 4,3 0-1,-1 0 0,0-10-2,-3-3-1,-1 0 1,-1-5 1,0-2 2,0-1-2,-3 0-1,-1 3 0,-3 1 0,-2 4 1,-3 4-1,0 3 1,0 3-1,0 3 2,0 0-2,0 0-7,0 0-11,0 10 12,0 10 6,0 3 1,0-2 0,0 0-1,3-5 3,0-3-1,3-2-2,8-3 0,4-5 0,7-3 6,6 0 4,5-3-2,2-16-4,-4-2-3,-6-1-1,-5-3 6,-7-3-2,-4 4 1,-5 2-3,1 7 10,-5 4 5,-3 6 4,0 4-3,0 1-2,0 0-16,0 18-6,-6 13 4,-3 9 2,-2 2 0,0 1 1,0 0 2,3-4-2,-2 0-1,1-3 0,0 0 2,-5-1-1,-3 0 0,-4-2 0,1-3 0,-2-5 0,4-7-1,6-7 3,6-7-2,5-4 5,1 0 1,0 0 3,0-5 21,0-13-31,7-2-1,10-4 0,7-4 1,4 0 1,5-2-1,4-3 1,3 1-6,-1-1-7,0 3-32,-6 3-36,-3 4-26,-8 1-163</inkml:trace>
  <inkml:trace contextRef="#ctx0" brushRef="#br0" timeOffset="21806.9211">17217 13022 156,'0'0'54,"0"0"-13,0 0-7,0 0-1,0 0 0,0 0-16,-96-53-15,72 53 38,-3 12-15,-2 9 14,-3 8 3,-1 9-19,1 5-4,-1 2 6,4 3-8,10-3 15,6-2-8,10-6-15,3-5-8,13-7 2,17-7-2,11-7-1,8-9 1,4-2 7,5-2-5,-3-16 2,0-1-5,-5-4-56,-11 2-129,-12 2-150</inkml:trace>
  <inkml:trace contextRef="#ctx0" brushRef="#br0" timeOffset="22439.3154">17629 12954 211,'0'0'70,"0"0"-25,0 0-12,0 0-9,-94 29-17,69-1 7,0 9 4,3 5 14,1 1-3,7 3-17,7-3-8,7-4-4,0-6 0,4-7-5,15-7 2,6-6 3,6-6 0,5-7 27,5 0 16,0-3-2,1-15-9,-1-3-15,-3-5-11,-7-1 2,-4-3-2,-5 0 9,-7 0 5,-7-3-3,-5-2-2,-3-1-1,0 0-5,-15 1-7,-8 4-2,-5 5-8,-5 8-18,-6 13-16,-1 5-50,-1 5-80,2 13-125</inkml:trace>
  <inkml:trace contextRef="#ctx0" brushRef="#br0" timeOffset="23694.9545">18051 12961 125,'0'0'97,"0"0"-13,0 0-18,0 0-9,0 0-7,0 0-24,0-16-22,0 16-4,0 0 5,0 16-5,-2 7 56,2 6-5,-3 3-19,0 0-6,0 2-16,0-4-5,1-3 0,1-2-4,-2 0 0,2-1-1,-2-2 0,1-4-15,-1-4-12,2-4-31,1-7-95,0-3-40,0 0-62</inkml:trace>
  <inkml:trace contextRef="#ctx0" brushRef="#br0" timeOffset="24142.522">18035 13035 31,'0'0'88,"0"0"26,0 0-7,0 0-12,0-81-18,0 77-1,2 2-37,-2 2-10,3 0-29,3 0-10,5 12-1,5 11 11,2 5 3,4 4 3,-1 1 0,3 0 2,-1-1-6,0-2 3,1-3-4,-3-3 0,-2-1 1,2-4 0,0-4-1,0-1 0,0-7-1,0-4 6,-2-3-3,1 0-3,-4-3 7,2-15-3,-4-7 4,-1-7-3,-6-1 5,-2-3 0,-5 0-3,0-2 1,-6 1 5,-6 1-2,-2 4-4,5 3-6,2 6-1,0 9 0,2 1-16,2 8-15,0 3-8,2 2-28,-1 0-78,-1 0-132</inkml:trace>
  <inkml:trace contextRef="#ctx0" brushRef="#br0" timeOffset="27071.6558">18765 12858 136,'0'0'97,"0"0"-2,0 0-8,0 0-1,0 0-11,0 0-36,0 0-22,3-8 1,-1 8-11,2 0-7,5 0 0,6 0 0,6 0 5,6 0 0,4-3-2,3-4-1,5-4 3,4-1-4,-1-2-1,-6 4 0,-4 1-22,-10 6-38,-10 3-53,-7 0-57,-5 0-124</inkml:trace>
  <inkml:trace contextRef="#ctx0" brushRef="#br0" timeOffset="27403.7212">18952 12890 80,'0'0'43,"0"0"-10,0 0 63,1 81 20,-1-50-39,0 4-19,0-2-25,0 0-14,0-3-7,0-1-12,0-4 1,-1-1-1,-4-1-16,2-3-48,0 1-21,2-5-60,1-4-58</inkml:trace>
  <inkml:trace contextRef="#ctx0" brushRef="#br0" timeOffset="27973.7212">19337 12803 237,'0'0'112,"0"0"-34,0 0-3,0 0-9,0 0-13,0 0-53,0-1 2,0 31-2,0 10 54,0 3-20,0 0-8,0-2-19,0-6-2,-2-3-5,1-4 0,1-2-4,0-3-25,0-5-9,0-5-39,0-3-42,0-5-26,0-5-55</inkml:trace>
  <inkml:trace contextRef="#ctx0" brushRef="#br0" timeOffset="28521.9562">19374 12802 66,'0'0'94,"0"0"14,0 0-29,0-92-6,6 70-20,10 1 1,1 0-9,4 1-11,-4 5-3,0 5-1,-4 5-10,-1 5-20,2 0-2,2 6-8,-1 15 2,-3 7 8,-9 4 0,-3 2-9,-2-2-11,-17 1-12,-2-2-11,-4-4-9,1-4 20,2-1 20,-1-4-29,5-3 17,-1-4 24,5-4 1,5-4 3,2 0-4,7-3 7,0 0-6,0 5-1,3 1 0,15 2 17,6 3 24,4 1 17,5 2-6,0-1-22,0 1-15,-2 1-5,-3 0-7,-1 1-1,-6 3-2,1 0 0,-4 2-2,-4 0-14,-4 0 15,-1-3-68,-4-3 1,-1-4-6,-1-5-30,-1-6-124</inkml:trace>
  <inkml:trace contextRef="#ctx0" brushRef="#br0" timeOffset="29155.3675">20122 12730 109,'0'0'80,"0"0"-28,0 0 16,0 0-8,0 0-6,-96-31-5,65 50-6,1 6-12,3 10-2,6 7-7,5 6-18,4 2-4,5 0 0,6-7-4,1-5-4,1-8 7,18-6-8,6-7 9,6-7 0,2-4 2,3-6 9,-2 0 11,3 0 2,-4-12 3,-5-3-17,-3-4 10,-6-5-1,-4-4 15,-2-5 5,-7-4-6,-3-6-22,-3-2 2,0 2-10,-10 4-3,-8 5-4,0 6-12,-3 4-10,0 7-17,0 10-20,-3 7-59,-1 0-149</inkml:trace>
  <inkml:trace contextRef="#ctx0" brushRef="#br0" timeOffset="30078.5879">20578 12677 43,'0'0'137,"0"0"-34,0 0 3,0 0-2,0 0-35,0 0-49,-2-3-20,-1 29 1,-1 14 44,-4 10 0,-2 7-10,1-3-12,3-5-20,1-7 7,2-9-10,3-6 0,0-6 3,0-2-3,11-3 1,10-4 3,6-5 4,12-4 0,6-3 4,5 0-5,1-7-1,-2-5-6,-7 1 0,-7 3-41,-7 3-29,-8 2-84,-5 0-162</inkml:trace>
  <inkml:trace contextRef="#ctx0" brushRef="#br0" timeOffset="30542.175">21276 12585 445,'0'0'66,"0"0"48,0 0-40,0 0-21,0 0-49,0 0-2,-21 30-2,3 19 14,-3 5-2,5 3-4,6 0 0,5-6-6,5-5-2,0-10 1,0-8-1,6-2 0,9-5-1,5-3 1,5-5 0,6-7 1,8-6 0,9 0 5,0-3-4,-2-8-2,-7-2-16,-11 1-22,-7 5-1,-9-1-22,-3 4-46,-2-2-104,-6 2-128</inkml:trace>
  <inkml:trace contextRef="#ctx0" brushRef="#br0" timeOffset="30907.1001">21831 12597 429,'0'0'85,"0"0"1,0 0-83,0 0-3,0 0 0,0 0 46,-28 113-13,28-72-11,0 1-11,0-1-3,0-2-6,0-3-1,0-3 0,1-4-1,4-4-27,1-5-56,2-8-142,2-8-167</inkml:trace>
  <inkml:trace contextRef="#ctx0" brushRef="#br0" timeOffset="31181.6067">21843 12572 300,'0'0'82,"0"0"-55,0 0 26,0 0 25,75-91-12,-54 78-17,3 1-22,-1 2-13,4 2-9,0 5-5,0 3 0,-2 0-4,1 0-12,-7 7-42,-5 7-93,-8 1-3,-6 5-25</inkml:trace>
  <inkml:trace contextRef="#ctx0" brushRef="#br0" timeOffset="31397.7947">21819 12784 85,'0'0'43,"0"0"-23,0 0 31,0 0 24,0 0-10,0 0 33,48 1 20,-17-2-44,1-3-47,-3 2-19,-3 2-8,-3 0-13,-4 2-102,-8 10-147</inkml:trace>
  <inkml:trace contextRef="#ctx0" brushRef="#br0" timeOffset="31613.9673">21867 13038 213,'0'0'70,"0"0"-38,0 0-16,0 0 109,0 0-23,82 3-21,-54-12-31,2-1-25,-4 1-13,-1 1-9,-4 2-3,-1 2-17,0-1-42,-1 4-79,-2-2-111</inkml:trace>
  <inkml:trace contextRef="#ctx0" brushRef="#br0" timeOffset="32046.0818">22527 12498 383,'0'0'98,"0"0"-13,0 0-52,0 0-33,0 0-4,0 0-2,-3 54 6,3-21 13,0 1 1,-2-3-1,-1-1-7,0 2-4,0-2-2,1 0-9,2 0-72,-1 0-71,-2-4-67</inkml:trace>
  <inkml:trace contextRef="#ctx0" brushRef="#br0" timeOffset="32415.9482">22403 12394 506,'0'0'13,"0"0"-12,0 0 0,116-57 3,-70 57 0,-1 0 14,-1 15 14,-6 12-4,-4 8-10,-7 4-4,-6 3 7,0 3-2,-5-1 4,-2-1-1,-5-2-5,-5 1-11,-4 0-4,0 4-2,-21-3 3,-7-2 3,-8-4 1,-5-5-3,-3-5 2,-2-4-5,-3-7-2,0-4-9,1-6-21,0-4-25,5-2-98,0 0-118</inkml:trace>
  <inkml:trace contextRef="#ctx0" brushRef="#br0" timeOffset="32986.3049">23300 12748 488,'0'0'137,"0"0"-109,0 0 0,0 0-15,0 0-5,0 0-4,69-18-1,-39 13-1,6 1-2,0-2 0,0 3-1,-3-1-17,-7 3-56,-6 1-130,-8 0-190</inkml:trace>
  <inkml:trace contextRef="#ctx0" brushRef="#br0" timeOffset="33602.926">23888 12441 130,'0'0'5,"0"0"26,0 0 42,0 0 59,0 0-8,0 0-71,-4-23-40,4 29-13,-3 19 0,2 11 33,-2 4-10,3 4-15,0-2-6,0-5 3,8 0 2,6-3 0,2-4-7,2 3 2,5-1-2,-1-2 2,-1-1 5,1-8-1,-2-6-2,-2-5 1,-1-8 4,-1-2 6,1 0 14,3-10-8,2-15 1,3-6-6,-2-5-2,-1-6 1,-1-2-3,-2-3-6,-2 1-6,-5-1 2,-3 2-1,-3 6-1,-5 8 0,-1 9 0,0 8-7,0 7-22,0 4-33,-4 1-81,-4 2-253</inkml:trace>
  <inkml:trace contextRef="#ctx0" brushRef="#br0" timeOffset="57900.1992">25709 12701 112,'0'0'80,"0"0"11,0 0-14,0 0-5,0 0-3,0 0-22,0 0 9,0 0-22,-2-32-3,-1 31-12,2 1-13,-4 0-6,-1 0-5,-1 0 5,-5 0 0,-4 1 0,-1 13 1,1 2-1,1 2-1,3 1 1,1 2-3,4 2-2,1-1 4,5 0 0,1-2 0,0-3-2,0-1 2,4-3-2,9-3-8,2-4 2,5-1 3,-1-5 6,2 0 5,0 0-4,1-11 4,-4-1-5,0-3-3,-4-3 3,-1-3-2,-6 0 0,-2 0-6,-4-1 6,-1 1 1,0 3-2,0 0 3,-7 4 0,-5-2-4,-1 4 0,0 2 0,3 2 2,0 2-13,1 3-1,3 0 0,0 3-4,3-1 13,1 1 7,2 0 5,0 0-5,0-2-6,0 2-19,0 0 20,5 0 2,8 0 3,1 0 3,3 0 5,2 0-6,-2 0 3,1 0-4,-1 0 1,0 0-1,-1-5 0,-2-2 4,-2-2-1,-1-2-2,-1-1 12,-2-1 1,1-1-9,-1 0 1,-3 1 0,-1 0 6,-4-1 6,0 2 6,0 0-8,0 0-3,0-2-2,0 4 0,0 3-8,-1 0 0,1 6 7,0 1 2,0 0-6,0 0-7,0 0 0,0 0-8,-2 6-13,-1 18 10,0 11 11,-1 7 9,0 4 2,2 3 2,-1-1-6,0 2-6,2 0 7,-2 2-6,0-4 1,1 0-1,2-5-1,0 0 0,0-2 15,2-5-12,5-5-3,1-4 1,-2 0-2,1-4 0,-3-2 0,-1-4 3,-1-4-2,-2-3 0,0-2-1,0-3 1,0-2 0,2-3 0,-2 0 1,0 0 5,1 0-2,-1 0 4,0 0-1,0-8-8,0-7 0,0-4-2,0-7-5,0-1 1,0-5-2,0 1-3,0 0-4,0 3-1,0 2 4,0-1 9,0 2 3,0-3 0,0 0 0,0-1-1,0-1 1,0-3 0,0 3-2,9-1 0,4 0-2,1 7 2,4 3-2,-2 5 4,2 4-2,-3 1 2,-3 5 0,-3 3 0,-2 3-1,2 0-3,3 0-2,0 5-1,1 8 3,-2 5 3,-5 2-2,-4-1 2,-2 1-9,0-1 5,-6-1 2,-10 0 3,-3 0-3,-1-1 1,-2-3 1,3-1-13,2-2 4,3-5-18,3-1-23,5-4 10,2-1 28,4 0 12,0 0 0,0 0-17,0 0 15,7 0 3,5-6 2,7 0 2,1 1 9,4 4 7,1 0 0,3-1-10,2 0-5,-1 1-1,-1-3 0,-1 2-2,-3-1 5,-2 0-5,2-3 2,1-2-4,-1-1 1,2-1 3,-6 1-2,-4-5 4,-6 0-2,-3-2 7,-4-2-6,-1 1 4,-2 4-1,0 2 3,0 2-4,0 3 0,0 1-5,-6 4-2,1-2-7,1 3 7,-2 0 3,3 0-3,0 0-6,0 3-2,2 11 4,-1 2 1,2 1-4,0 1 5,0 0-1,5-3 2,8-1 1,0-2 0,5-6 0,0 1 0,6-4 2,0-1 6,1-2-8,1 0 1,-4 0 2,-1-11-2,-5-1 2,-2-4 3,-2-6 4,-5 0-7,-1-1-2,-5 1 0,-1 2 0,0 2 3,0 1-4,-3 7 5,-5 1 0,3 2 3,1 2-5,2 0 4,1 2-5,1 2 0,0-2-2,0 2 1,0-1-1,0-3 0,0 1 0,12-1 0,7 0-1,5 0 2,4 2 2,2 3 0,-3 0 1,-2 0-1,-2 8-3,-6 8-2,-3 4 0,-5 5 2,-2 2 9,-4 2-1,-3-1 7,0 0 0,0-4-5,0-3-7,3-2 0,5-4-2,1 2 1,3-4-2,1-4-1,3-3-17,6-4-21,6-2-24,2-2-130,0-15-199</inkml:trace>
  <inkml:trace contextRef="#ctx0" brushRef="#br0" timeOffset="59819.6764">27336 12674 138,'0'0'46,"0"0"-18,0 0 3,0 0-16,0 0-4,0 0-1,-76-18 28,61 18-6,-2 0 4,1 0 8,2 0-19,-1 2-14,0 11-10,-2 5 0,1 1 2,2 6 3,0 1 4,5-1-7,3 4 0,3-5 1,1-2-4,2-4-3,0-2 2,0-5 0,0-3 1,6-4 0,3-2 0,3-2 5,5 0 2,2-6 6,2-12-7,0-3-6,-2-2-2,-2-1-4,-4 6 6,-3 2 1,-4 4 2,-4 6 0,-1 2 7,-1 4 24,0 0 10,0 0-29,0 0-15,0 0-18,0 4 15,0 7 1,0 3 2,2 0-1,2-3-3,5 0 3,2-3 0,4-4-1,3-2 2,4-2 4,3 0 1,1 0-2,-1-5-3,-1-2 0,-3-4 0,-3-2 2,-1-1-1,-1-3 3,-2-2 1,-2-4-1,0-4-3,-4 0 6,-4-3 0,-1 0 0,-3 0-5,0 0 3,0 1-3,0 4-2,-1 1 4,-5 3-3,0 1 0,0 5 2,1 2 6,2 6-1,0 3-4,2 2 7,-1 2 4,2 0-14,-1 0-1,-1 18-12,-1 15 9,2 9 3,1 4 0,0-3 0,0-2 0,10-6 0,4-5 0,1-3-1,1-2 1,-1-2-3,3-2 3,0-5 0,3 0-2,-1-7 0,0-2-3,-2-2-4,-3-4-11,0-1 13,-3 0-10,-2-4 12,4-14 3,-1-6-1,0-5-11,1-2 0,-4 3 4,-2 1 4,-4 8 6,-2 5 1,-2 4 14,0 2 41,0 5-17,0 1-9,0 2-8,0 0-22,0 0-4,0 0-5,0 10 0,0 4 7,0 3 1,6-2 0,1 1 0,3-5-1,0 0 2,-1-4 0,4 1 0,-3-4-6,5-1-28,-1 0-38,-2-1-44,-1-1-35,-3-1-35</inkml:trace>
  <inkml:trace contextRef="#ctx0" brushRef="#br0" timeOffset="60104.9004">27869 12432 589,'0'0'57,"0"0"-22,0 0-13,0 0-14,0 0-8,0 0 0,-2-21-9,2 19-26,0 2-46,-1 0-69,-8 0-118</inkml:trace>
  <inkml:trace contextRef="#ctx0" brushRef="#br0" timeOffset="60431.5903">27235 12641 184,'0'0'152,"0"0"-106,0 0-1,0 0 37,84-35-11,-52 26-20,7-1-10,3-1-13,1 2-12,3 2-11,-5 2-1,-2 3-4,-4 2-4,-3 0-30,-5 0-46,-7 0-93,-6 5-161</inkml:trace>
  <inkml:trace contextRef="#ctx0" brushRef="#br0" timeOffset="61577.2905">28258 12578 137,'0'0'52,"0"0"27,0 0-1,0 0-20,0 0-17,0 0-17,-89-12-19,74 22-5,3 7-2,-1 1 2,4 3 8,1 0 13,4-2 7,2 3-19,2-1-8,0-2-2,2 1-1,8-2 0,2-3-1,3-1 3,0-5 0,1 0 10,0-6-9,3-3 2,0 0 1,2 0 2,3-2-2,-5-10 6,-2-1-6,-6-4 3,-8 0-2,-3 1-5,0-2-2,-3-2-20,-11 1 1,-1 0 21,1 3 5,2 1-4,-1 2 0,3 2-1,-1 2 0,2 1 0,3 2 4,5 0-3,1 2 0,0-2 12,0 0-12,3-2 0,11 2 1,5 0 7,4 3 0,3 2-2,0 1 8,3 0-3,-4 3-5,-2 9-5,-4 3-2,-4 1-1,0 4-4,-6-2 5,-3 0 0,-2 0 6,-4-3 0,0 0 2,0-4-4,0-2 2,0-2-2,0-4 1,0-1-3,0-1 1,0-1 3,0 0 3,0-1 7,3-18 3,9-4-19,6-3-10,0 2 5,1 4 2,-5 7-2,-4 5 5,-4 4 0,-4 4 7,-1 0-2,1 0-5,2 0-12,4 1 4,2 10 4,-1-1 4,0 3 2,0-1 1,-2-1 0,-1 2-1,0-2-2,1 2 1,-2-1-1,0-1-2,1 0-18,1 0-26,2-2-16,4-5-119,1-4-125</inkml:trace>
  <inkml:trace contextRef="#ctx0" brushRef="#br0" timeOffset="62510.6755">29186 12584 244,'0'0'128,"0"0"-102,0 0 2,0 0-27,0 0 2,0 0-1,-14 10 32,11 0-8,1-3-6,1 1-6,1-1-1,0-3-8,0 1-5,0 0-3,0-4-7,7-1 10,8 0 3,0 0 2,1 0 2,-1-6-4,1-6 6,-2-2-5,-1-1 2,-1 4-1,-2-2-2,-2 4 4,-2 1-4,-4 6 4,-1 0 10,-1 2 3,0 0-12,0 0-3,0 0-5,0 0-9,0 0 2,0 9 0,0 5 7,0 2 0,0 1 3,0-2-3,0-3 1,5 0-1,-2-2 0,0-2 0,1-1 0,3 0-2,3-3-3,2-1-1,5-1-17,4-2 23,3 0 0,3-11-37,0-7 7,-5-1 5,-2-3 7,-1 3 12,-1-4 4,-3 2 4,0 3 7,-3 1-9,-5 7 5,2 2 3,-3 2 17,-1 4-23,-1-1-2,-1 1 1,2 2-1,-2 0-15,4 3 15,-3 11 9,1 0 14,1 3 3,-2 0-9,3-1-2,1 0-2,-2-3-6,2-3 1,-4 3-4,-1-5 1,-3 2-4,0-1 3,0 1-4,-10-1-3,-5 2-23,-6-4-17,-1-1-42,-1-1-44,2-5-86</inkml:trace>
  <inkml:trace contextRef="#ctx0" brushRef="#br0" timeOffset="62780.239">29261 12397 611,'0'0'40,"0"0"-40,0 0-6,0 0-14,0 0-59,0 0-89</inkml:trace>
  <inkml:trace contextRef="#ctx0" brushRef="#br0" timeOffset="68237.1912">4043 15019 129,'0'0'153,"0"0"-127,0 0-6,0 0-15,0 0 6,0 0-11,0 0 43,30 0-1,-16 0-12,3 0 14,7-1-9,1-2-20,5 0-13,6-2 2,1-1-4,2-1-3,-5-1-37,-4 4-52,-12 2-4,-5 2-75</inkml:trace>
  <inkml:trace contextRef="#ctx0" brushRef="#br0" timeOffset="68529.8858">4272 14974 119,'0'0'120,"0"0"-91,0 0-27,0 0 39,0 0 24,-3 89-12,3-60-8,0-1 16,2 1-44,1-2-4,3 0-11,0 0 0,-1 1-2,3 3 1,0-1 1,-4 0-2,1-3-16,-2-4-29,0-5-24,0-4-86,4-4-88</inkml:trace>
  <inkml:trace contextRef="#ctx0" brushRef="#br0" timeOffset="68764.1827">4183 15499 110,'0'0'216,"0"0"-196,0 0-19,0 0 30,0 0-28,0 0 23,33 6 34,-8-6 4,3 0-35,2 0-14,0 0-4,1-4-11,-3-4-7,0 2-104,-3 2-80</inkml:trace>
  <inkml:trace contextRef="#ctx0" brushRef="#br0" timeOffset="70769.196">29994 12450 458,'0'0'86,"0"0"-50,0 0-5,0 0-13,0 0-12,0 0 1,1-8-5,-1 8 0,0 0-2,0 0-3,0 0-20,0 0-50,-9 9-38,-3 0-125</inkml:trace>
  <inkml:trace contextRef="#ctx0" brushRef="#br0" timeOffset="70991.8769">29992 12746 410,'0'0'169,"0"0"-140,0 0 18,0 0-24,0 0-15,0 0-4,0 0-4,0-6-21,0 0-45,-6 0-116,0 0-167</inkml:trace>
  <inkml:trace contextRef="#ctx0" brushRef="#br0" timeOffset="73397.9685">4846 15459 166,'0'0'113,"0"0"-41,0 0 22,0 0-18,0 0-42,0 0 14,-11 0-1,11 0-19,0 0-14,0 0-5,0 0-9,0 0-2,0-1-1,0 1 3,0 0-2,0 0-4,0 0 2,0-2-3,6-3-1,6-2 8,0-2 6,0-3 8,-2-4-9,-1-2-3,-1-6 1,-1-6 1,2-4 0,-6-4-1,0 4-1,-3 2 0,0 5 0,0 3-2,0-1 5,0 1-5,0 1 0,-3 2 1,-2 2-1,-2 3 4,1 3-1,0 3 0,2 2-1,1 1 0,-2 1 1,-2-3 0,1 0 1,3 1-4,-2 4 4,4 4 2,1 0 5,0 0-9,-2 0-2,2 0-6,0 0 0,0 19 5,0 15-2,0 14 3,0 9 0,0 8 0,5 10 1,4 3-2,6 4 1,-5-5 0,3-7 1,1-6 0,1-3 0,-2-4-1,1-6 0,-1-3 1,1-6-1,-1-8 1,-4-6-1,2-5 2,-3-5-2,-2-5-2,-3-5 2,-1-5 2,-2-3-2,0 0-4,0 0-4,0-12-1,0-12-45,-6-9-16,-2-5-6,-5 0-9,4 1 14,-3 6 44,-1 5 11,-1 4 16,2 9 5,3 5 25,3 3 10,5 2 19,-1 0 2,2-4-24,0-1-26,0-6-11,14-3-3,2-2 3,1 2 7,-1 4-7,-4 2-24,6-1-61,-2 2-80,5-4-143</inkml:trace>
  <inkml:trace contextRef="#ctx0" brushRef="#br0" timeOffset="74315.7701">6518 14864 332,'0'0'89,"0"0"-9,0 0 15,0 0-19,0 0-37,0 0-38,-6-19-1,-3 45 3,3 15-3,-2 12 1,5 1-1,3-1 0,0-4 0,0-3-2,11-7 2,4-5-3,6-3 1,3-8 1,4-3-1,8-8-8,4-4 6,5-8 4,0 0 1,-4-6-1,-3-12 1,-7-5 5,-3-4-5,-5-4 4,1-4-3,-5-3 0,-2 0 6,-6-1-2,-6-3 2,-5 2-2,0-1-4,-3 5-1,-10 5-1,-1 11 0,3 8-8,1 7-21,1 5-57,0 0-198</inkml:trace>
  <inkml:trace contextRef="#ctx0" brushRef="#br0" timeOffset="74617.2697">7276 15004 44,'0'0'331,"0"0"-270,0 0-39,0 0 25,0 0-43,0 0 2,41 0 18,-21-3-11,-1 2-9,-2 1-4,1 0-20,-5 0-84,-1 0-100</inkml:trace>
  <inkml:trace contextRef="#ctx0" brushRef="#br0" timeOffset="74801.2073">7356 15128 216,'0'0'184,"0"0"-176,0 0-8,0 0-8,0 0 8,0 0 14,39-10 34,-21 3-34,-6 3-14,3 0-41,-8 1-132,-2 2-89</inkml:trace>
  <inkml:trace contextRef="#ctx0" brushRef="#br0" timeOffset="75693.0561">8219 14772 422,'0'0'105,"0"0"-21,0 0-18,0 0-37,0 0-25,0 0-5,-109-3 1,70 19-6,2 2-15,1-3 2,4-1 11,6 0-5,5-5-8,4-1 16,1-5-3,5-2 7,3 1 2,5-2 4,1 0 2,2 0 2,0 0 10,0 0-2,0 0-8,0 0-2,0 1-7,0 14-10,0 12-4,9 16 14,0 11 0,2 4 5,-1 4 0,-3 3 2,-1 6 0,-1 7-2,-5 2-2,0-4 9,0-8 6,4-11-8,1-6-8,8-7 1,-1-5 1,4-7-4,3-5 1,0-3-1,0-4 2,1-6-2,-1 0 0,5-6-1,0-7 3,3-1 0,1 0 2,3-13-4,4-5-6,-1-3-44,-4 0-100,-2 1-208</inkml:trace>
  <inkml:trace contextRef="#ctx0" brushRef="#br0" timeOffset="76483.5057">8813 14866 56,'0'0'75,"0"0"17,0 0-11,0 0-2,0 0-13,0 0 9,31-76-13,-33 64-2,-10 3-39,-2 2-8,-5 4-9,-1 3 0,-6 0-2,-2 9 4,0 10-6,-2 5 0,7 4 0,1-1 0,7 3-1,5-3 0,5-2-1,5 0 0,0-7-6,2-4 1,13-3 6,1-5-6,2-4 4,-2-2 1,2 0-7,3-8 1,0-11 2,3-2-4,-6-4-8,0 1 13,-5 5 5,-3 2 2,-5 5 3,-2 6-4,-3 4 5,0 2 20,0 0-21,5 0-5,-2 11-16,3 6 16,1 1 6,2-3-5,0 0-1,9-3-15,0-3-76,6-3-139</inkml:trace>
  <inkml:trace contextRef="#ctx0" brushRef="#br0" timeOffset="77300.9091">10058 14592 287,'0'0'116,"0"0"1,0 0-13,0 0-51,0 0-37,0 0-16,0 17-19,0 11 19,2 8 12,2 3 3,2-3-5,0-2 0,-1-6-7,-4-1 0,1-3 3,-2-4-5,1-3 1,-1-4-2,3-4 0,0-3-2,0-5-18,3-1-13,5-3 18,5-15 15,-1-6 4,3 0-2,-6 3-1,-1 5 0,-3 3 2,1 5-3,1 1 1,-1 4-1,2 3-4,4 0-4,0 2 2,2 9 4,-1 0 0,-5 3 1,-3-2-1,-4 2 0,-4-1 1,0 1 1,0 1 22,-6 0-9,-7-2-2,-2 3-8,-3-3 1,0-4-4,-1-2-18,0-5-71,-1-2-125,-1 0-106</inkml:trace>
  <inkml:trace contextRef="#ctx0" brushRef="#br0" timeOffset="78024.8574">9042 15543 239,'0'0'121,"0"0"-47,0 0 10,0 0-48,0 0-32,0 0 1,-37-17 2,19 17 6,-3 0-3,-6 15-9,-4 8 1,-2 6 2,2 5-3,4 4-1,6-2 1,8-1 1,8-7-2,5-3-1,0-6 0,18-4-6,6-5 4,6-5 3,11-5 5,0 0-1,2-9-4,-3-9-101,-7-2-198</inkml:trace>
  <inkml:trace contextRef="#ctx0" brushRef="#br0" timeOffset="78911.3292">10382 15526 182,'0'0'99,"0"0"-16,0 0 42,0 0-17,0 0-47,0 0-30,-9-3-24,-6 3-6,-3 8-2,-6 8 2,-2 9-3,-3 3 2,1 6 0,3 2 0,5-4-2,5-1 2,8-6-4,5-5 1,2-4-2,0-5 1,2-4 0,12-5 1,0-2 3,10 0 0,1-10 4,1-12 2,1-3-6,-2-5-5,-1-5-6,-4 0 0,-6-4 11,2-1 0,-7-7 2,-4-5-1,-2-6-1,-3 0 2,0 3 0,-11 10 8,-3 13 8,0 13 10,6 10 9,4 7-10,1 2-14,0 15-13,-1 31-10,1 17 7,3 9 1,0 2 0,0-11 2,9-7 0,7-10 0,1-7-1,6-5 1,7-10-2,8-8 1,8-7-24,2-9-55,1 0-192</inkml:trace>
  <inkml:trace contextRef="#ctx0" brushRef="#br0" timeOffset="79713.2233">10765 14506 74,'0'0'288,"0"0"-174,0 0-96,0 0 12,0 0-3,0 0 49,-5 54-45,21-37-8,8-4-15,5-3-3,9-5 3,2-5-2,2 0 3,-5 0-3,-4 0-5,-6 0-1,-9 0-17,-2 0 0,-5 0 9,-5 0-11,-2 0 2,0 0 10,-2 0-3,-1 5 1,1 8 6,-1 7-1,1 7 6,-2 11-6,3 7 8,0 8-3,3 7 0,0 6 0,3 7 4,-2 9 31,-4 7-6,-3 6 7,0-2-7,0-6-14,0-10-2,0-9-9,0-8-3,0-7 1,0-8-3,0-8 0,0-5 0,0-8 1,0-7-1,0-6 3,0-4-3,0-4 1,0-3 0,-12 0 8,-10 0-9,-11-3-19,-10-4 8,-8 4-8,-4 3-10,-5 0-39,4 0-101,1 7-117</inkml:trace>
  <inkml:trace contextRef="#ctx0" brushRef="#br0" timeOffset="81479.8871">11893 15216 136,'0'0'272,"0"0"-178,0 0-27,0 0-4,0 0-29,0 0-23,5-22 9,-5 22-20,0 0 0,0 3-1,-2 15 2,-8 6 8,-8 8-6,-3 2-3,-6 4-35,0-2-74,4-5-92,0-5-94</inkml:trace>
  <inkml:trace contextRef="#ctx0" brushRef="#br0" timeOffset="84424.3778">12909 15123 374,'0'0'75,"0"0"-64,0 0 3,0 0-12,0 0-2,0 0-1,-1 12-7,16-12 8,4 0 18,7 0 8,6-9 4,0-6-23,2-3 3,-3-1 1,-1-4-6,-1-4-5,-4-2 1,-4-3-1,-3 2 8,-4-3-6,-4 3-1,-3-3 2,-4-1 2,-1-1-4,-2-1 5,0 2-6,0 8 15,-3 5-3,-5 5 3,2 9 11,-2 4-20,0 3 1,0 0 3,-1 0-9,-1 7-1,2 14-3,2 8 0,3 5 3,2 7 5,1 0 5,0 3-4,6-5-3,10-4-3,1-9-1,2-2-1,1-6 1,0-2 1,1-3 0,-3-4-1,5 0 1,-1-3 0,3-1-4,-2-4 4,2-1 0,-3 0-6,1 0-5,-2-6-12,-2-9 20,0-4 0,-2-5 3,1-7-11,-5-1 11,-2-5-3,-4 3-14,-6 0 3,-1 5 14,0 0 2,0 5 0,-3 1 6,-4 4 4,1 2 2,2 5-3,1 3 3,0 3 1,0 3-1,1 3-5,1 0 1,1 0-10,-2 19-14,1 12 14,1 8 0,0 1 2,0-1-1,0-2 2,0-4-1,0-5-1,0-1 4,0-4-4,0-2 3,0-1-2,-4-4 1,-1 1-2,0-5 0,2-3 2,2-5-3,1-4 0,0 0-4,0 0 4,0-10-2,3-14-13,10-6-1,4 0-2,-1 2 8,-1 11 1,-4 4 6,-3 8 2,-2 3 1,-1 2-2,1 0-13,4 9 7,1 7 1,-1 4 7,2-2 0,0-1 2,3-4-2,0-2-2,3-4 2,0-2-4,4-5 5,2 0-2,0 0 2,3-7 0,-2-3 1,-4-3-2,-8-1-4,-1 1-2,-7-2 3,-4-2-2,-1-1-3,0 1 1,0 2 1,-9 3 3,-3 6-8,0 3 5,-1 3 6,1 0 0,-4 3-1,2 13 1,4 6-4,-1 2 4,5 0 0,5-2 0,1-1 2,0-5-2,3-4-6,9-3 6,1-5 0,5-4 7,3 0 4,7 0 8,7-12-12,-1-4 1,3-2-8,-6 0-3,-2 1 2,-7 2-2,-2 5 3,-7 0 5,-3 4 3,-5 2 17,3 3-7,-7-1-13,4 2-5,1 0 0,1 0-5,0 0 2,-1 6 3,0 1-2,2 3 4,-2-2 3,-2 2-3,1 0 0,-2-1-1,-2-2 2,-1-1-2,0-2 3,0-1-2,0-3 0,0 0 0,3 0-2,6-8-10,0-12 8,8-8-4,5-3 1,2 0-5,1 2 0,-4 8 9,-5 6 1,-5 7 1,-5 5 7,1 3 10,-2 0-18,1 8-13,1 10 13,2 5 11,0 1-4,0-1-5,4-2-1,1-3 2,2-3 6,-1-3-6,-3-3-3,3-3 2,0-2-2,4-4-1,5 0-83,0-1-304</inkml:trace>
  <inkml:trace contextRef="#ctx0" brushRef="#br0" timeOffset="89490.1326">12938 14804 73,'0'0'72,"0"0"9,0 0 2,0 0-16,0 0 2,0 0 7,0 0-5,-11 0-14,10 0-20,1 0-9,0 0-6,0 0-13,0 0-9,0 0-1,0 0-4,0 0-1,0 0-4,13-1 4,14-1 6,9-1 0,4-2 4,5 1-4,-3-2 0,2 0 0,-2-2-3,0 3 2,0-3 0,-6 2 0,-5 1-10,-4 1-3,-2 1-9,-4-1-14,0 3-18,-2 1-33,-5-1-92,-5 1-70</inkml:trace>
  <inkml:trace contextRef="#ctx0" brushRef="#br0" timeOffset="93029.6865">16241 14583 9,'0'0'33,"0"0"-19,0 0-14,0 0-25</inkml:trace>
  <inkml:trace contextRef="#ctx0" brushRef="#br0" timeOffset="95350.6955">16311 14486 241,'0'0'82,"0"0"-31,0 0 11,0 0-5,0 0-39,0 0 10,0 0-13,-76-45-1,52 45-7,-2 0-1,-5 9-5,-9 12-1,0 5 4,-2 2-2,2 7-1,5 5 2,6 3-1,5 1 18,7-2-4,10-2 2,7-2-2,0-6-10,16-5-4,14-8-2,11-4-1,6-7-7,8-8 7,0 0-5,-2-3-56,-3-13-85,-8-2-83</inkml:trace>
  <inkml:trace contextRef="#ctx0" brushRef="#br0" timeOffset="95889.8446">16629 14467 415,'0'0'83,"0"0"-54,0 0 11,0 0-34,0 0-6,-82 22 0,61 6 4,0 8 1,0 6 2,3 3 18,2 2-2,7-4-4,7-4-16,2-7-3,6-9-9,16-8 2,8-8 0,3-7-2,2 0 9,0-3 5,3-13 5,-1-5 1,2-3-5,-5-4 0,-6-3-2,-6-2-2,-11-2-1,-5-1 0,-6 1 3,-7 1-2,-19 3-2,-6 9-6,-3 5-9,-1 12-6,1 5-20,0 4-87,3 13-95</inkml:trace>
  <inkml:trace contextRef="#ctx0" brushRef="#br0" timeOffset="96776.5701">17042 14551 244,'0'0'113,"0"0"-23,0 0-19,0 0-30,0 0-41,0 0-1,-4 28 1,4 3 53,0 4-4,0 0-14,0 1-14,0-1-14,0-3-3,0-2-4,0-3 0,0-3-1,0-3-8,0-3-15,0-2-27,0-5-21,0-3-83,0-8-87</inkml:trace>
  <inkml:trace contextRef="#ctx0" brushRef="#br0" timeOffset="97192.9291">17054 14715 72,'0'0'104,"0"0"-9,0-85-22,0 59-9,0 3 9,0 5-7,4 8-5,-2 4-3,-2 2-12,1 4-34,2 0-12,3 5-13,8 16 3,2 6 10,5 5 3,6-1 0,0 0-3,1-5 0,-2-1 3,-1-2-2,-3-5-1,0-2 0,-3-3 0,-2 0 1,-1-6 1,0-2-2,-3-4 3,2-1-2,-1 0-1,0 0 7,-3-16-1,-2-7 1,-2-4-3,-4-3 4,-3-3 0,0-3-1,-3 1-4,-10-3-3,-2 5 0,-3 3-14,3 3-24,2 6-14,4 6-84,4 3-54,2 5-103</inkml:trace>
  <inkml:trace contextRef="#ctx0" brushRef="#br0" timeOffset="97578.3777">17587 14461 295,'0'0'84,"0"0"-74,0 0 3,0 0 4,0 0 14,0 0 20,110-47 3,-79 37-22,0 2-15,-2 2-15,-2 0-2,0 2 0,-2 2-16,-1 2-82,-7 0-61,-6 0-88</inkml:trace>
  <inkml:trace contextRef="#ctx0" brushRef="#br0" timeOffset="97825.7917">17782 14419 181,'0'0'96,"0"0"-10,0 0 27,0 0-73,0 0-30,0 0-10,-16 58 21,12-26 19,3 1-14,1 0-15,0-1-5,0-4 0,0-1-5,1-1-1,6-3 0,-1-2-3,-2-3-34,1-2-67,0-2-59,1-7-88</inkml:trace>
  <inkml:trace contextRef="#ctx0" brushRef="#br0" timeOffset="98179.7157">18109 14417 70,'0'0'29,"0"0"-4,0 0 49,0 0 53,0 0-32,0 0-28,-12 5-67,0 25 15,1 11 49,2 2-24,1 0-22,5-2-14,1-6-3,1-5-1,1-4 0,0-7-4,0-4-21,0-4-46,7-3-15,2-7-23,0-1-37</inkml:trace>
  <inkml:trace contextRef="#ctx0" brushRef="#br0" timeOffset="98665.2714">18106 14443 148,'0'0'113,"0"0"-17,-5-116-39,5 77 18,6 2 8,6 8-17,0 4-22,-3 6 0,-3 8-14,-1 5-5,-2 6-21,1 0-4,3 0-6,2 14-4,5 10 6,-4 5 2,-4 5 1,-4 1 2,-2-1 1,0-3-2,0-3-18,-6-1 2,-6-4-1,-5-2-3,4-3 10,-3-1 5,2-6 1,4-3 4,5-2 0,4-3-1,1 0 0,0 3-1,0 3-5,0 0 1,16 1 4,7 1 2,3 0 6,4-1 16,3 1-5,-3-1-1,-2 1-11,-1-1-3,-3 3 0,0-2-2,-5 3 0,2 1 0,-6-1-11,-2-1-40,-2-2-57,-3-5-187</inkml:trace>
  <inkml:trace contextRef="#ctx0" brushRef="#br0" timeOffset="99482.7901">18877 14420 267,'0'0'99,"0"0"-45,0 0-19,0 0-10,0 0-17,0 0-1,-89-33-1,65 37-4,1 14 15,1 10-3,0 5 15,2 4-3,5 4-7,5-2-10,3-3-6,7-4-3,0-7 0,10-3-3,12-9-4,5-4 3,6-6 4,-2-3 9,2 0 14,0-4-4,-5-10-9,-1-5-3,-3-4-4,-5-3 5,-5-4-5,-7 0 2,-7 0 1,0 0-3,0 3 1,-13 4-4,-1 6 0,-5 8-10,-2 9-33,0 0-109,-1 2-141</inkml:trace>
  <inkml:trace contextRef="#ctx0" brushRef="#br0" timeOffset="99904.0124">19155 14289 488,'0'0'135,"0"0"-68,0 0-10,0 0-17,0 0-13,0 0-12,0-9-9,0 19-6,0 20-14,-6 9 14,-5 8 4,4 3-3,4-2 4,0-4-5,3-5 0,0-7 0,0-5-1,0-7-1,7-6 0,6-3 2,4-5-2,8-3 2,10-3 0,12 0 1,6-7-1,-3-7-14,-6 4-28,-10 2-20,-11 3-83,-7 0-13,-7-1-197</inkml:trace>
  <inkml:trace contextRef="#ctx0" brushRef="#br0" timeOffset="100315.7811">19651 14200 350,'0'0'161,"0"0"-29,0 0-52,0 0-36,0 0-40,0 0-4,0 29-10,-6 11 10,0 7 10,2-1-4,4-4-4,0-5-2,0-5-1,0-5 1,9-5-1,3-4-1,3-2-2,3-4 2,4-3-2,3-3 4,2-3 3,0-2-3,-1-1-5,-1 0-1,0 0-18,2-4-9,0-5-3,-2-2-20,-5 2-33,-2-2-35,-8 1-114</inkml:trace>
  <inkml:trace contextRef="#ctx0" brushRef="#br0" timeOffset="100863.9897">20323 14236 390,'0'0'131,"0"0"-62,0 0-21,0 0-48,0 0-3,0 0 3,-3 67 11,3-32 13,-2-4-5,-1 1 0,-2 1-9,0-3-6,0 0-2,2-3-2,0-3-24,0-4-58,2-8-141,1-8-171</inkml:trace>
  <inkml:trace contextRef="#ctx0" brushRef="#br0" timeOffset="101249.2337">20211 14214 194,'0'0'118,"0"0"-33,0 0 13,45-86-24,-23 71-25,4 5-22,2 5-5,2 5 6,-2 5-13,2 19-7,0 7-5,-1 8 2,-2 4-4,-5-1 2,-5-3 0,-4-1-2,-5-6 1,-4 0 0,-1-1-2,-3-5 0,0-2-6,-4 1 6,-17-3 5,-4-1-4,-6-1-1,-1-7-21,1-4-15,1-4-30,2-5-53,0 0-27,2 0 16,2 0-4,3-2 48</inkml:trace>
  <inkml:trace contextRef="#ctx0" brushRef="#br0" timeOffset="102536.7699">19989 14372 144,'0'0'97,"0"0"6,0 0-8,0 0-16,0 0-41,0 0-33,-2-3-5,2 14 1,0 8 4,-1 6 28,1 3-9,0 3-10,-2 0-10,-1-2-1,0-1 1,0-6-4,-3-1-3,3-3-26,2-2-75,1-8-85,0-6-71</inkml:trace>
  <inkml:trace contextRef="#ctx0" brushRef="#br0" timeOffset="102837.5911">19940 14336 44,'0'0'106,"0"0"0,0 0 4,0 0-20,0 0-7,0 0-26,31-83-17,-22 71-26,0-1-7,3-1-4,1 2-3,1 3 2,-3 3-2,-2 5-4,-1 1-16,-2 0-51,-1 0-48,-3 10-36,-2 3-46</inkml:trace>
  <inkml:trace contextRef="#ctx0" brushRef="#br0" timeOffset="103075.9484">19924 14470 131,'0'0'156,"0"0"-97,0 0-22,0 0 6,0 0-20,85-80 8,-62 67 3,-2 2-9,-7 7-18,-4 2-7,-3 2-2,-2 0-48,-2 6-55,-3 8-70</inkml:trace>
  <inkml:trace contextRef="#ctx0" brushRef="#br0" timeOffset="103323.3906">19984 14607 16,'0'0'77,"0"0"-38,0 0 70,0 0-41,0 0-6,0 0 1,21 27-9,-9-27 26,3 0-20,3 0-37,-1 0-15,0 0-8,2 0 0,-2 0-27,1 0-100,-3-2-51,-5 2-96</inkml:trace>
  <inkml:trace contextRef="#ctx0" brushRef="#br0" timeOffset="104240.9381">20898 14383 244,'0'0'135,"0"0"-44,0 0-13,0 0-32,0 0-5,0 0-26,5-2-7,18-5 44,9-1-33,2-1-17,2 1-2,0 0-6,-3 0-40,-3 5-66,-8 0-105,-8 3-109</inkml:trace>
  <inkml:trace contextRef="#ctx0" brushRef="#br0" timeOffset="104779.9871">21412 14088 337,'0'0'92,"0"0"-28,0 0 29,0 0-10,0 0-65,0 0-18,-1 22-6,-9 20 6,0 5 15,1 0-1,5-3 0,4-4-11,0-3-1,0-5-2,7-4 0,12-3-3,2-2 2,3-5 1,3-5 1,2-2 10,2-7 1,0-4-3,4 0-2,-3 0-4,2-9-2,-4-7 5,-4-5-3,-4-4-1,-3-3 7,-8-3 16,-3-4 6,-5-5-8,-3-2-20,0-2-1,0 1-2,0 2-14,-5 5-11,1 11 3,-1 8-13,0 8-16,1 7-40,-1 2-211</inkml:trace>
  <inkml:trace contextRef="#ctx0" brushRef="#br0" timeOffset="105312.3326">22379 14276 16,'0'0'462,"0"0"-344,0 0-35,0 0-30,0 0-31,0 0-22,3-17 0,12 9 11,5 0-4,3 0-6,-4 3-1,-1 5-4,-3 0-32,-5 0-51,-7 14-178</inkml:trace>
  <inkml:trace contextRef="#ctx0" brushRef="#br0" timeOffset="105475.0929">22422 14391 205,'0'0'89,"0"0"-89,0 0 0,0 0 48,0 0-20,105-17-23,-70 6-5,-5 0-105,-9 2-161</inkml:trace>
  <inkml:trace contextRef="#ctx0" brushRef="#br0" timeOffset="107934.9261">23134 13738 197,'0'0'136,"0"0"-63,0 0 30,0 0-17,0 0-23,0 0-22,9-19-3,-9 19-8,0 0-14,-5 0-4,-7 0-12,-10 2-2,-3 6 1,-1 3 1,-4 1-6,3 0-5,2-2 0,-2 0 8,2-3-11,0-1 14,2 0-1,5-2-7,5-2 8,5-2 1,5 0 0,2 0 3,1 0-3,0 0-1,0 0-5,0 0 4,0 0 1,0 0-1,0 0 0,0 3-2,0 3-4,0 3 5,1 5 2,8 2 1,0 7-1,0 4 7,3 10 5,-3 15-2,-5 15 2,-1 12-3,-3 8 3,0 4 5,0-6-10,-6-1-3,2-2 6,-1-8-5,0-4-5,-1-2 4,1-6-4,1-2 0,-1-6-2,-1-3 5,-3-4-5,2-5 3,-1-2-2,1-3 2,0-4 3,2-2 7,0 1-8,2 1 1,0-3-1,0-2-2,2-6 0,-1-7 0,1-5 1,-2-3-1,3-3-1,0-4 0,0 0 3,0 0 2,0 0-1,0 0-2,0 0 0,0 0-4,0 0 2,4 0 0,16-4 3,11-10 3,14-7-3,7-6-3,15-2 0,3-1-38,2 3-3,-8 3-19,-10 5-4,-15 2-69,-12 3-97</inkml:trace>
  <inkml:trace contextRef="#ctx0" brushRef="#br0" timeOffset="108535.9231">23787 13636 327,'0'0'109,"0"0"-109,0 0 0,0 0 9,0 0 58,82 1-10,-40-1-9,1-10-19,-2 1-19,-7 0-9,-9 3-1,-4 3-62,-10 0-142,-5-2-150</inkml:trace>
  <inkml:trace contextRef="#ctx0" brushRef="#br0" timeOffset="108805.511">23954 13618 311,'0'0'97,"0"0"-97,0 0 0,0 0 59,-22 81 13,14-51-7,2-1-16,3-1-25,1 0 5,2-3-11,0 1-13,0 3-3,0 0 0,0 6-1,0 0-1,0-1-18,-5-1-23,1-4-26,-3-5-66,0-6-30,-5-4-39</inkml:trace>
  <inkml:trace contextRef="#ctx0" brushRef="#br0" timeOffset="109006.0503">23771 14187 6,'0'0'92,"0"0"16,0 0 12,0 0-9,0 0-12,0 0-45,-29 4-44,29-4-1,6 0-5,12 0 25,5 0 37,8 0-33,5 0-1,-2 0-20,3 0-12,4-1-4,2 1-27,-1-2-52,-3 0-226</inkml:trace>
  <inkml:trace contextRef="#ctx0" brushRef="#br0" timeOffset="109870.5736">25443 13654 48,'0'0'139,"0"0"-95,0 0-2,0 0 29,-100 36-52,78-7 15,0 4 14,2 6-8,2 3 0,5 1-17,5-4-8,5-3-12,3-4-3,0-1-7,21-6 6,4-5-1,8-8 4,3-9 3,2-3 4,2 0-1,-2-9 18,1-11-18,1-4-4,-4-1 5,-4-6-2,-7 0 14,-10-1 5,-10-1 12,-5 0-5,-3 0-18,-24 0-11,-8 5-4,-8 5-9,-5 8-23,0 7-50,4 8-84,3 0-31,4 0-88</inkml:trace>
  <inkml:trace contextRef="#ctx0" brushRef="#br0" timeOffset="111026.1586">23981 14592 365,'0'0'43,"0"0"-12,0 0 25,0 0-42,-85-2-11,63 17-3,-1 3 1,1 5 4,-1 5 29,1 7-4,1 6 3,-1 5-7,3 6-8,2 2-10,4 2-2,7-2-6,6-3 7,0-6-6,6-6 10,14-3-7,6-6 6,5-4-8,6-8 2,7-9-4,7-9 4,4 0 1,1-12 0,2-13-2,-4-7-3,0-1 9,-3-5-9,-8 1 3,-9-3 6,-7-2 10,-9 0 16,-14 0-2,-4 0-7,-9 0-1,-22-2-11,-7 2-6,-7 1-7,-4 5-2,-5 6-3,-5 12-20,-6 9-30,1 9-17,3 0-19,13 12-69,9 6-53,11-1-75</inkml:trace>
  <inkml:trace contextRef="#ctx0" brushRef="#br0" timeOffset="112113.1286">25407 14741 139,'0'0'87,"0"0"-6,0 0 0,0 0-26,0 0-22,0 0-9,-16-2 7,16 2-15,-1 0 5,1 2-7,-2 13-2,1 6 25,-1 6-12,1 3-10,1 6-7,0 2-3,0 1-2,0 1 0,0 0 0,4-1-3,9-2 0,4 1 0,5-2 1,0-1 1,0-3-2,1-4-1,1-4 1,0-4 0,0-8 0,-2-6 1,1-6 4,3 0 8,3-10 4,4-16 1,3-4-5,-2-5-8,-4-1 4,-5 1-8,-6 2 6,-7-1 3,-6-3 25,-4 1-11,-2-2-3,0 2-6,-11 2-7,-3-1-6,2 4-1,2 1-1,2 4-7,6 6-36,1 7-20,1 2-18,0 5-152,0 3-140</inkml:trace>
  <inkml:trace contextRef="#ctx0" brushRef="#br0" timeOffset="113220.4527">26352 13678 339,'0'0'37,"0"0"-23,0 0 25,0 0 0,0 0-28,0 0 2,46-39 1,-34 34-1,0 1-3,3 1 6,3 2-10,2-1-4,5 2 0,1 0-1,1 0-1,-1 0-1,-7 0-6,-6 0-20,-4 5 0,-3-1 6,-3 0 6,-3 1 0,0 2-6,0 2 19,0 3 2,0 4 9,0-1 12,-3 3 3,-3 0 0,2 6-4,-1 7-2,-1 7-3,2 9 6,-2 12-17,0 10 5,3 9 8,-1 4 6,1-3-5,3-2 14,0 1-14,0 0 4,0 1 7,0-4-23,0-4 2,0-9-6,4-5-2,2-7 0,0-4 2,-3-5-1,0-5 0,-3-6-2,0-1-1,0-8 2,-3-5 1,-7-4 5,-3-3 7,0-3-6,0-3-1,-2-3 2,-3 0-2,-4 0 0,-4 0-4,-2-4 0,-6-4-2,-4 0 0,-1 1-1,0 1-18,-1-3-24,3-2-63,1-5-210</inkml:trace>
  <inkml:trace contextRef="#ctx0" brushRef="#br0" timeOffset="113801.7244">27277 14223 387,'0'0'179,"0"0"-139,0 0-26,0 0-14,0 0 0,0 0 3,89 0 15,-58 0-15,-8 0-2,-4 0-1,-11 0-73,-8 0-146,0 12-80</inkml:trace>
  <inkml:trace contextRef="#ctx0" brushRef="#br0" timeOffset="113964.5093">27231 14470 87,'0'0'281,"0"0"-273,0 0 36,94-21 30,-51 6-46,-3 3-14,-9 1-4,-8 5-10,-8 5-38,-5-1-146</inkml:trace>
  <inkml:trace contextRef="#ctx0" brushRef="#br0" timeOffset="115537.2007">28187 13556 328,'0'0'154,"0"0"-82,0 0-3,0 0-20,0 0-11,0 0-8,3 0-17,-8 0-10,-4 0-2,0 0 0,-5 0-1,-2 0 0,-3 0 2,-3 0-4,-1 0 0,1 0-1,-2 0-1,4 1-8,-3 6 6,1-1-1,-2 1 5,0 3-3,3-3 4,2 2 1,5-3-2,4-2 2,5-1 3,4-1-3,-1-1 0,2-1 0,0 0-2,0 2-2,0 3 1,0 2 1,0 5 2,0 5 5,6-1-2,0 5 0,3 2 2,-5 2 3,1 6 8,-2 1 9,-1 4-19,-2 4 0,3 0 2,-2 4-8,1 4 3,-1 7-1,1 0 0,0 4 0,1 0-2,-1 1 1,-1 0-1,-1 0 0,0 0 0,0-3 0,0-1 1,-4 0-2,-3 1 2,-1 0-2,2 3 1,0 0 0,-3 2 2,3-1 3,-1-1 5,-1 0-3,1 3 5,-4 0-11,4 3 3,-1-2-4,0-3 1,-1-2 0,-1-2 0,3 1-1,-3-3 0,4-2 0,1 2-1,1-6 2,1-2-1,0-2 1,-3-2-1,1 1 1,-1 1-1,0-1 0,-1 1 0,0 0 3,-2 2 0,1 0 7,2-1-2,-1 3-1,4 1 3,0 3-9,-2 0 0,2 1 3,-1-4 0,-2-4-2,0-3 4,0-7-5,3-3-1,0-3 1,0-3-1,1-3 0,2-4 0,0-4 2,0-4-3,0-3 2,0-4-1,0-2 0,0-2 0,0-1-1,0 0 0,0 0-1,0 0-3,17-4-5,13-10 10,11-4 7,4 0-7,4-1-7,1 0-18,2 0-6,1 1-17,6-2-12,0 1-23,-3-5-173</inkml:trace>
  <inkml:trace contextRef="#ctx0" brushRef="#br0" timeOffset="116407.8564">28570 13743 352,'0'0'197,"0"0"-87,0 0-51,0 0-38,0 0-21,0 0-2,0 0-6,5 18 8,-4 6 16,4 1-13,-1 1 1,-1 0-2,-3 4-3,0 0 1,0 5-12,0 1-21,-4-3-29,1-2-99,3-5-96</inkml:trace>
  <inkml:trace contextRef="#ctx0" brushRef="#br0" timeOffset="117241.1918">29890 13710 104,'0'0'75,"0"0"-5,0 0-18,0 0-21,0 0-19,0 0 12,-80 72 32,65-40 31,3-2-35,5-5-13,7 0-28,0-6-9,3-1-3,12-3 1,4-6 0,2-6 0,0-3 3,6 0 7,0-7 8,-4-8-5,-2-1 0,-6 0-3,-6-2 3,-2-1 5,-7-2 4,0-1-2,0 1-18,-7 0-2,-5 4-3,-1 7-18,-8 2-26,-4 8-85,-7 0-135</inkml:trace>
  <inkml:trace contextRef="#ctx0" brushRef="#br0" timeOffset="118150.4944">28667 14673 233,'0'0'86,"0"0"-66,0 0 13,0 0-26,0 0-5,0 0-2,-47 48 17,39-24 17,2 3 33,0 1-15,3-1-31,0-4-12,3-2-7,0-3-2,6-4-13,5-5 13,2-4 0,2-3 2,0-2 5,1 0 20,-1 0-4,-2-7-9,-3 0 3,-1-2 0,-1-3 5,1-5-9,-1-2-7,-3-2-2,-5-2-1,0 2-2,-2 0-1,-15 4-14,-5 4-6,-2 5-13,0 7-45,0 1-56,2 0-109</inkml:trace>
  <inkml:trace contextRef="#ctx0" brushRef="#br0" timeOffset="118867.8803">30140 14452 195,'0'0'116,"0"0"-27,0 0 11,0 0-58,0 0-28,0 0 2,-17 7-7,13 11 16,-2 8 15,3 3-8,-2 4 1,3 1 1,2-1-18,0 1-9,0-5-6,0 0 2,0-3 1,0-4-3,0-2 2,0-2-3,0 0-3,0 0-28,0-1-22,-2-2-51,-2-8-228</inkml:trace>
  <inkml:trace contextRef="#ctx0" brushRef="#br0" timeOffset="120334.575">31486 13595 312,'0'0'143,"0"0"-35,0 0-26,0 0-42,0 0-23,0 0-15,-22-3-2,6 8-1,0 11-3,-2 8 1,0 2 2,5 2 1,2 2 5,4-2-1,4-1-1,3-1-3,0-4-3,19-2 2,3-7 1,3-4-6,3-6 5,0-3 1,-1 0 5,0-7-4,-5-10 5,-2-3-3,-4-2 2,-5-3 0,-3-3-2,-6 1 0,-2 0 1,0 3 2,-2 1-5,-14 3-1,1 3-13,-4 5-26,-1 6-61,2 1-212</inkml:trace>
  <inkml:trace contextRef="#ctx0" brushRef="#br0" timeOffset="120887.946">32546 13609 26,'0'0'199,"0"0"-41,0 0 5,0 0-64,0 0-50,0 0-16,-66-77 5,52 77-24,0 0-14,0 9 0,-2 17-12,0 7 8,7 3 3,3-2-1,6-2-1,0-3 1,0-5-4,15-3 2,7-6 0,2-4 2,3-6 1,1-5 1,-2 0 3,-1 0 4,-4-7-6,-4-5 4,-4-3 1,-4-3-3,-4-5-3,-5 1-10,0-2-17,-10-2-10,-13 2-71,-7 3-139,-6 4-82</inkml:trace>
  <inkml:trace contextRef="#ctx0" brushRef="#br0" timeOffset="121689.9698">31550 14493 338,'0'0'82,"0"0"-9,0 0 6,0 0-37,0 0-24,0 0-12,-17 4-1,-2 21-5,-2 6 6,-3 3-2,3-1 3,5-1 2,4-4-6,6 0-1,4-6-2,2-4-2,0-2 1,6-6-1,11-4 0,1-4 2,7-2 5,2 0 3,1-8-3,1-7-1,-6-5 1,-3-1 2,-7 0-5,-7 0 1,-3-3-1,-3 0-1,0 0 1,-1 3-2,-8 3-21,-3 4-28,1 5-99,-2 2-153</inkml:trace>
  <inkml:trace contextRef="#ctx0" brushRef="#br0" timeOffset="122291.4957">32633 14525 327,'0'0'148,"0"0"-51,0 0-23,0 0-32,0 0-18,0 0-20,-54-16-4,30 39-4,-2 8 4,2 4 3,4-1 5,2 3-1,8-4 0,5-5-7,4-2 0,1-5-4,0-5 2,13-2-3,10-7 3,3-3 2,7-4 5,0 0 3,-3-4-5,0-7-2,-7-2 3,-1-3-3,-2-4 5,-4-2-2,-3-4-2,-4-3 0,-5 0 3,-4-5-5,0 1-12,-4 2-16,-18 3-34,-3 7-73,-1 9-108</inkml:trace>
  <inkml:trace contextRef="#ctx0" brushRef="#br0" timeOffset="124750.0797">24266 14169 145,'0'0'88,"0"0"2,0 0-10,0 0 2,0 0-22,0 0-2,-8-35-22,8 28-5,0-1-6,0 1 1,0-4-7,3-1-12,10 0-4,1 2-3,3 0 0,2 6 0,-2 4-1,0 0-2,0 0-2,-2 20-3,-5 6 1,-5 9-1,-5 1 7,0 1-9,-6-1-7,-9-5-3,-6-1-2,0-4 9,3-5 2,2-5 7,7-5 4,4-4 0,4-1-2,1-2-7,0-1 1,0 0 4,0-2-1,6-1 1,12 0 4,7 0 12,5-9-5,3-4 1,1-1 2,-7 2-8,-3 1-2,-3 4-34,-6 1-118,-2 1-159</inkml:trace>
  <inkml:trace contextRef="#ctx0" brushRef="#br0" timeOffset="125066.5516">24781 14068 200,'0'0'152,"0"0"-152,0 0 18,0 0 13,-63 93 3,44-67 10,-1-2-22,1 1-11,0 0-8,-1-3-3,4-1-1,3-3-65,2-4-114</inkml:trace>
  <inkml:trace contextRef="#ctx0" brushRef="#br0" timeOffset="125336.1143">24563 14145 332,'0'0'110,"0"0"-110,0 0 0,0 0 0,0 0 40,0 0 9,37 54 0,-20-41-9,0 1-30,-1-2-3,-5 3-3,1-1-4,0 2-6,0-1-55,0-1-115,1-4-177</inkml:trace>
  <inkml:trace contextRef="#ctx0" brushRef="#br0" timeOffset="125752.5851">24863 14179 113,'0'0'119,"0"0"-25,0 0 3,0 0 2,0 0-15,-2-84-35,11 72-22,0 3-7,3 3-1,0 6-17,2 0-1,2 2-2,-1 16-3,0 3 0,-6 1-1,-3 2 5,-5 0 0,-1 1 5,0-1-4,0-1 0,-7 0 1,-2-2 4,-2-3-4,7-1 1,1-6-3,3-4-3,0-3-2,0-4-1,7 0 5,13 0 1,3-3 6,3-8-6,1-2-3,-2 1-30,0 0-48,-2 0 4,-2 2-137</inkml:trace>
  <inkml:trace contextRef="#ctx0" brushRef="#br0" timeOffset="126632.8411">25870 14042 403,'0'0'96,"0"0"-57,0 0-5,0 0-2,0 0-11,0 0 10,73-75-7,-58 75-16,-5 0-8,-2 2-7,1 12 7,-6 6 3,-3 6-1,0 2 4,-2 3-6,-11-5-2,1-3-9,1-4 6,0-2 3,1 0-1,3-5 1,0-2 1,5-2 1,2-2-3,0-2-1,0 1-2,0-2-5,6-3 11,15 0 0,9 0 8,6-10-8,5-4-16,-3-1-127,-7-1-150</inkml:trace>
  <inkml:trace contextRef="#ctx0" brushRef="#br0" timeOffset="126917.5407">26331 13961 198,'0'0'139,"0"0"-69,0 0-36,0 0-16,0 0 48,-82 93 13,64-62-42,0-4-28,6-1-1,-1-1-8,2-2-1,2-2-27,0-5-81,2-4-45,2-6-130</inkml:trace>
  <inkml:trace contextRef="#ctx0" brushRef="#br0" timeOffset="127155.867">26167 14042 282,'0'0'158,"0"0"-67,0 0-75,0 0-3,0 0-13,0 0 29,25 41-7,-13-17-8,-1 0-8,-1 0 0,-3-3-4,2-1-2,4-2-59,1-6-76,0-3-172</inkml:trace>
  <inkml:trace contextRef="#ctx0" brushRef="#br0" timeOffset="127587.8648">26352 14086 231,'0'0'156,"0"0"-32,0 0-33,0 0-44,0 0-12,0 0-16,29-60-8,-15 55-3,1 5-6,-5 0-2,-1 12-6,-1 11 5,-5 4 1,-3 4 0,0 3 7,-9-6-4,-2-4-3,4-2 3,1-8-3,5-1 0,1-3 0,0-2-4,0-4-1,1-1 1,15-3 2,5 0 2,6-2 1,0-9-1,1-1-15,-2 1-30,-3 1-115,-3 2-177</inkml:trace>
  <inkml:trace contextRef="#ctx0" brushRef="#br0" timeOffset="128737.3746">24176 15240 219,'0'0'60,"0"0"-12,0 0 14,0 0-41,90-53 1,-71 46-1,-2 6-11,-8 1-10,-3 0-5,-6 16 5,0 16 23,-6 10 9,-15 9-13,-5 2-11,1-8-3,4-7-4,6-11 0,6-8-1,1-3 0,3-6 0,4-2 0,-3-4 4,3-1 4,1-3 1,0 0 6,0 0 16,0 0 4,0 0-20,11 0-14,11-9 30,5-3-13,-1 1-14,1 2-4,-4 4-1,-1-2-32,2 1-69,-3 1-122</inkml:trace>
  <inkml:trace contextRef="#ctx0" brushRef="#br0" timeOffset="129038.1866">24706 15231 114,'0'0'117,"0"0"2,0 0 16,0 0-44,0 0-33,0 0-39,-45 16-13,28 9 5,-2 5-6,2 2 2,1-2-7,0-2 3,-1 3-3,0-1-13,-1-4-58,3-3-83,0-6-96</inkml:trace>
  <inkml:trace contextRef="#ctx0" brushRef="#br0" timeOffset="129307.7461">24459 15294 94,'0'0'177,"0"0"-46,0 0-42,0 0-56,0 0-25,0 0-8,13 13 0,-4 11 15,3 3 5,3-1-14,0-3-4,4-2 2,-1-1-4,3-5-23,-3-1-81,-5-5-87</inkml:trace>
  <inkml:trace contextRef="#ctx0" brushRef="#br0" timeOffset="129793.1945">24812 15286 219,'0'0'115,"0"0"-33,0 0 1,0 0-54,0 0-12,0 0-10,27-73 2,-15 69 10,1 4-14,1 0 2,-2 6-4,1 13 6,-6 7-5,0 3 1,-7 2 2,0-1-3,0-1 0,0-3-4,-11-3-3,-1 0 1,2-5-1,-1-3 3,4-1 0,1-4 0,4-3 0,2-3-2,0-3-2,0-1-2,12 0 6,11 0 1,7-9 24,7-4-11,3-2-9,-1 1-5,-2 4-16,-4-1-89,-6 2-123</inkml:trace>
  <inkml:trace contextRef="#ctx0" brushRef="#br0" timeOffset="130679.6335">25959 15397 160,'0'0'195,"0"0"-76,0 0-53,0 0-27,0 0 0,0 0-18,11-33-11,8 24 8,3 1-11,0 5 3,0 3-5,-4 0-5,-3 0-7,-3 16 6,-5 8 1,-6 5-3,-1 5 2,0 2-7,-11-1-23,-4-6-25,-5 0-28,4-5 13,0-6 6,5-5 41,6-6 18,2-1 5,3-3-2,0-3-7,0 0-20,14 0 30,7-3 37,6-9-6,-2-3-5,2 1 9,-3 4-28,-3 2-5,-5 4-2,-3-1-6,-3 2-71,-3 2-146</inkml:trace>
  <inkml:trace contextRef="#ctx0" brushRef="#br0" timeOffset="130996.0787">26494 15337 248,'0'0'152,"0"0"-39,0 0-44,0 0-45,0 0-24,0 0-3,-48 42 3,33-21 4,0 2 11,-1-1-2,0 4-9,0-2-1,1 0-3,-1 1-11,2-4-114,0-3-112</inkml:trace>
  <inkml:trace contextRef="#ctx0" brushRef="#br0" timeOffset="131265.6702">26287 15385 204,'0'0'196,"0"0"-121,0 0-22,0 0-46,0 0-1,0 0 1,22 54 10,-14-30-8,0-1-6,-1-2 0,1-2-1,4-2-2,0-3 0,5-4-9,2-4-77,3-3-59,-1-3-137</inkml:trace>
  <inkml:trace contextRef="#ctx0" brushRef="#br0" timeOffset="131797.9564">26577 15407 283,'0'0'130,"0"0"-44,0 0-36,0 0-3,0 0-26,21-79 3,-15 73 5,-2 3-5,-1 3-11,2 0-13,4 0-5,0 16 4,1 5 1,-1 4 0,0 1 3,-6 0 0,-3 1-3,0-1-4,-2-1 2,-9-2 2,-1-2 3,-2-1-3,2-4 2,2-3-2,4-3-2,0-7 2,6-2 0,0-1-1,0 0-1,0 0-4,10 0 3,8-12 3,9-1 2,0-1-1,3-1 0,-2 3-1,-1 1-7,-5 3-34,-5 1-108,-4 3-89</inkml:trace>
  <inkml:trace contextRef="#ctx0" brushRef="#br0" timeOffset="140725.6746">28557 15804 24,'0'0'21,"0"0"15,0 0 21,0 0 24,0 0 20,0 0-11,0 0 1,1-26-12,-1 23-35,-3 0-9,-3 0-28,-1 0-7,-5 3 0,-1 0-1,-7 0 1,1 0 0,-4 9 0,3 5-3,1 4 3,2 3 0,2 5-3,3 3 2,6-2-1,6 2-4,0-4-3,0-2-3,12-2-6,6-4 1,2-5 6,2-5 10,-2-2-1,4-5 2,1 0 0,1-3 8,1-11-6,-3-2 1,-4-4-1,-6-1 3,-2-2-1,-8-1 6,-2-2 1,-2-1 2,0 3-2,-6 3-11,-12 5-11,-4 7-30,-8 6-114,-1 3-119</inkml:trace>
  <inkml:trace contextRef="#ctx0" brushRef="#br0" timeOffset="141480.3886">30144 15807 161,'0'0'99,"0"0"-45,0 0-12,0 0-21,0 0-21,0 0 0,-25 7 1,9 12 0,1 4 3,1 0 8,2 0 7,3-1 3,6 0-19,3-1-3,0-1-2,2-5 1,11-3 2,5-4 1,0-5 12,3-3 25,3 0 24,1 0-18,-2-9-25,-3-5-6,-2-3-7,-4 1 10,-5-4-1,-4 1 3,-3-2 13,-2-2-19,0-1-13,-9 3-5,-9 3-17,-7 3-54,-6 4-123,-2 7-237</inkml:trace>
  <inkml:trace contextRef="#ctx0" brushRef="#br0" timeOffset="142260.348">28562 16688 112,'0'0'125,"0"0"-19,0 0-17,0 0-12,0 0-16,0 0-21,-10-19-19,9 19-4,1 0-7,-3 0-10,-3 9-3,-4 11 3,-1 5 0,0 5 0,3 3 0,2-1 0,4 0 0,2-4-7,0-7 4,0-1-8,5-7-19,8-7 11,1-2 7,3-4 5,6 0 7,-1-14 7,2-6-1,-2-1-3,-7-3 1,-3-3 3,-6 0-3,-4-2 2,-2 1-5,0 0-1,0 4 0,0 2 0,-6 5-25,-4 5-25,0 8-81,-5 4-164</inkml:trace>
  <inkml:trace contextRef="#ctx0" brushRef="#br0" timeOffset="142999.7585">29973 16669 222,'0'0'45,"0"0"-33,0 0-10,0 0-2,0 0 0,0 0 4,-6 19-2,-2-2 20,4 2 20,-3 6 10,0-1 4,4 1-29,0 1-19,3-3-3,0-4-5,8-4-5,10-6 5,1-5 2,4-4 2,-1 0 1,3-7 19,-1-9 5,-3-1-20,-3-1-6,-8 0 6,-3 1-2,-7-1 44,0-1 7,0-1-37,0-1 2,-10 0-13,-2 1-10,-5 2 0,-3 5-2,-1 5-19,-4 5-20,0 3-57,1 0-75,3 3-131</inkml:trace>
  <inkml:trace contextRef="#ctx0" brushRef="#br0" timeOffset="146038.374">31782 15760 239,'0'0'118,"0"0"-34,0 0-11,0 0-22,0 0-10,0 0-3,-43-51-10,34 48-11,-1-1-12,-1 4-5,-5 0-1,-1 5 0,-2 18-3,-2 4 2,2 5 1,-2 1 1,3-4 0,6 0-1,3-3-2,3-5 2,6-3-6,0-1-2,0-7-11,6-2 4,3-4 1,2-4 3,3 0-3,3 0 9,4-15-1,1-5-15,-2-2-5,-1-3-5,-1 2 28,-8 3 4,-1 5 7,-4 6 51,-4 4 7,-1 4-3,0 1-34,0 0-28,0 0-1,0 9-11,4 7 12,1 2-1,4-1-19,3 0-23,4-5-29,5-3-22,-3-5-86,-2-4-105</inkml:trace>
  <inkml:trace contextRef="#ctx0" brushRef="#br0" timeOffset="147040.0475">32769 15554 141,'0'0'91,"0"0"47,0 0-13,0 0-26,0 0-24,0 0-27,-8-14-9,8 14-10,0 0-9,0 0-11,0 0-9,0 0-6,0 9-4,-3 18-4,-3 11 14,0 8 2,0 3 0,0-3-2,3-2 0,-1-7 0,2-5 0,2-2 0,0-5-1,0-3-1,0-5 2,0-6-12,0-3-4,2-5 3,-1-2 0,1-1 0,2 0-20,4 0-23,5 0 45,1-8 4,-1-7-2,0-1-14,-4 1 12,2 4 11,-7 0 4,1 4 17,-2-2 14,-2 5-15,2-2-6,2 3-10,1 0-4,4 0-3,1 3 0,-1 0 1,3 0-3,0 3-4,-2 9 4,0 1 4,-1 0 0,0-1-1,0 2 1,-3 0 1,-4 4-2,0 0 4,-3 0 0,0-1 1,-4-2 0,-11-3 5,-3 0-1,-4-1-2,2-5-2,-2 0-3,5-5-22,-2-1-95,0 0-193</inkml:trace>
  <inkml:trace contextRef="#ctx0" brushRef="#br0" timeOffset="147927.4048">31547 16797 98,'0'0'113,"0"0"-63,0 0 3,0 0-20,0 0-8,0 0 22,-69 7-1,55 2-6,1 4-13,0 5-7,-3 3 7,0 6-11,2 5-8,2-1-4,2 1-3,3-1-1,6-5 6,1-4-6,0-5-10,19-5 9,12-5 1,10-7 8,8 0 1,3-4-9,-4-13-125,-8 1-114</inkml:trace>
  <inkml:trace contextRef="#ctx0" brushRef="#br0" timeOffset="149246.2881">32803 16786 13,'0'0'213,"0"0"-99,0 0-1,0 0-39,0 0-31,0 0-11,-5-13-9,2 11-9,-1-1-4,-5 0-6,2 2-2,-4 1 0,-2 0-2,-1 0-1,-2 0-2,2 1 1,-3 13 1,2 1-1,-2 3-1,4 0 2,4-1-1,2-1-1,4-1-1,3 0-1,0 2-9,0-2 4,1-2 6,9 1 4,1-5 0,2-2 0,2-2 0,1-4 2,-2-1 1,-2 0 5,1 0-7,-4 0 10,3-7-7,2-2 6,1-3-5,-1-5 0,0-1-5,2-3 7,-4-4-3,0-1-2,-3-1 0,-1 0 1,-2 0 0,-3 1 9,-1 0 1,-2 2 0,0 0 6,0 1-3,0-2-11,-4 2 0,-3 2-3,2-1 2,-1 2-4,3 2 0,1 6 3,1 5 9,-1 1 6,1 4 1,-2 1 2,2 1-4,1 0-5,0 0-5,0 0-2,0 0-2,0 0 1,0 0-2,0 0 0,0 0-2,0 23-15,0 19 7,0 15 8,0 6 5,8-3-2,12-7-2,4-5 1,4-6-2,1-6 4,-1-7-4,-1-5-14,-2-8-46,-2-3-22,-3-9-119,0-4-320</inkml:trace>
  <inkml:trace contextRef="#ctx0" brushRef="#br0" timeOffset="151282.5762">32941 13334 101,'0'0'217,"0"0"-192,0 0 20,0 0-13,0 0-29,0 0-2,32 0 36,-17 0 21,4 0-7,1 0-7,1 0-24,4-4-3,0 1-8,5 0-3,3-1-6,0 0 0,3-1 0,-4 2 0,-5 1 0,-6 2 0,-6 0 0,-6 0-1,1 0 0,-4 0 0,2 0-3,-2 0-2,0 8 2,-2 2 0,2 3 2,0 0-4,0 3 6,-1 4 7,0 1-7,0 2-6,-2 2 6,0 5 4,-3 2 0,0 1 3,0 4 2,0-1-6,0 3-2,-6 1 5,1 2 1,-2-1-5,3 1-2,-1-2 3,1 3 0,1-1-1,-3 0 3,0-3-5,0 2 3,1 1-1,1 7-4,1 1 6,0 3-5,1 0 2,2-4 1,0 1-2,0 1 0,0 0 0,0 2 3,0 0-3,0-2 0,0-4 0,0-4 0,6 1-3,2-2 3,4 1 0,-3 0 5,-2 2-3,-1 0-2,3 3 1,-4 1-1,-1-1 1,2-2 2,-1 0-3,1 0 0,1 3 1,-3 0 2,2 1-1,-1-2 3,0-1-1,-1-2 4,0 0-2,1 0-5,2 1 2,1 2-1,1-4 0,1 3-2,-2-1 0,-1-3 1,2 0-1,-3 0 2,-3 1-1,-2-2-1,1-2 0,1 2 0,3-3 1,3-1-1,-3 0 1,1-1 2,-1 1-2,-1 1 0,-2 3-1,-2 2 1,2 3 0,-3 1 1,0-3 3,0-1-5,1-5 0,1-2-1,-2 1 1,2-3 4,-2-1-3,0 1-2,0-2 2,0 0-1,0-1 0,0-1 0,-4-2 0,0-2 0,3-2 0,-1-2 0,-1-3 0,2-1 1,1-2-1,0-2 3,0-1-3,0-4 0,-2 1 1,1-1-1,-2-2 0,1 0 2,-1-1-2,2-3 0,1 2 0,-2-6 0,2 3-2,0-1 2,-1-2 0,1 0 0,0 0 2,-2 0-2,-1 0 0,-4 0 2,-7 0-1,-8 0 0,-12 0-1,-5 0-9,-4 0-4,-1 0 8,2 0-3,0 0-19,-2 0-6,1 0-113,1 0-174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33:32.9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2663 14018 34,'0'0'22,"0"0"13,0 0 6,0 0-19,0 0 2,0 0 16,0 0-4,0 0-11,0-3 8,0 0-3,0 3-3,-3-1-9,0-1-14,0 2-1,-3 0-3,-2 0 1,-2 0 2,1 0-3,-2 0 2,1 0-1,0 5-1,-4 2 1,1 3-1,-1 1 0,-5 1-1,4 4-3,-6 2-11,2 1 4,-1 2 6,-2 0 5,3 3 0,-1-1 0,-1 4 0,1 1-1,3 1 1,-1 3-1,3 1 1,-1 2 0,4 2 0,-6 2 0,6 2-1,-4 2 2,-1 0-2,4 1 1,-2-2-4,0 0 3,0 0 0,0 1 1,0 4-1,-4 3 1,5 2-3,-2 1 3,4 0 0,0-1 0,0 4-1,0 3 4,-4 4-3,4 6 1,0-1 0,-3-2 4,9-4 1,0-5-3,0 0-3,0 0 1,2 2-1,-2 1 2,1 2 1,-5 0-2,4 0 2,0 1 5,-3-2 0,-1 1 4,-1-3-5,5 1 1,-3 1 0,-1 6 0,2 7 1,-1 2 11,3 4 10,2-3-28,4-2 8,-3-1 1,3-1 5,0-3-3,0-6-12,3-4 3,7-6-4,7-3 0,-1-4 0,5-5-4,3-2 4,1 0 2,2-4-1,1-3 2,2-3-2,0-3-1,7 0 0,1 0 0,5-1 3,0-1-3,2 1 3,1-2-2,-2 0-1,0 0 4,-2-3-2,1-1-2,-1-4 0,0 0 0,4-8-2,-4-3 0,-2-3 2,-3-2 2,-7 0-2,-9 0-4,-6-5-4,-6 0 8,-3 1 0,-6 1 1,3 0 0,-3 0 9,0 1 0,0-1-4,0 2-6,0-2-3,0 0-55,-3 0-73,-3-2-66</inkml:trace>
  <inkml:trace contextRef="#ctx0" brushRef="#br0" timeOffset="517.0296">2733 17641 150,'0'0'69,"0"0"-25,0 0 27,0 0-54,0 0-17,0 0-15,0 0 10,4 24 5,7-10 8,-1 1 11,4 0-3,-4 0-8,3-1-3,-2 1-2,0-4-2,-1 3 3,-3-2-3,-2 0 0,-2 2-1,-3 3 5,0 2 14,0 6-1,-3 1 2,-11 3-5,-5-1-10,2 0-4,-2-2-1,-3 2-27,4-3-49,-3-1-51,3-4-61</inkml:trace>
  <inkml:trace contextRef="#ctx0" brushRef="#br0" timeOffset="2305.5207">3665 17641 95,'0'0'73,"0"0"14,0 0 1,0 0-24,0 0 8,0 0-12,-6-7-19,3 7-18,-1 0-6,-3-4-7,-1 3 4,-1 1-3,3-4-4,-4 2-3,-1-1-1,2 2-2,-3-2 0,2 3-1,-1 0-5,1 0 3,1 0 2,0 0-5,-1 0 4,1 0 1,1 4 0,2 1 0,-1-1-1,4-1-1,0 5-2,0-4 3,1 4 0,1 2-2,-1 4-5,2 4 5,0 0 2,0 5-3,0-1 4,0 1-3,5-2 0,1-2 0,4-2 2,-4-3-1,3-4-1,0-1-5,3-4-10,-3-1 8,6-1 0,-3-2-5,-2-1 5,2 0-7,-1 0 6,1-4 11,-1-6 2,0-4 5,0-3-7,0-4 0,0-1-4,-2-2 4,-2-1-5,1 4 0,-4 2 3,-2 5-1,-1 5 2,-1 2 1,0 2 3,0 4 0,0-1-3,0 2 7,0 0 0,0 0 3,0 0-10,0 0 0,0 0 0,0 0 0,0 0-6,0 12 5,0 4-2,0-3 2,0 0-4,5 0-1,2-5 4,-1 2-2,0-4 4,3 1 0,1-2 0,-1-1-2,0-2 0,3-2 2,0 0 4,-1 0 3,2-9-1,-4-2-2,0-1 1,0-5 0,-3-1 0,-2-1-3,1-4 1,-2 2 0,0 0-3,0 3 0,-3 8 2,0 2 0,0 5-2,0 3 1,0 0 0,0 0-1,3 3-37,4 12 35,-1 6 2,2 3 5,1-1 3,1-5-1,-4-3-7,3-3 0,0 0 4,-3 0-3,-3 0 2,-3 5 1,0-1-3,0 2 10,-6 2-11,-9-2-27,0-2-63,-4-2-100</inkml:trace>
  <inkml:trace contextRef="#ctx0" brushRef="#br0" timeOffset="19972.9372">4786 17382 94,'0'0'116,"0"0"-33,0 0 5,0 0-16,0 0-24,0 0-4,-3 0-17,3 0-11,0 0-4,0 0-9,0 0-3,0 12-2,0 9 2,0 8 7,0 1-2,0-3-4,0 0 1,0 0-1,0-1-1,0 1 0,7-5 0,-1 3-27,-1-2-42,-1-2-20,-4-6-58,0-5-108</inkml:trace>
  <inkml:trace contextRef="#ctx0" brushRef="#br0" timeOffset="20659.0741">4783 17510 3,'0'0'81,"0"0"-15,0 0 6,0 0 8,-14-84-16,13 69-13,1 3-8,0 2 9,0-1-28,0 1-12,1-3-6,7-1-4,5 3 0,1-4 1,-1 2-3,2 5 1,0 3 2,-2 5-3,1 0-5,4 2-1,0 16-10,1 3 12,-1 1 4,-3 4 5,-6-2-5,4 0 10,-5-3-8,-1-3-2,2-3 1,-3-4 5,-3-2-3,0-2-3,0-1 1,0-3-3,0-3 2,-1 0-16,3 0-2,3-1 17,1-16 1,0-7 4,7-9 5,-4-1-8,1 0 0,-5 7 1,1 6 0,-4 9-2,-1 5 7,-4 3 17,0 4 4,1 0-11,-1 0-17,5 0-3,1 0-11,3 4 5,4 9 5,-1 8 2,4 2 1,-5 4 1,1 3 10,0 2 2,-5-4-4,-1-1-3,-1-3 0,1-3-5,1-1 0,-4-1 2,-1-2-2,1-6-33,1-7-58,1-4-42,1 0-125</inkml:trace>
  <inkml:trace contextRef="#ctx0" brushRef="#br0" timeOffset="21250.9528">5492 17357 91,'0'0'135,"0"0"-52,0 0 9,0 0 5,0 0-30,0 0-21,-14-17-1,14 17-30,0 0-15,0 6-15,0 21 9,0 10 6,0 2 6,0-2-5,0-2 0,0-7 0,0 1 0,0-2-1,0-3 2,0-1-1,0-2-1,3-2-18,0-1-72,0-6-109,3-7-31</inkml:trace>
  <inkml:trace contextRef="#ctx0" brushRef="#br0" timeOffset="21608.2547">5481 17337 120,'0'0'62,"0"0"-31,0 0 20,0 0 16,0 0-22,0 0-11,15-69 8,-8 64-6,1 2-25,2 2-4,5 1-1,2 0-6,2 0 3,2 0-2,-2 0 2,1 0-2,-2 0-1,-2 0-1,-1 4-24,-3 3-29,-5 1-35,-4 8-24,-3 0-16</inkml:trace>
  <inkml:trace contextRef="#ctx0" brushRef="#br0" timeOffset="21862.1819">5508 17534 257,'0'0'68,"0"0"-27,0 0 9,0 0-30,0 0-8,0 0 18,42-11-15,-28 7-15,0 4 0,1 0-4,-3 0-9,0 0-30,-2 8-53,1 4-65</inkml:trace>
  <inkml:trace contextRef="#ctx0" brushRef="#br0" timeOffset="22125.1894">5530 17763 34,'0'0'55,"0"0"66,0 0-23,0 0-27,0 0-5,100-46-26,-76 33-20,-6 3-6,0 1-7,-3 4-5,-5 3-2,2 2-10,-1 0-49,-1 0-73,-1 0-89</inkml:trace>
  <inkml:trace contextRef="#ctx0" brushRef="#br0" timeOffset="22757.5614">6000 17341 4,'0'0'94,"0"0"-20,0 0 24,0 0-17,0 0-30,0 0 3,-6-5 1,6 5-21,-3 0-26,-1 9-8,4 14-2,-5 6 2,4 6 0,1 0 1,0-1-1,0-2 0,0-2-1,3-3 1,4-3-2,2 2 0,-1-5-6,-2 0-56,0-3-53,1-4-102</inkml:trace>
  <inkml:trace contextRef="#ctx0" brushRef="#br0" timeOffset="23291.7755">6057 17322 161,'0'0'83,"0"0"-2,0 0-5,0 0 6,0 0-27,0 0-31,-3-12-24,3 12-18,0 12-5,9 7 23,6 8 1,3-1 4,1 1-1,-1-2 1,3-4-2,-3-3-3,3-3 2,-2-5 3,1-1-5,-1-1 2,-4-2 3,3 0-4,-8 1 3,0-2-4,-5-1-3,-2-2 3,0-2 0,-3 0 1,0 0 5,0 0 2,0 0 31,0 0 36,0-13-21,0-8-44,0-7-10,0-3 2,0-5 0,0 1-2,-3 1 0,0 5-2,0 3 2,-3 6 0,0 7 0,3 4-3,0 4-10,2 3-17,-1 2-9,2 0-64,0-2-158</inkml:trace>
  <inkml:trace contextRef="#ctx0" brushRef="#br0" timeOffset="23944.7907">6605 17295 91,'0'0'126,"0"0"-11,0 0-6,0 0-56,0 0-15,0 0-38,2-3 4,16-8-4,9-2 22,3-2-5,6 1 2,-2 2-11,-2 5-7,-3 2-1,-2 4 0,-3 1 0,-3 0-6,-5 0-25,-1 0-26,-3 7-39,-3 2-60,-6 0-65</inkml:trace>
  <inkml:trace contextRef="#ctx0" brushRef="#br0" timeOffset="24267.6568">6762 17265 134,'0'0'189,"0"0"-121,0 0-5,0 0-51,0 0-10,0 0-2,-1 69 67,4-39-40,3-1-17,0-2 7,3-4-11,0-2-6,-3 0 1,-2-3 3,-1 2-2,-1 3-2,-2 1-48,0 2-66,0 0-70,0-5-72</inkml:trace>
  <inkml:trace contextRef="#ctx0" brushRef="#br0" timeOffset="24884.7338">7328 17277 120,'0'0'108,"0"0"-4,0 0 16,0 0-23,0 0-49,0 0-41,0-17-7,3 17 0,6 0-8,6 0 8,3-1 6,6-1 1,1-2 0,0-1-2,-5 1-4,2-1-1,-3 2-1,-3 2-48,-5 1-91,-3-1-66</inkml:trace>
  <inkml:trace contextRef="#ctx0" brushRef="#br0" timeOffset="25116.5259">7444 17242 48,'0'0'113,"0"0"-85,0 0 9,0 0 0,0 0 62,-7 78-32,7-47-11,0-4 3,0 0-35,0 0-3,0-3-16,0-3-3,4-1 1,1-2-3,-1 0-13,-1 0-60,-1-2-63,-2-3-92</inkml:trace>
  <inkml:trace contextRef="#ctx0" brushRef="#br0" timeOffset="25340.2369">7400 17661 224,'0'0'28,"0"0"-6,0 0 25,0 0-35,0 0 32,0 0 0,76-11-2,-50 1-14,-1-1-23,-2 1-5,-2-1-14,-3 5-77,-6 0-133</inkml:trace>
  <inkml:trace contextRef="#ctx0" brushRef="#br0" timeOffset="26150.3904">7980 17236 216,'0'0'91,"0"0"-13,0 0-13,0 0-50,0 0-15,0 0 0,-88 24 0,76-4-3,0 6 3,3 2 5,0 6 8,0 2 7,5-2-13,1-2 0,3-4 1,0-3-8,0-6-4,7-4-3,5-3 5,3-6 2,6-4 0,4-2 6,8-2 30,3-18-6,3-2-9,4-4-16,-9 1-1,-5 2 0,-13-1-1,-7 3 3,-6 1 1,-3-1 17,0 0-7,-8 0-11,-11 0-6,-5 2 7,-4 2-7,-3 2-8,1 4 4,7 5-30,1 5-56,3 1-95,4 0-176</inkml:trace>
  <inkml:trace contextRef="#ctx0" brushRef="#br0" timeOffset="26789.7376">8487 17241 204,'0'0'79,"0"0"-5,0 0 11,0 0-5,0 0-28,0 0-29,-9-14-9,6 14-14,0 21 0,0 9 2,-1 7 5,2 0 8,2 1-12,0-3 5,0-4-6,0-2-1,5-5-1,2-5-8,1-2-50,1-3-38,-3-6-52,0-5-66</inkml:trace>
  <inkml:trace contextRef="#ctx0" brushRef="#br0" timeOffset="27253.3234">8535 17244 104,'0'0'37,"0"0"-4,0 0 15,0 0 31,0 0-79,0 0 22,16 11-22,-5 17 34,1 5-10,7 2 21,0-4 1,1-2-27,2-5-11,1-5-6,-1-3 3,1-4 0,-3-3-3,-3-3 4,-1-2-3,-4 1-3,0-5 3,-3 0 0,0 0-3,1 0-3,-1 0 3,-1-3 0,-2-9 9,-3-5-7,1-3 9,-4-3 2,0-3 19,0-4 5,-4 0-24,-2-3 0,0 1-6,-2 5-6,1 1-1,0 7 0,2 7-1,-1 6-3,3 4-9,3 2-28,-3 0-51,3 0-101</inkml:trace>
  <inkml:trace contextRef="#ctx0" brushRef="#br0" timeOffset="27739.0699">9042 17209 314,'0'0'55,"0"0"-29,0 0 34,0 0-10,0 0-50,0 0-25,-7 18 25,7 14 27,0 6 34,-3-2-21,3-3-21,0-5-9,0-2-9,0-5 2,0-3-2,0-3-1,3-3-5,4-3-42,-2-1-52,-2-4-77</inkml:trace>
  <inkml:trace contextRef="#ctx0" brushRef="#br0" timeOffset="28077.6469">9050 17186 113,'0'0'35,"0"0"9,0 0 35,0 0-10,0 0-38,0 0-4,16-52 2,-4 46 10,3 1-18,3 0-14,4-2 1,2 3-5,-3 1-2,4 3-1,-8 0-15,-1 0-73,-5 7-52,-5 7-49</inkml:trace>
  <inkml:trace contextRef="#ctx0" brushRef="#br0" timeOffset="28325.0922">9057 17407 9,'0'0'50,"0"0"7,0 0 37,0 0-49,84-39-27,-72 37-8,-1 2-10,-3 0-2,1 0-8,-3 0-94,1 7-63</inkml:trace>
  <inkml:trace contextRef="#ctx0" brushRef="#br0" timeOffset="28594.3827">9057 17620 51,'0'0'48,"0"0"61,0 0-10,0 0-41,0 0 3,94-69-4,-70 54-25,0 3-26,-6 3-6,1 1 0,-5 4-21,-1 2-56,-4 1-88,0-1-56</inkml:trace>
  <inkml:trace contextRef="#ctx0" brushRef="#br0" timeOffset="29195.9194">9615 17186 103,'0'0'57,"0"0"3,0 0 25,0 0-24,0 0-33,0 0-26,-21 23 10,14 2 27,2 3-7,2 2 17,0-2-5,2 3-22,1-6-15,0-1-7,0 1 3,0-6-3,0 1 0,0-7-14,0-1-61,3-3-39,1-6-113</inkml:trace>
  <inkml:trace contextRef="#ctx0" brushRef="#br0" timeOffset="29712.8465">9488 17157 151,'0'0'44,"0"0"27,0 0 9,0 0-23,0 0-19,81-65-13,-56 65 4,4 0-11,5 10 0,0 11-8,2 3-5,-2 4-2,-2-4-3,-4 0 4,-4-3-3,-5-2-1,-2 1-2,-7 1-10,-5-1 7,-4 2 5,-1 1 10,0-2-8,-1 0-1,-7 0 11,-1-3-5,-4 0-4,1-1-3,-4-1 3,-1 1-3,-4-2 3,0-2 0,0-2-3,-1-2 7,1-3-6,-1-1 5,-2-5-3,0 0 1,-3 0-1,-4 0-3,4 0-8,-4 0-28,1 0-49,3 0-21,-2 0-46,6 0-64</inkml:trace>
  <inkml:trace contextRef="#ctx0" brushRef="#br0" timeOffset="45220.6218">9032 17423 6,'0'0'23,"0"0"1,0 0-4,0 0-2,0 0-4,0 0 7,0 0 0,0 0-4,0 0 5,0 0-3,0 0-2,0 0-1,0 0-4,0 0-5,0 0 2,0 0 2,0 0 0,0 0-5,0 0-4,0 0-2,0 0-1,0 0 1,0 0-3,0 0 3,0 0 4,0 5-1,0 2 0,0 1 0,3 1-1,-3 3 2,3-2 0,3 1 17,-3-1-10,1 1-8,-2-4 0,1 1 0,-2-1-1,1-1 0,-1 1-2,2-2 3,-1 0-2,-2-1-1,1 1 1,-1 0 0,2-3-1,-2 1 2,1 2-2,2-2 0,-3-1 1,1 1-1,-1 0 1,0-1 0,0 0 0,0 1 1,0 0-1,0 0 0,2 0-1,-2 0 1,1 0-1,1 0 1,-2-2-1,0 1 0,0 0 0,0 1 0,0-2 1,0 1-1,0-1 2,0-1-1,0 2-1,0-2 1,0 0 1,0 0 0,0 0-1,0 0 1,0 0 0,0 0 1,0 0-1,1 0-2,-1 0-44,2-3-117</inkml:trace>
  <inkml:trace contextRef="#ctx0" brushRef="#br0" timeOffset="69461.42">11289 17215 3,'0'0'117,"0"0"-20,0 0-6,0 0-25,0 0-21,0 0 16,0 0-21,0 0-12,-18-16-7,14 16-13,-8 0 5,6 0-13,-5 0 2,1 5-2,0 5 0,-1-3 0,0 2 0,3 0-2,-1 0 2,3 2-2,-2-2 1,1 0 1,1 0 0,1 2 0,2-1-1,0 2-2,3-1 3,0 4-3,0-1 0,0 5 0,3-4 3,6 0 1,3-3 1,-1-3-2,2-2 0,2-2 2,0-3 2,1-2 6,-1 0-1,2 0 2,-4 0-4,2-5 0,-1-5-2,0-3-1,-2-2-2,-1-1 1,1 0-2,-5-1-1,1-1 2,-5 1-1,0 0 0,-3 4-2,0 1-1,0 0 0,-2 5-1,-7 0-4,0 1 4,-4 0-1,5 0 0,-1 2 0,0-1-8,1 1 3,2 1 4,1 0 1,2 1 4,1-1 0,2 1 0,0 0-1,0-1 1,0 0 0,0-7 0,0 3-4,0-4 3,10 1 1,3-4-1,2 4 1,-3 1-3,6 2 3,-1 5-1,0 2-1,4 0 1,-3 18-2,0 3-4,-3 3 5,-2 0 2,-2-1-1,-1-1 3,-1-4 3,-2-1-3,-1 1-2,-1 0 0,-1-4 0,-1-1 2,-1-1 0,-1-2 1,-1-3-3,2-3 1,-2-1-1,0-1 0,0-2 3,1 0 1,1 0 2,-2 0 0,1-2 2,2-8-5,0-1-3,-1 2 1,1 3 0,-2 3-1,-1 0 2,0 3 2,0 0 2,0-3-3,0 3-2,0 0 0,0 0-1,0 0-1,0 0-7,0 0 8,0 0 4,0 0 1,0 0-3,0 0-2,0 0 0,0 0 0,0 0 1,0 0 0,0 0-1,0 0 0,0 0 2,0 0-2,0-3 1,2-4 2,2-5 5,0-5-8,1-1-1,4 1 0,-1 4-5,-1 4-1,-3 3 7,-1 1-3,0 4 3,0 1-1,5 0-8,4 0 7,0 0-1,1 5-1,2 6 1,-1 3-1,0 1 1,0 2 3,1-1 8,0 1 5,1-5-12,-1 0 2,0-5 0,-3 1-2,1-2 1,-2-2 1,-1-1-3,3-3-50,0 0-83,0 0-223</inkml:trace>
  <inkml:trace contextRef="#ctx0" brushRef="#br0" timeOffset="73007.7568">13649 16988 63,'0'0'143,"0"0"-50,0 0 16,0 0-3,0 0-41,0 0-15,0 0-4,48-80-7,-48 79-9,0-1-6,0 2-3,0-3-15,0-2 0,0 1-6,0-3 2,-9-3-4,0 0 2,-3-1 0,-1 3 0,-2-3 0,0 2 1,-2 1-2,0 1 0,-1 3-6,-2 2 6,1 2-4,1 0 3,3 0 0,2 0-8,-2 5 6,1 6-4,-2 4 1,1 5-5,1 2 6,0 6 0,3-3 6,1 1-4,7-2 0,3 0 0,0-3 0,9-1-1,7-2 5,6-3-1,4-3 1,2-2 0,3-1 0,2-1 1,0-1-1,1 0 3,-2 2-3,-1 1 2,-1 1-2,-3 1 0,-6-1-2,-3 3 1,-8-2 0,-3 0-2,-4 2-2,-3-2 2,0 1 3,-5 1 4,-10-2 19,-3 0-11,0-4 3,-3-4-3,-1-4 2,-2 0 2,-3 0-8,-3-9-5,0-4-3,0 0 0,5 3-11,4 4-12,6 1 5,6 3-28,2 2-54,7 0-153,0 0-68</inkml:trace>
  <inkml:trace contextRef="#ctx0" brushRef="#br0" timeOffset="74226.4057">13919 17190 252,'0'0'61,"0"0"-34,0 0 22,0 0-22,0 0-24,0 0-2,3 0 6,5 0 8,4 1 9,-2-1-11,1 0-4,0 0 6,5 0 2,0 0-5,2-6 10,0-4-6,-2-5-7,-1-1-5,-4 3 0,-3 0-1,-5 3 1,-3 2 3,0 0 7,0 2-1,-1 0-13,-11 3 0,-3 3 1,-4 0 0,-5 0 0,1 9 4,-4 5-5,2 1 0,1 1 0,5 2 0,-2 1 0,9-1-1,5 0 1,2-1 0,5-2 4,0-1 1,0 1 9,2-3-5,8 0-4,7-3-3,2-1 2,0-4 2,7-1-2,-1-3 1,0 0-1,-2 0 2,1-9-3,0-3-2,-1-3 0,1 0 2,0-2-3,0 1 1,-2-1-2,-2 1-2,-5 1-2,-2 2 1,-3 3-3,0 1 4,-3 3 3,2 0 0,-2 0 0,2-2-3,5 1-5,-2-1 0,1 0 4,2-3 3,-1 1 1,2-3 0,2 1 0,3 0 0,1 5 0,-4 2 0,-3 2 0,-6 3 0,-3 0-1,1 0-3,-4 0 3,0 3-5,-3 5 6,0-2 7,0-1-5,0 3-1,0 0 5,0 2 2,-15 2-1,0 1-1,-4-3-2,-3 1-2,1-1-1,-2 1 4,0-1-4,-3 1-1,2 1 0,-1-2-1,4 1 1,3-4 5,3 2-1,6 0-1,3-1-3,1 1-2,1 0 1,4 1 1,0 1 5,0-1 0,0 1 3,14-2 0,2-1-4,7-2 1,3-3 10,4-2-4,3-1-6,1 0 1,2 0-4,0-4-2,-3-4 0,-3 5-8,-6 0-8,-4 2-13,-1-1-17,-3 2-20,-3-3-65,-6 0-185</inkml:trace>
  <inkml:trace contextRef="#ctx0" brushRef="#br0" timeOffset="74689.8838">14783 17278 528,'0'0'196,"0"0"-183,0 0 4,0 0 12,0 0-27,0 0-2,0 0 4,0 0-4,-1 0-10,-2 0-33,-2 0-19,4-1-104,-2-5-211</inkml:trace>
  <inkml:trace contextRef="#ctx0" brushRef="#br0" timeOffset="75576.323">14462 17074 3,'0'0'63,"0"0"20,0 0-10,0 0-6,0 0-7,0 0-22,-30-12-12,25 12-15,-1 0-5,0 0-6,-2 0 0,1 0 0,-4 0 2,-1 7-1,1 4-2,-4 2 1,-2 2-3,1 2 3,-4 2-3,5 1-74,-1-3-85,2-2-25</inkml:trace>
  <inkml:trace contextRef="#ctx0" brushRef="#br0" timeOffset="76600.6904">15126 17009 218,'0'0'109,"0"0"-8,0 0-21,0 0-13,0 0-22,-6-84 4,6 58-12,8 1-16,5-1-7,-1 2-5,0 4-1,-2 7-3,-2 5-4,-2 7-1,0 1-2,4 8-8,1 20 3,-2 12 6,-3 12-1,-6 5 4,0 0 3,0-6-2,-9-3-2,-2-6 0,1-4 0,-5-2-1,3-2 0,-3-6-5,3-4-12,1-6 7,4-3 2,3-5 7,2-6-5,2-3 6,0-1-1,0 0 0,0 0-2,0 0-1,2 0 4,13 0 2,6-7 35,7-1-4,5 1-17,0-1-11,1-1-4,0 5-1,-3-6-1,-1 9-23,-2 1-35,-3 0-119,-4 0-19</inkml:trace>
  <inkml:trace contextRef="#ctx0" brushRef="#br0" timeOffset="76879.3742">15643 17250 518,'0'0'189,"0"0"-157,0 0 16,0 0-21,0 0-27,0 0-1,-8 0-4,2 0-14,0 0-17,-3 0-66,2 0-152</inkml:trace>
  <inkml:trace contextRef="#ctx0" brushRef="#br0" timeOffset="77951.0459">15892 16992 26,'0'0'55,"0"0"-17,0 0 30,0 0-10,0 0 14,0 0-8,0-78-12,0 63 0,3 2-15,6-4-7,2 2-2,2 0-11,0 2-4,2 0-5,3 3-5,1 1-3,5 1 0,1 4 0,1 2-1,0 2-3,-1 0 3,-2 5 0,-3 7-4,-8 2-1,-6 2-2,-5 4-2,-1 1 10,-3 4 0,-12 1 15,-4 0-12,2-1-2,1-4-1,-1-2-3,3 1 2,2-5-7,3 0-14,4-5 7,4-1-11,1-5-3,0 0 2,0-1 17,6 4 10,9-2 0,4 3 4,2 3-3,3-1 1,-3 3 0,-3 1 7,-4 3 17,-3-2-8,-5-2 12,-3 4 3,-3-2-3,0 0 7,0 0-25,-4 0 2,-9-1-2,-3-1-8,-2-1 2,-6-1-3,-1-5-3,-3-5-12,-2-1-92,0 0-137</inkml:trace>
  <inkml:trace contextRef="#ctx0" brushRef="#br0" timeOffset="79250.2614">14822 16902 87,'0'0'47,"0"0"3,0 0-20,0 0-16,0 0 12,0 0 29,27-75 17,-18 61-11,3 4-14,-2 1-23,2 0-11,2 0-3,2 0-7,-1 0 0,3 0 1,-2-1-4,2 3 1,-1-1 1,-1 3 0,0 0-1,-1-1-1,0 1 4,3 1-1,-3 0-2,3 1 4,1-2-5,-2 2 0,0 0 2,-1-1 0,-5 2-2,-2 1 1,-4-1-1,-1 2-1,1 0-1,-2 0-2,0 0 4,3 0 7,-2 6-3,-1 1 1,0 4-1,2 1 1,-2 0 2,1 2 2,-1-4-4,3 2-1,-3-3-3,0 0 2,0-1-2,0-2 1,-1 1 3,1 1-1,0 0-2,-2 2 3,1 1 0,2-1-4,-3 2 1,2 0-2,-3 1 0,0 0 0,0 0 2,0 2 2,0-1 2,-3-2-2,-5 0 1,2-2-5,-2 1 6,2-2-4,0-2-2,0 1 1,2-2 0,-1 2-1,1-2 2,1 1-1,-2-2-1,0 1 0,0 0 2,-1-2-1,1 1-1,2-1 0,0-2 0,0 1 0,2 0 0,-3-1 1,1 2-1,0-3 0,0 3-3,0-4-14,3 0-31,0 0-79,0 0-112</inkml:trace>
  <inkml:trace contextRef="#ctx0" brushRef="#br0" timeOffset="83919.8084">17469 17008 118,'0'0'145,"0"0"-63,0 0-13,0 0-10,0 0-14,0 0-18,0 0-10,0-20 8,0 20 9,-2 0-13,-1 0-10,-1 0-7,-2 0-4,-3 1 7,-2 7-11,-1 4 8,1 2-3,0-1-1,3 4-1,4-1 1,2 2 0,2 0-4,0 0 1,0-1 2,3-2-2,8-2 1,0-2 0,3-2 2,-2-4 0,2-2 2,-4-2 0,-1-1 0,1 0-2,1 0 5,-2 0-1,3-9 1,-2-3-2,-1-1-3,0-3 0,-4 2-1,-2-3-3,-2 1 1,-1-1 2,0 2 2,0 0-2,-3 3 2,-5 1-1,-2 1 0,0 2-2,-2 2-3,3 0 5,-2 3-1,4 0-6,1 3 7,5 0 2,1 0-2,0-2-2,0 1 2,0 1-10,0 0-11,0 0 12,1 0 3,11 0 5,2 0 2,5 0-1,5-4 1,1-6 3,2-1 2,0-2-5,-3 0 1,-2-1-2,-5 1 0,-3-3 4,0 0-4,-1-2 6,-2-3 3,-2-3 1,-2-3 1,-1-4-1,-5-1 1,-1 2 1,0 1 5,0 5-8,0 3 5,0 4-3,-5 5-2,2 4 5,0 4 2,0 3-2,1 1-2,1 0-4,-1 0-8,2 0-1,-1 0-1,-2 18-6,0 13 7,0 12 0,3 6 1,0 7 1,0 4 2,0 5 1,0-1-1,0-1 10,0-2-12,0-4 8,0 0-9,0-6 4,4-1-4,2-3 0,2-4 0,-2-2 0,1-5 0,-2-7 0,-1-4-1,-2-1 3,-1-3-2,1-3 0,-2-1 2,0-3-5,0-1 4,0-4-2,0-1 2,1-2-1,-1-2 0,2-1 0,-2 0 0,0 0 0,0 1 0,0 0 0,0-1 0,0-2 2,0-1-2,0 0 0,0 0 0,0 0 2,0 0 1,0 0 1,0 0 1,0 0-2,0 0 0,0 0 0,0 0-2,0 0 4,0 0 1,0 0 0,0-4-3,0-10-3,-2-1 0,-2-9-5,-1-3-15,0 1-6,1 1-3,-5 2 3,0 5-1,-3 2 1,-1-1 8,-1 4 12,1 1 6,3 1 0,0 1 0,2 2 0,3-1 1,2 3-1,2 0 2,1-2-4,0-1 1,0-3 1,4-3 0,14-4 1,7-2 9,4-2 1,-2 4 2,-2 1-10,-3 5 1,-2 5-4,-4 1-9,-1 6-23,-3 1-51,-4 0-135,-1 0-128</inkml:trace>
  <inkml:trace contextRef="#ctx0" brushRef="#br0" timeOffset="86241.548">18968 16698 175,'0'0'146,"0"0"-52,0 0-21,0 0 0,0 0-34,0 0-1,-21-73-2,11 66-17,-3 2-4,0 0 0,0 2-15,-2 3 0,0 0 1,-1 0 1,1 3-2,0 8-2,4 3 2,0 1 0,2 6-2,1 5 2,2 3-5,1 6 5,1 1 0,4 2 2,0 3-2,0-4-1,7-3 0,4-5 1,3-4-1,2-7 0,2-4 0,0-4-1,1-4 2,-2-5 0,2-1 3,0 0-1,2-13 5,5-10 1,-1-5-1,0-7-4,-4-6 3,-3-1-2,-6-2 0,-5 1 2,-7 3 4,0 3 3,-1 4-7,-15 4 1,-7 5 6,1 6-12,-4 6-1,0 5-1,-1 7 0,1 0 0,0 1-4,-1 14-13,4 5-14,2 2-3,4 4-9,3-1 14,3 3-54,4-3-81,4-2-56,3-5 46</inkml:trace>
  <inkml:trace contextRef="#ctx0" brushRef="#br0" timeOffset="86604.6875">18834 16850 205,'0'0'128,"0"0"-93,0 0-16,0 0-10,0 0-3,0 0-6,61 3 4,-38 10 3,0 4 30,1 1-1,-2 1-14,-2 3-6,1-3-1,-5 2-7,4-1-3,-4-2-2,0 0 0,1 0-2,-2-2-1,-1 1 1,-1-2-1,-1-3-25,-1-2-54,-2-3-50,1-4-94</inkml:trace>
  <inkml:trace contextRef="#ctx0" brushRef="#br0" timeOffset="86974.5514">19275 16684 160,'0'0'110,"0"0"-85,0 0 3,0 0 13,0 0-4,93-42-11,-69 37-12,-5 3-12,-1-2-2,-4 4-3,2-1 2,-2 1-22,0 0-38,-2 0-55,-4 0-88</inkml:trace>
  <inkml:trace contextRef="#ctx0" brushRef="#br0" timeOffset="87228.5081">19426 16633 248,'0'0'116,"0"0"-37,0 0-40,0 0-28,0 0-3,-22 81 22,19-45 2,1 2 5,-1 0-12,2-2-7,1-2-5,-2-2-9,2-1-1,0-2-2,0 1-1,0-3-5,0-6-47,0-4-102,0-7-47</inkml:trace>
  <inkml:trace contextRef="#ctx0" brushRef="#br0" timeOffset="87428.9791">19379 17089 298,'0'0'83,"0"0"-64,0 0 2,0 0-13,0 0-3,0 0 11,42-19 12,-31 18 0,3 1 1,2 0-22,2 0-1,1 0-6,4 0-2,-5 0-94,1 0-80,-4 0-98</inkml:trace>
  <inkml:trace contextRef="#ctx0" brushRef="#br0" timeOffset="88093.127">19971 16660 414,'0'0'42,"0"0"20,0 0-26,0 0-9,0 0-18,0 0 2,-87-60-6,66 60-5,-1 0-3,-2 3 3,2 10 0,1 2 1,4 3 1,4 0 0,5 3-2,5 7-4,3 0-1,0 2 5,3 0 0,14-1-4,5-2 2,5-1-3,0-7 5,3 1 0,-2-3 2,-3-1 0,-3-1-2,-3-1 0,-7 1 0,-4-2 0,-5 2 1,-3-3-1,0 2 6,0-1-2,-14 1 3,-3-4-2,-2-1 1,-3-4-2,0-2-2,-1-3-2,-1 0-14,0 0-34,1 0-58,3-2-59,-1-2-57</inkml:trace>
  <inkml:trace contextRef="#ctx0" brushRef="#br0" timeOffset="88795.0984">20296 16626 17,'0'0'84,"0"0"16,0 0 14,0 0-7,0 0-11,0 0-10,-5-11-24,5 11-19,-1 0-14,1 0-23,-2 1-6,-1 20-12,2 13 12,-2 9 4,3 1 7,0-2-4,0 0 6,0-3-11,0-1 1,0-5 0,0-1-2,0-3-1,1-1-1,4-4-19,-1-5-29,2-2-75,1-10-127,-1-5-80</inkml:trace>
  <inkml:trace contextRef="#ctx0" brushRef="#br0" timeOffset="89324.7696">20632 16679 188,'0'0'48,"0"0"-3,0 0 7,0 0-27,-90 49-17,69-35 5,2 2-2,-1-3-7,4-1-1,-2 0-2,-1 1 1,1 0-1,0-1 0,1-1-1,4-4 2,4-4-2,6 0 2,2-3 6,1 0 11,0 0-12,0 3-6,0 2 1,10 2 10,9 7 32,0-1 5,1 3 6,1 1-17,-4-2-13,0 2-12,0-2-10,-1 1 1,-1 1-4,0 1 2,-1-4 2,-4-1-4,0-1-10,-4-1-10,1-4-29,0-1-29,-3-4-11,2-2-87,-1 0-35</inkml:trace>
  <inkml:trace contextRef="#ctx0" brushRef="#br0" timeOffset="89750.9861">20829 16639 173,'0'0'135,"0"0"-23,0 0-47,0 0-21,0 0-31,0 0-9,11-15 8,6 10-1,4 1 0,-2 1-8,1 1-1,-3 0 0,-1 1 0,-2 1-2,-2 0-26,-1 0-63,-1 0-54,-2 0-101</inkml:trace>
  <inkml:trace contextRef="#ctx0" brushRef="#br0" timeOffset="90014.0191">20897 16654 74,'0'0'143,"0"0"-66,0 0-48,0 0 31,0 0 2,-16 80-8,13-56-13,0 1 11,3 0-16,0-1-2,0-1-25,0 0-3,0 0-4,0 0-1,0-2-1,0-2-17,0 1-42,0-2-49,0-2-10,0-4-10,0-6-29</inkml:trace>
  <inkml:trace contextRef="#ctx0" brushRef="#br0" timeOffset="90236.603">20796 17079 100,'0'0'61,"0"0"-23,0 0 36,0 0-5,0 0 2,0 0 5,58 0-9,-34-5-15,0 1-36,-2 2-13,4-1-3,-3 1-13,0-1-70,-5 2-50,1-4-155</inkml:trace>
  <inkml:trace contextRef="#ctx0" brushRef="#br0" timeOffset="90857.8346">21243 16587 128,'0'0'135,"0"0"-34,0 0-9,0 0-21,0 0-40,0 0-24,0-3 11,0 2-18,2 0 2,10 1 3,7-2 30,3 1-4,3-1-14,0 1-10,0 1-2,0 0-5,-1 0 0,2 0 0,-1 0-13,-3 0-37,-4 1-60,-4 5-26,-7-2-51</inkml:trace>
  <inkml:trace contextRef="#ctx0" brushRef="#br0" timeOffset="91189.9159">21403 16622 252,'0'0'129,"0"0"-43,0 0-38,0 0-37,0 0-11,0 0 16,-8 41 39,7-20-7,-1 1-19,1 1-7,1 0-12,0 1-7,0-2-2,0 2 3,0-1-3,0 0-1,0-4 0,0 1-4,-6-3 0,-1-3-6,1 1-15,0-2-37,-1-6-120,0-4-162</inkml:trace>
  <inkml:trace contextRef="#ctx0" brushRef="#br0" timeOffset="94143.3708">18582 17750 262,'0'0'101,"0"0"-36,0 0-10,0 0-27,0 0-28,0 0-3,-2-7-12,2 12 15,0 10 18,3 3 44,6 2-21,-1 1-19,-1 1-2,1 0-9,2-1-11,-1-3 2,2-2 0,0-1-1,0-4 0,-1-1 3,1-4-4,-4 2 0,1-7 0,0 1-2,1-2 0,0 0-1,5-3-3,-1-14 6,3-1 3,-2 0 1,-2 1-3,-3 6 0,-3 0-1,-3 4 0,-2 4 0,-1 1 4,0 2 0,0 0 3,2 0-7,-1 0-2,4 0-12,4 13 4,1 4 8,1 4 0,2 0 2,-1-4 2,0-1 0,0 0-2,-3-3 0,0-3 1,0 0-1,-5-4 0,1-2 0,-1-3 1,-1-1-2,2 0 1,2 0 0,2-7 4,2-8 7,2-3-1,-4-3-1,2 0-5,-1-6-1,-3 1 0,1-2-2,-1-1-1,0 5 0,-2 3 0,-3 6-1,-2 4-3,0 5-9,0 0-11,0 6-54,0 0-106,0-1-206</inkml:trace>
  <inkml:trace contextRef="#ctx0" brushRef="#br0" timeOffset="94682.1725">19337 17701 185,'0'0'148,"0"0"-85,0 0-45,0 0-11,0 0 18,-17 88 14,14-55 16,2-1-20,1-4-11,0-2-7,0-4-11,0-1-4,0 0 1,0-1-3,1-3-23,1-2-69,-1-7-65,2-5-162</inkml:trace>
  <inkml:trace contextRef="#ctx0" brushRef="#br0" timeOffset="94998.5095">19327 17760 214,'0'0'54,"0"0"-37,0 0 43,14-78-17,0 63 10,-3 3-6,-3 4 11,-3 5-5,-4 0-21,4 2-19,3 1-13,6 0 0,5 0-2,2 0 2,5 0-4,-3 7-11,-4 4-42,-3 1-49,-5 4 4,-6 2-1,-5 2-48</inkml:trace>
  <inkml:trace contextRef="#ctx0" brushRef="#br0" timeOffset="95230.2996">19296 17919 137,'0'0'180,"0"0"-106,0 0 16,0 0-19,0 0-57,0 0 6,50-43 10,-28 36-16,-1 2-12,-2 3-2,-1 2 0,-1 0-3,2 0-18,-4 0-67,-2 7-67,-5 3-65</inkml:trace>
  <inkml:trace contextRef="#ctx0" brushRef="#br0" timeOffset="95468.4466">19338 18067 55,'0'0'23,"0"0"42,0 0 6,0 0 16,0 0 19,0 0-35,75-7-29,-53-1-13,0-1-17,1 0-12,-1-1 0,1 0-60,-4 2-56,-6 1-94</inkml:trace>
  <inkml:trace contextRef="#ctx0" brushRef="#br0" timeOffset="96085.681">19753 17678 187,'0'0'136,"0"0"-36,0 0 13,0 0-32,0 0-43,0 0-21,0-10-5,0 10-7,0 0-5,0 2-1,0 19 0,0 5 1,0 5 13,0 2-4,-1-1 0,1 3-9,0-6 3,0 2-2,0-4-2,0-2-16,3-5-39,4-2-68,0-5-23,-2-5-31,-1-5-21</inkml:trace>
  <inkml:trace contextRef="#ctx0" brushRef="#br0" timeOffset="96687.1979">19778 17658 6,'0'0'79,"0"0"24,0 0-15,0 0 1,0 0 4,0 0-11,6-38-48,3 37-34,5 1 0,5 0-4,1 6-3,-1 4 7,0 2 0,-5 2 0,-5 1-4,-2 1-2,-6 4-8,-1 1 14,0 2 8,-13-2-8,-2-2-6,-3-2 0,6-4 3,1-4 2,3-3-3,6-3 4,1-3-3,1 0-13,0 0-9,0 0 15,8 0 10,6-6 0,0 2 2,2 3 4,-1 1 8,1 0 5,1 1-11,-2 13-6,-2 0-1,-1 4 1,-6 0-2,-4 2 1,-2 1 0,0 0 8,0-4-5,-8-1 8,-4 0-5,2-3 7,-3-1-3,0-4-8,1-2 5,-1-5-3,0-1-5,-1 0-42,1 0-69,2 0-132</inkml:trace>
  <inkml:trace contextRef="#ctx0" brushRef="#br0" timeOffset="97447.8347">20197 17721 54,'0'0'127,"0"0"-15,0 0-2,0 0-11,0 0-49,0 0-22,-16-17 1,16 17-7,0 0-7,-1 0-6,-1 0-9,1 11 0,-1 9 2,2 5 0,0 2 3,0 2-4,0 3 1,0-1 1,0-1-2,0 0 0,0-4-1,0-2 1,0-3-2,0 0-15,0-6-36,0 2-53,0-7-29,0-5-45</inkml:trace>
  <inkml:trace contextRef="#ctx0" brushRef="#br0" timeOffset="97906.0097">20133 17757 6,'0'0'54,"0"0"29,0 0-29,-4-79-16,4 56 1,6 3-11,4 1 30,-1 2 17,3 4-7,-3 4-25,2 2-3,0 4-33,5 3-1,0 0 1,2 0-4,0 0 1,-1 5-4,-3 6-5,-3 2 4,-1 2 1,-6 3 1,-4 3 2,0-1 1,0 2 11,0 1-9,-9-2-4,-4-3 1,-1-1 6,0-4-8,0-1 7,-1-3-8,3-4-17,5 1-46,-3-5-62,3 1-12,-2 1-80</inkml:trace>
  <inkml:trace contextRef="#ctx0" brushRef="#br0" timeOffset="98908.0971">20556 17629 124,'0'0'71,"0"0"42,0 0-25,0 0 21,0 0-34,0 0-32,-14-15-18,10 21-18,-4 17-3,-5 13 7,1 7 4,-4 6 8,2 0-12,-1-3 0,3-3-8,3-2-3,0-11 0,5 0 1,1-8 1,0-2-2,1-3-3,2-7-12,0-4-15,0-3-24,0-3-92,0-3-5,5-16 106,11-5-67,-2-7 13,0 1 53,-3 0 46,-2-2 9,-4 1 65,-1-1 22,-4 1 21,0 1-40,0-2-12,0-1 17,0 4-45,0 3-9,0 3-14,3 6-3,3 5-1,-3 5 5,0 3 10,-2 4-4,-1 0 1,0 0-18,2 0-4,2 0-8,8 11 7,2 9 1,2 7 3,0 3 1,2 3-4,-3 2 1,-2 2 0,-5-2-1,-3-2 5,-2-1-4,-2-4 0,-1-1-1,0-2-5,0-1-24,0-2-8,0-4-23,0-1-26,-3-4-7,-1-5-58,-1-7-65</inkml:trace>
  <inkml:trace contextRef="#ctx0" brushRef="#br0" timeOffset="99177.6538">20460 17968 216,'0'0'117,"0"0"-107,0 0 16,0 0-6,0 0-5,0 0 13,57-29-13,-43 23-10,6 2-1,4-4-4,4 1-19,-1-2-85,-3 2-129</inkml:trace>
  <inkml:trace contextRef="#ctx0" brushRef="#br0" timeOffset="100180.1655">21105 17640 294,'0'0'75,"0"0"1,0 0 6,0 0-56,0 0-17,0 0 4,-44-24-5,35 24-4,-4 0-4,-4 0 0,-2 7 2,-5 7-2,-2 6 1,-3 2 3,2 3-3,2 4-1,1-2 0,5 2-2,5-2 2,5-2-3,3 1 1,6 1 1,0 3-3,0-1 4,14 1 5,2-3-5,3-5 0,5-2-2,-3-6-2,3-6 4,-3-3-2,-2-5 3,-1 0-1,3 0 5,-1-10 2,0-6-7,0-2-16,-5-1-2,-4 1-14,-4 1 18,-7 3 13,0 3 1,-2-1 3,-10 1 0,0 7 11,2-4 8,-3 5-15,3 3 0,3-3-7,1 2 5,6-1-3,0 2-2,0-3-1,0 2-12,0 1 7,0-5-1,12 3 4,3 2 3,3 0-3,-3 0 2,1 7 1,-2 8 7,-4 1 15,-3 2-4,0 0-4,-3 2-12,-1-1 3,1-2-4,-2 1-1,-1-3-28,-1-5-80,0 0-73</inkml:trace>
  <inkml:trace contextRef="#ctx0" brushRef="#br0" timeOffset="100797.2418">21407 17616 135,'0'0'46,"0"0"61,0 0-31,0 0-20,0 0 25,0 0-54,-32-8-26,26 29 1,-1 5 9,0 11 12,3 6 19,2-1-11,1 0-16,1-6-8,0-1-4,0-2-3,4-6 2,1-3-2,2-3-12,-1-5-27,-1 0-34,1-8-34,0-1-56</inkml:trace>
  <inkml:trace contextRef="#ctx0" brushRef="#br0" timeOffset="101098.0533">21417 17630 175,'0'0'102,"0"0"-16,0 0-20,0 0 0,0 0-32,0 0-14,19-63-6,-2 58 2,2-2-2,1 4-3,-1 2-7,0-1-3,-1 2-1,-6 0-3,-3 0-9,-1 8-31,-3 5-52,-5 5-66,0 2 7</inkml:trace>
  <inkml:trace contextRef="#ctx0" brushRef="#br0" timeOffset="101360.9928">21372 17849 252,'0'0'125,"0"0"-29,0 0 20,0 0-71,0 0-34,0 0 7,42-29-15,-22 22-2,1 2-1,-3 4 0,3 1-2,-4 0-21,-3 0-30,-2 9-43,-3 3-7,-7 4-18,-2 6-98</inkml:trace>
  <inkml:trace contextRef="#ctx0" brushRef="#br0" timeOffset="101583.2937">21407 18105 111,'0'0'27,"0"0"11,0 0 14,0 0-17,0 0 7,0 0 56,36-11-65,-15 1-14,1-1-19,3 2-57,-2 0-96,1 0-74</inkml:trace>
  <inkml:trace contextRef="#ctx0" brushRef="#br0" timeOffset="107143.619">1908 15829 43,'0'0'63,"0"0"-60,0 0 20,0 0 13,0 0-19,0 0 2,0 0 16,0 0 2,7 0-4,-7 0-10,2 0-9,1 0-10,7-3-3,5-3 5,6-5-1,3-1-2,0-4 6,4-1-1,-1-1 2,6 2-4,0-1-3,4 2 6,3-3-5,-1 0 2,7-3-5,-1 0 0,1-2 0,-1-1 0,0-5 2,4 1-2,-3-1 0,-1 0-1,0 1 1,4 3 1,0-1-2,-4 2 0,4 0-2,-4 4 0,7 3 2,-4 6-1,-2 4 0,-7 3-2,-3 3 1,-6 1 1,-5-2-3,3 2 4,-2-1 0,-1-2 0,-7 1 6,3-1-6,-6-2 1,1 1 3,3-3-2,-2-1 5,4 1 2,-8-1-5,-4 3 3,-3 4 5,-1-1 1,-5 2 11,0 0 11,0 0-22,0 0-13,0 0 3,0 0-1,0 0-2,0 0 0,0 0-3,0 0 1,0 0-51,0 0-102,-5 2-166</inkml:trace>
  <inkml:trace contextRef="#ctx0" brushRef="#br0" timeOffset="112140.1539">15235 16929 41,'0'0'43,"0"0"5,0 0-8,0 0-2,0 0 0,0 0-16,0 0-6,0 0 3,0 0-4,0 0-3,0 0-6,3-4-6,0-6 0,0 3 0,2 1 0,-4 1 0,1 2 0,-2 3 2,0-1 1,0 1 0,0 0-2,0 0-1,0 0 2,0 0 0,0 0 0,0 0 2,0 0 4,0 0-5,0 6-1,-3 8-2,-5 2 0,2 2 0,2 1-4,-2-3-4,4-3-17,-1 1-7,2 0-17,-1-4 21,1-1-2,1-2 18,0-3 2,0-4-68,0 0 27,1 0 20,5-6 19,5-6 12,-4-2 0,1-1 0,-2 0 0,-2 1 0,0 3 19,-2 0 18,-2-1 17,0 3-9,0 0-24,0-1-13,0 5-5,0 0 8,0 2 13,0 3-7,-2 0-2,-8 0-13,1 6 0,-1 8-2,-2-1 2,4 1-2,2-4-2,5 1 1,-1-5-1,2-1-1,0-1 1,0-2 0,0-2-5,0 0 1,0 0 3,5 0 6,-1-5-2,4-7-1,-2-3 0,3-2 0,-2 1 0,-4 2 1,0 3-1,-3 1 4,0 1 3,2-1 6,-2-1-8,1 1-5,-1 0-2,0 5-5,0 2 7,0 3-5,0 0 3,0 0 2,-1 4-6,-5 7-3,1 0-4,2 3 9,-1 3-2,1-1-2,-1-1 3,2-1-12,0-3-16,2-4 3,0-1 10,0-3-1,0 0 9,0-1 5,4-2 1,0 0 3,-1 0-18</inkml:trace>
  <inkml:trace contextRef="#ctx0" brushRef="#br0" timeOffset="112440.9846">15253 16896 69,'0'0'57,"0"0"-13,0 0-10,0 0-25,0 0-3,0 0-6,0 1-3,-4 17 3,-4 4 0,1-3-2,-2-1 1,3-3-2,3-4-2,0-2-5,1-5-5,2 1-2,-1-3-4,1-2-9,0 0-9,0 0 2,0-3 8</inkml:trace>
  <inkml:trace contextRef="#ctx0" brushRef="#br0" timeOffset="113002.1235">15253 16896 25,'-36'15'72,"36"-33"-2,0 1-46,0 4 21,0 1-29,0 5-13,-4 0 6,1 4 14,-2 2-3,2 1-6,2 0 1,-3 0-6,-1 1-9,2 10-2,0-1-1,2 3 1,-1-3 1,2 1 1,0-3-1,0 2-1,0-2 1,0 2 1,0-1 0,0 2 0,0-3-2,0 2 2,0-5 0,0 0-5,0-4 3,0-1-15,0 0-13,0 0 13,3 0 14,0-13 3,2-3 5,-2-4-5,1 0 0,-3 2 0,1 3 0,-2 5 4,0-1-2,0 4-1,0 0 7,0 3 3,0 3-11,0-1 1,0 2-1,0 0 3,-3 0-3,-3 0-4,0 9-4,0 6 4,-2 5 4,2 3 0,-2 2 1,2-1-2,0-2 2,3-2-1,3-5 0,0-6-1,0-3-19,0-4-13,0-2-10,1 0 26,5-2 8,2-8 3,-2-3-23,-1 3-35,-2 2 9</inkml:trace>
  <inkml:trace contextRef="#ctx0" brushRef="#br0" timeOffset="113566">15232 17018 159,'0'0'61,"0"0"-61,0 0-16,0 0-1,0 0-39,0 0-8,0 42 38,-1-30 17,-2-1 9,3-2 3,-1 1 0,1 1 0,0-1-3,0 0-3,0-1-35</inkml:trace>
  <inkml:trace contextRef="#ctx0" brushRef="#br0" timeOffset="115153.5873">15227 17397 6,'0'0'53,"0"0"-2,0 0 0,0 0 0,0 0-1,0 0-23,0-19-4,0 16-16,0 1 4,-2 1-4,-1-1-1,1 2 4,1-1 1,-2 1-5,0 0 1,0 0-6,-2 0 0,1 0-1,-3 0 0,2 0-3,1 0-1,-1 0 3,0 3 0,-1 1 1,-1 4-1,1 2 1,-1 0 0,-1 1-1,-2 2 1,4-5 0,1 3 0,-1-4-2,3 0 5,-1 0-4,0-1 1,-1 0-2,1 0-5,1 0 1,0-1 2,1-4 2,0 1 1,2-2 1,0 0-2,0 0-4,0 0 4,0 0-1,0 0 3,0 0 3,0 0-2,0 0 1,0 0 2,0 0-3,0-3-1,4-2 1,2 1-1,0 1 1,2-5-1,0 2 3,1-1 1,2-3-1,0 0 3,1 1 0,1-1-5,0 2 1,-3 1 1,3 1-3,-4-1-2,1 1 2,0 1 2,-3-2-1,1 3 0,-4 1 1,-2 0-2,-1 3 0,-1 0 0,3 0 1,-3 0-1,0 0 0,0 0 0,0 0 0,0 0-3,0 0 1,0 0 2,0 0 3,0 0-1,0 0-2,-9 1-8,2 2 0,-1 2-6,2-1-3,-3 1-17,3-2-25,2 0-12,-1-2-37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17:17.0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7521 1250 5,'0'0'48,"0"0"5,0 0-9,0 0-9,0 0-10,0 0-5,0 81 0,0-52-1,0 5-2,0 3 8,0 0-11,0-2-7,0-4-3,-2 0-1,-1-5 0,0-2-3,0-2 0,0 0 2,0 0-2,-3-3 0,2-1-58,-1-3-43,2-6-67</inkml:trace>
  <inkml:trace contextRef="#ctx0" brushRef="#br0" timeOffset="655.0523">7570 1260 36,'0'0'9,"0"0"13,0 0 20,0 0-13,0 0-3,79-51 2,-54 41-7,-1 2 1,3 1 7,-2 1-12,-2 1-10,-4 2 1,5 3-5,-6-2-3,4 2 1,-1 0-1,-6 0-2,-2 7-29,-7 4-43,-3 6-27,-3 0 9</inkml:trace>
  <inkml:trace contextRef="#ctx0" brushRef="#br0" timeOffset="940.0199">7616 1423 81,'0'0'82,"0"0"-79,0 0-3,0 0 6,0 0 0,0 0-3,55 0 1,-39 0-3,-2 3 1,2 0 1,-1 3-2,0 1 0,-6 3-1,-3 2-4,-6 2-59,0 4-27</inkml:trace>
  <inkml:trace contextRef="#ctx0" brushRef="#br0" timeOffset="1171.8377">7558 1721 10,'0'0'49,"0"0"2,0 0-19,94 0-12,-64-4 6,1-3 3,-1 1-4,1 2-23,-4 1 1,-2 1-3,-4 2-8,-4 0-56,-4 0-42</inkml:trace>
  <inkml:trace contextRef="#ctx0" brushRef="#br0" timeOffset="1688.836">8426 1248 154,'0'0'30,"0"0"-14,0 0 76,0 0-19,0 0-32,0 0-13,-18-3-23,-1 21 1,-4 6-3,-4 8 7,-4 3-9,-2 1-2,-1 3-1,-6-1 2,4-2-3,0 0-17,0-3-55,5-3-71,7-6-12</inkml:trace>
  <inkml:trace contextRef="#ctx0" brushRef="#br0" timeOffset="2042.7392">8134 1325 179,'0'0'28,"0"0"2,0 0 18,0 0-28,0 0 57,0 0-77,14-20-17,-6 41 9,4 7 8,3 3 1,0 2 3,4-1-2,1-4 6,-1-2-6,0-4 0,-2-3-2,1-2 0,-2-3 3,-1-2-3,3-1-14,-2-1-52,2-2-39,-3-3-89</inkml:trace>
  <inkml:trace contextRef="#ctx0" brushRef="#br0" timeOffset="2506.3208">8689 1307 7,'0'0'132,"0"0"-97,0 0-34,0 0 37,0 0 35,0 0-73,3-5-12,-9 28 12,-5 7 45,-2 3-5,2 0-20,1-1-20,0-2 0,2 0 0,0-3-1,2-1 1,1-4-60,2-1-52,0-5-52</inkml:trace>
  <inkml:trace contextRef="#ctx0" brushRef="#br0" timeOffset="2844.887">8756 1186 68,'0'0'105,"0"0"-26,0 0-20,0 0-59,0 0-9,0 0 7,31 50 2,-19-15 25,-3 4-18,2 0 4,0-1 3,0-4-5,-2-3-5,1-5 3,2-3-6,-1-2 3,2-4-3,-1-1 1,-3-2-2,-5 0-23,-1-4-47,-3-1-63</inkml:trace>
  <inkml:trace contextRef="#ctx0" brushRef="#br0" timeOffset="3107.9435">8620 1473 225,'0'0'80,"0"0"-77,0 0 7,0 0 6,0 0-16,0 0 0,85-32 0,-54 27 0,-4 4-8,-4 1-26,-4 0-32,-2 0-62</inkml:trace>
  <inkml:trace contextRef="#ctx0" brushRef="#br0" timeOffset="3593.6793">8999 1308 332,'0'0'47,"0"0"-43,0 0 49,0 0-1,0 0-41,0 0-11,0-1-33,0 25 7,0 7 26,0 7 10,0 0 6,0-5-1,0-3-8,0-4-7,0-4 1,0 1 2,0-5-3,0 0-4,0-4-38,0-6-55,3-1-55,4-6 93,-2-1-79</inkml:trace>
  <inkml:trace contextRef="#ctx0" brushRef="#br0" timeOffset="4164.0367">9035 1379 13,'0'0'16,"0"0"35,0 0 47,16-90-16,-13 75-2,0 1-41,0 2 3,2 3-27,-1 3-14,2 3-1,-2 1 0,4 2-2,3 0-1,0 2-9,0 13-4,-2 5 12,1 2-5,-1 3 9,0-1 0,1 1 0,-2-1-2,0-3 2,-1-1-1,-1-5 0,-2-3-27,-1-3 19,-1-3-36,-1-1 34,-1-5-27,2 0 17,-1 0 21,2 0 14,2-11 29,10-13-23,0-6-14,4-3-3,6 1 31,-5 4-24,4 4-9,-7 4 8,-6 6 6,0 5-11,-4 5 0,-4 4 12,0 0-16,0 0-14,3 15-2,-2 7 16,1 4 5,-2 3 8,-3-3-8,0-1 11,0-2 15,0-2-15,0-3-14,0-2 1,0-3 0,0 1 0,0-2-3,0-1-31,0-2-89,0-5-109</inkml:trace>
  <inkml:trace contextRef="#ctx0" brushRef="#br0" timeOffset="4596.4003">9663 1322 19,'0'0'275,"0"0"-244,0 0-26,0 0 66,0 0-11,0 0-60,-24-9-7,18 27-1,3 8 3,-4 5 3,1 5 2,0-1 0,1-2-3,2-3 3,0-3 0,2-1 0,-1-2 0,-1-1-4,3-4-43,-4-1-65,4-4 39,0-6-43</inkml:trace>
  <inkml:trace contextRef="#ctx0" brushRef="#br0" timeOffset="4981.5959">9663 1348 137,'0'0'10,"0"0"-10,10-93 0,1 68 2,-1 6 12,-4 4 24,-1 3 12,-2 3 29,1 1-26,3 2 4,4-2-56,7-1-1,-2 2-2,4 2 0,-4 5-3,2 0-4,-4 0 6,-1 12-9,-1 7 6,-6 2-4,0 2 1,-6 2 3,0-1-1,0 0 7,-5-3 7,-5-3-7,-1-3-20,1-3-3,-2-1-54,-1 1 55,-2-2 22,-6 2-13,3-1-131,-3-5 78</inkml:trace>
  <inkml:trace contextRef="#ctx0" brushRef="#br0" timeOffset="5768.0618">9964 1277 70,'0'0'105,"0"0"-45,0 0 16,0 0 28,0 0-57,0 0 39,0-29-42,3 27-35,-3 2-1,0 0-6,0 0-2,0 4-15,0 17-15,0 12 16,0 4 14,-10 4 4,2-5-4,2-2 3,3-8-2,3-1-1,0-2 0,0-4-1,6-1 1,3-2 1,3-2 0,0-5 0,4-2 0,4-4-1,7-3 0,4 0 9,1 0 0,-3 0-9,-3 0-23,-6 0-42,-6 0-22,0 0-38,-9 0-156</inkml:trace>
  <inkml:trace contextRef="#ctx0" brushRef="#br0" timeOffset="7603.2081">10418 1260 22,'0'0'72,"0"0"1,0 0-20,0 0 2,0 0-3,0 0-3,0-12-5,0 10-14,0 2-4,0 0-4,-2 0-11,2 0-11,0 0-8,-3 0-6,2 11 13,-2 6-2,0 3 3,0 1 0,0 1 4,3 1-3,0 1-2,0 2-3,0-1 3,0 0-1,1 0-16,4-3-25,-1 1 13,-1-1-12,-3-1-6,0-1-47,0-4 38,0-2-36</inkml:trace>
  <inkml:trace contextRef="#ctx0" brushRef="#br0" timeOffset="7973.0575">10379 1259 57,'0'0'92,"0"0"-44,0 0-31,0 0 17,0 0-2,0 0 3,70-62-27,-52 59 18,-1 2-9,2-1-11,0 2-3,1 0-3,-1 0-1,-2 11-11,-3 2-46,-6 2-22,-5 1-14,-3 1-11</inkml:trace>
  <inkml:trace contextRef="#ctx0" brushRef="#br0" timeOffset="8273.818">10406 1399 120,'0'0'92,"0"0"-44,0 0 31,0 0-24,0 0-32,0 0-19,9 0 23,6-3-7,3 0-16,1 1-2,-1 1-2,0 1-1,-6 0-2,0 0-32,-5 7-18,-4 6-29,-3 1-4,0 4 3,0 0-48</inkml:trace>
  <inkml:trace contextRef="#ctx0" brushRef="#br0" timeOffset="8521.2309">10398 1649 4,'0'0'78,"0"0"-24,0 0-9,0 0-1,100-9-14,-74 2-6,-1 3 5,-5 0-11,-1 1-6,-4 1-10,1 1-2,-5 1-2,-2 0-16,-2 0-83,-6 0 11</inkml:trace>
  <inkml:trace contextRef="#ctx0" brushRef="#br0" timeOffset="10911.4576">11756 1351 50,'0'0'35,"0"0"-14,0 0 9,0 0-3,0 0-1,0 0-18,-51 0-5,42 9 0,2 3 2,-2 1 0,3 4-1,0-1 10,6 2 3,-2-1-14,2 0 4,0-1-7,0-3-1,8 1-5,4-3 3,6-2 3,1-2 0,2-2 3,2-2-3,-3-3 0,0 0 15,-1 0-8,-1 0-1,-1 0 0,-3 0-2,0-6 2,-5 1 6,1-1-10,-5 1 12,-4-4 14,-1 1-7,0-5-6,0 2 1,-3-3-13,-7-1-3,-2 1-5,-2 1 5,-2-1 5,-1 1-5,1 2 2,0-1 4,4 4-3,1-2-3,1 1 4,4 0-3,5 2-2,-1-3 1,2 0-7,0-1-7,5 1 4,11-2 10,-1 3 6,6 3-5,1 4 3,1 2 2,5 0 0,3 0 0,2 0 2,-3 10-3,-2 3-5,-4 2-2,-6 4-6,-5 4 3,-5 2 5,-1 1 0,-7-2 0,0-1-1,0-5 11,0-5-10,0-2 0,0-5 0,0-2 0,0-2 0,0-1 7,0-1-4,0 0 3,0 0 7,2-13-13,8-9-2,4-7 2,7-1 0,1 1-23,0 4 23,-2 4 3,-3 6-1,-3 4 2,-2 5-3,-2 5 5,-1 1-4,5 0-2,-2 15-2,1 6 2,2 3 0,-3 0 3,1-3-2,-1-2 4,6-1-5,-1-3 1,2-1-2,2-4-2,-2 0-23,2-4-51,-3-5-146</inkml:trace>
  <inkml:trace contextRef="#ctx0" brushRef="#br0" timeOffset="19084.5622">13792 980 134,'0'0'60,"0"0"-5,0 0 16,0 0-16,0 0-16,0 0-10,0 0-11,16-10-9,-6 7-7,3 2 0,5-1 0,2 0 11,4 2 0,-2 0-6,0 0-3,-1 0-4,2 0 1,-4 0-1,-6 0 0,-2 0-13,-2 2-53,-3 4-46,-3 0-89</inkml:trace>
  <inkml:trace contextRef="#ctx0" brushRef="#br0" timeOffset="19385.044">13928 971 123,'0'0'88,"0"0"-23,0 0 36,0 0-43,0 0-33,0 0-25,-6 0-4,2 18 4,-1 9 23,-2 7 0,-2-1-5,3 1-3,0-1-11,0-1-4,0-2 1,0-3-1,2-4-1,2-4-3,1 1-30,1-2-26,-2 2-45,1-4 27,-5-2-180</inkml:trace>
  <inkml:trace contextRef="#ctx0" brushRef="#br0" timeOffset="19616.8587">13763 1436 50,'0'0'183,"0"0"-160,0 0 1,0 0 28,0 0-19,0 0-9,88-25 1,-70 24-5,3 1-5,-2 0-5,-3 0-10,1 0-4,-4 0-54,-4 0-66,-2 0-126</inkml:trace>
  <inkml:trace contextRef="#ctx0" brushRef="#br0" timeOffset="20064.8242">14261 1010 195,'0'0'99,"0"0"-37,0 0 5,0 0-12,0 0-55,0 0-19,-1 23 19,1 3 8,1 1 13,2-2-2,0-1-14,0 2-1,0-3-2,1 0-1,-1 2-1,0-2-72,0-4-66,-3-2-52</inkml:trace>
  <inkml:trace contextRef="#ctx0" brushRef="#br0" timeOffset="20672.5548">14273 1051 76,'0'0'56,"0"0"-33,0 0 25,0 0 42,46-85-20,-37 72-31,1 3-12,-2 3 10,1 5 5,0 2-30,3 0-12,-2 6-11,5 10 1,-1 4 4,-2-1-1,-1 4 7,-3-4 6,-2 1 1,0-4-7,-2 0 2,-1-1-7,0-3 4,-1 0 1,-1-1-8,1-3-18,-2-2 0,1-2 14,1-3-1,-2-1 11,3 0 2,0 0 2,3-6 5,4-12 9,1-3-12,2-2 8,-1 1 12,-1 2-6,0 3 10,0 1-5,3 1-11,0 3-7,-2 1-5,0 8 0,-6 3 0,-1 0 0,-1 3-20,2 17 20,0 4 0,1 3 3,-4-2 8,2 0-9,-2-6 3,1 1-4,-2-2 0,1-2-1,0-1-24,-3 2-58,3-3 13,3-3-62,3-1 34</inkml:trace>
  <inkml:trace contextRef="#ctx0" brushRef="#br0" timeOffset="21089.2014">14980 980 261,'0'0'131,"0"0"-63,0 0-7,0 0-2,0 0-51,0 0-8,6 4-22,-5 21 22,-1 7 8,0-1 7,0-1-12,0 0 0,0-4-2,0 0-1,0-4 3,0 0-3,0-2-25,0-2-71,0-4-76,0-2-45</inkml:trace>
  <inkml:trace contextRef="#ctx0" brushRef="#br0" timeOffset="21496.4736">14989 944 120,'0'0'75,"0"0"-14,0 0-32,6-94 28,2 77-1,1 2-28,2 4-11,1 2 8,3 6-1,0 3-9,1 0-11,3 9 7,-3 9 2,-1 5-2,0 4-9,-5 0 3,-1 2-5,-2-4 0,-5-2-2,-2-2-41,0-5 0,0 1-15,-10-2 38,-5-1 14,-6-1-16,1 1-16,-2-5-40,3-3-14,2-5-39</inkml:trace>
  <inkml:trace contextRef="#ctx0" brushRef="#br0" timeOffset="22276.8115">15444 895 213,'0'0'82,"0"0"-40,0 0 55,0 0-10,0 0-25,0 0-62,7-17-14,-7 44 8,0 11 6,0 3 29,-3 1-11,-5-5-3,3-4-11,2-1-3,3-5 5,0-4-5,0-2 0,0-3-1,11-2 1,2-3 2,2-2-2,6-3-1,1-4 1,5-4 10,1 0-8,4 0-3,2 0-12,-1 0 7,-3 0-18,-2 0-47,-8 0-24,-4 0-24,-7 0-62</inkml:trace>
  <inkml:trace contextRef="#ctx0" brushRef="#br0" timeOffset="22661.1822">15956 982 217,'0'0'109,"0"0"-33,0 0 1,0 0-2,0 0-27,0 0-14,0-44-5,0 44-24,0 6-5,0 18-3,-5 10 3,-4 1 0,1 0 3,2-3-2,3-5 0,1-1-1,2-5 0,0-2 0,0-1-6,0-1-49,5-3-94,4-5-56</inkml:trace>
  <inkml:trace contextRef="#ctx0" brushRef="#br0" timeOffset="22946.3596">15954 925 151,'0'0'57,"0"0"-41,0 0 68,15-82-1,-3 68-33,0 1-18,3 4 1,-1 2-7,2 2-9,0 2-4,4 3-12,2 0 2,1 0-3,2 0-5,2 0 4,-4 2-28,-3 4-56,-5 1-44,-8 2-54</inkml:trace>
  <inkml:trace contextRef="#ctx0" brushRef="#br0" timeOffset="23178.1656">15874 1116 24,'0'0'42,"0"0"-38,0 0-4,0 0 48,0 0 1,0 0 33,71 7-11,-38-7-57,0 0 9,-6 0-16,-6 0-7,-3 0-7,-8 3-74,-4 5-159</inkml:trace>
  <inkml:trace contextRef="#ctx0" brushRef="#br0" timeOffset="23400.4243">15904 1330 48,'0'0'18,"0"0"-12,0 0 44,0 0 20,96 1-20,-57-9-4,0 0 16,0 0-37,-4 2-15,-4 3-8,-4 2-2,-7 1-3,0 0-31,-5 0-73,-5 0-38</inkml:trace>
  <inkml:trace contextRef="#ctx0" brushRef="#br0" timeOffset="23893.1892">16566 922 198,'0'0'135,"0"0"-40,0 0-15,0 0-80,0 0-22,0 0 22,-5 80 16,1-48 0,-2 2-6,5-2-2,-1-3-6,1 0-2,-1-3-33,1-3-76,-1-2-52,2-5-7</inkml:trace>
  <inkml:trace contextRef="#ctx0" brushRef="#br0" timeOffset="24434.3687">16617 968 29,'0'0'12,"0"0"34,42-86 49,-32 64 8,0 5-43,-2 7-16,-2 4 1,0 4-5,4 2-40,1 9-5,2 14-1,0 6 4,-2 2-5,-5-2 14,-1-1-3,-3-5-2,0-2 12,-1-5-6,1-2-3,1-2-4,-2-3 4,1-5-4,1 0-1,0-4 0,1 0 0,7 0 1,-1-4 19,7-15 3,4-5-9,1-8-7,0-2 12,1-1 6,-1 5-18,-3 7 3,-7 8-2,-4 9 5,-3 6-3,-4 0-10,2 11-13,0 15 13,-3 5 0,0 3 30,0 1-12,0-3 3,0-4-13,0-2-5,-3-2-2,0-1 3,3-2-4,0 0-7,0 0-34,3-2-35,6-2-47,3-8-65,1-6-107</inkml:trace>
  <inkml:trace contextRef="#ctx0" brushRef="#br0" timeOffset="24882.3262">17282 923 31,'0'0'10,"0"0"9,0 0 105,0 0-33,0 0-9,0 0 13,0 0 12,-13-13-50,13 13-49,-2 1-8,2 22-17,-3 10 17,-1 5 3,1-1 0,0-2-2,1-7-1,-1-1 2,2-2-2,-1-3 0,-1 1 0,2-1-19,-1-5-118,2-3-135</inkml:trace>
  <inkml:trace contextRef="#ctx0" brushRef="#br0" timeOffset="25183.1348">17308 845 205,'0'0'51,"0"0"-7,0 0 28,0 0-9,53-87 5,-38 79-25,0 3-27,2 2-10,0 3-2,3 0-2,1 0-2,-1 3 0,3 8-7,-4 1 7,1 0-14,-5 2-39,-4-1-32,-3 1-81,-5-2-24</inkml:trace>
  <inkml:trace contextRef="#ctx0" brushRef="#br0" timeOffset="25421.3272">17259 1041 132,'0'0'44,"0"0"-38,0 0-6,0 0 25,0 0 26,0 0-1,28 14 51,-4-14-55,2 0-22,1 2-20,-2 1-4,-6 2-7,-6 3-69,-10 2-82,-3 2-56</inkml:trace>
  <inkml:trace contextRef="#ctx0" brushRef="#br0" timeOffset="25637.3934">17224 1304 104,'0'0'68,"0"0"-59,0 0-9,0 0 54,0 0 18,87 3-22,-53-3 12,3-8-14,2 1-20,-6 2-18,-4 2-10,-3 2-2,-8 1-25,0 0-65,-5 0-73,-2 0-47</inkml:trace>
  <inkml:trace contextRef="#ctx0" brushRef="#br0" timeOffset="26169.9694">17776 900 11,'0'0'221,"0"0"-127,0 0 19,0 0 2,0 0-37,0 0-47,0-25-31,0 34-14,0 17 10,0 7 2,-4 4 2,-2-2-2,-4-2 2,0-3 2,1-3 5,3 0-1,2-1-6,0-2-14,4 0-121,0-7-65,0-5-95</inkml:trace>
  <inkml:trace contextRef="#ctx0" brushRef="#br0" timeOffset="26624.4026">17772 959 236,'0'0'71,"0"0"-39,0 0 10,0 0 5,0 0-27,0 0-3,46-52-16,-36 70-1,2 7 29,3 9-6,-3 2-6,3-2-13,0-2 1,4-4-1,-1-3-1,3-6-1,-2-1 0,-2-3 1,1-1-3,-2-4 0,1-2 0,-1-3 4,0-1 0,-2-3 0,-2-1 1,-6 0 2,-2 0 39,-1-10 14,-1-7-21,-2-5-6,0-4-18,0-3-9,0-2 2,0-2 0,0-5-7,0 2-2,0 2 0,0 9-11,0 7-3,0 11 0,0 4-30,0 3-8,0 0-31,-3 0-91,0 1-84</inkml:trace>
  <inkml:trace contextRef="#ctx0" brushRef="#br0" timeOffset="27071.777">18358 923 76,'0'0'143,"0"0"-10,0 0-9,0 0-12,0 0-42,0 0-43,-3-21-27,7 18-15,17-3 15,9-1 10,9-1-8,7 1-2,3 0 4,-1 4-9,-5 0 4,-5 0-22,-8 2-42,-8 1-31,-10 0-37,-6 0-38</inkml:trace>
  <inkml:trace contextRef="#ctx0" brushRef="#br0" timeOffset="27310.4599">18488 929 357,'0'0'35,"0"0"-30,0 0-10,0 0 10,0 0 12,0 80 16,0-53-1,7-1 13,2-2-34,-1-2-4,-1-1-2,-2-1-4,-1-1 2,-4-2-3,0 1-12,0 2-60,0-2-77,0-3-10</inkml:trace>
  <inkml:trace contextRef="#ctx0" brushRef="#br0" timeOffset="27789.6998">19001 967 257,'0'0'102,"0"0"-32,0 0 23,0 0-8,0 0-30,0 0-29,0-26-17,4 21-5,11 1-3,6-3 0,8-2 2,4 1-3,-2 0 0,-3 1-2,-4 1 1,-5 1-13,-4 2-45,-6 3-69,-3 0-101,-6 0-25</inkml:trace>
  <inkml:trace contextRef="#ctx0" brushRef="#br0" timeOffset="28012.3839">19092 911 118,'0'0'176,"0"0"-151,0 0 21,0 0 21,0 0-67,0 0-3,-6 39 3,3-15 45,-3 4 19,3-1-25,0-1-21,0 0-11,3-2-5,0 0-4,-1 2 0,-1 1-69,-4 2-48,-7-1-106</inkml:trace>
  <inkml:trace contextRef="#ctx0" brushRef="#br0" timeOffset="28244.191">18880 1364 258,'0'0'117,"0"0"-92,0 0-11,0 0-11,0 0 4,0 0-3,99-13 11,-73 8 17,1 2-4,2-1-6,-3 1-12,3 0-6,-4 3-4,-4 0-41,0-2-115,-7 2-145</inkml:trace>
  <inkml:trace contextRef="#ctx0" brushRef="#br0" timeOffset="29077.2105">19505 837 157,'0'0'109,"0"0"-31,0 0 2,0 0-1,0 0-79,0 0-8,2 45 8,-2-5 25,0-1 16,0-3-3,0-4-19,0-4-7,0-4-6,-2-3-5,2-1 0,0-2-1,0 0 0,0-3-2,0-2-52,0-2-82,0-5-52,0-6-38</inkml:trace>
  <inkml:trace contextRef="#ctx0" brushRef="#br0" timeOffset="29578.24">19547 864 57,'0'0'99,"0"0"31,0 0-16,0 0-1,0 0-29,0 0-36,17-55-45,-16 61-3,5 19-23,1 10 23,4 6 12,-2-2 1,4-5-8,1-3-2,-1-4-1,0-3 4,2 0-5,0-3 4,3-2 0,-3 1-4,3-4-1,-1-1 1,0-1 0,0-3 0,-5-5-1,-6-5 1,-3-1 1,0 0 0,0 0 4,3 0 1,2-7 5,1-10-1,-2-2-1,-1-6-8,-2 0 2,-3-5 2,1-3-6,-2-3 3,0-5-1,0 2-2,0 3 0,0 1-2,0 8-1,0 4-8,0 7-10,0 5 3,0 5-7,0 5-48,0 1-83,-2 0-30,-2 0-67</inkml:trace>
  <inkml:trace contextRef="#ctx0" brushRef="#br0" timeOffset="31952.8293">20333 832 72,'0'0'100,"0"0"-20,0 0 6,0 0-10,0 0-16,0 0-19,0 0-3,12-67 11,-12 61-10,0-1-15,0-1-14,-6 2-7,-6-1 3,-5 0-2,-6 4-4,-5 2-1,-1 1-4,-1 0 1,1 0-11,2 9 7,2 9 3,-4 8 4,-1 13-5,-1 7 6,0 6-2,6-1-1,5-4 2,7-7-1,8-4-1,5-6-1,0-5 0,9-3 2,10-2 2,7-4 0,5-4 2,5-1-1,1-7-2,0-1 5,-6-3-8,-6 0-20,-8 0-21,-4 0 10,-6 0 11,-3-9 20,-4-3 4,0-1 1,0-4 0,0 1-1,-1-1 9,-5 2 8,-3 1 10,4 5 0,2 2 10,3-1-6,0 2-13,0 0-8,0-3-9,2 2 1,9 0-2,0 3 0,1 3 0,1 1-3,0 0-1,0 2 2,2 11 1,-1 2 1,-1 0 0,-3 4 6,-1-1-6,0 0 0,-3 0 0,-1 0 0,-4 1 0,-1-3 0,0 1 0,0 0 0,0-4-26,0 0-17,0 3-64,0-5 8,0-3-132</inkml:trace>
  <inkml:trace contextRef="#ctx0" brushRef="#br0" timeOffset="38723.323">22604 755 101,'0'0'31,"0"0"41,0 0 7,0 0-18,0 0-30,0 0-15,0 0 10,-72-41-6,61 41 3,-5 0-9,-3 0-12,-5 2-2,-4 11-3,-3 8 2,-4 5-2,1 5 3,3 7-1,2 4-1,4 0 2,5 2 3,6-4-3,5-2-2,6-3 1,3-5-2,4-4 2,23-4-5,9-2 11,11-7-5,6-5 5,1-4-5,-2-4-21,-7 0-9,-4 0-59,-11 0-21,-10 0-106</inkml:trace>
  <inkml:trace contextRef="#ctx0" brushRef="#br0" timeOffset="39504.576">22969 774 182,'0'0'30,"0"0"0,0 0 29,0 0 24,0 0-64,0 0 2,-59-76 22,41 73 5,-2 3-3,-5 0-18,0 19-21,-5 14-6,2 9 0,-1 8 0,4 1 6,7-1-2,5-8-4,8-3-2,5-8-5,2-2 2,18-3-1,12-5 3,5-6 3,5-6 12,0-6-5,-3-3-7,2 0-5,-5 0 5,0-8 3,-3-5 1,-4-4 1,-2-2 0,-7-4 4,-4-2 6,-7-4 5,-4-3 3,-5 0-2,0-2-12,-2-3-5,-10 1-2,0 4-4,-1 8-1,1 9-12,-3 7-30,-3 8-44,-3 0-84,-1 2-58</inkml:trace>
  <inkml:trace contextRef="#ctx0" brushRef="#br0" timeOffset="40111.096">23342 740 222,'0'0'106,"0"0"-10,0 0-8,0 0-33,0 0-41,0 0-14,-3-2-16,2 27 4,-2 10 12,0 6 1,-4 1 17,2-1-4,1-4-10,1-4-2,0-1-1,3-4-1,0 0-32,0-6-56,-3-2-29,0-7-42,1-4-38</inkml:trace>
  <inkml:trace contextRef="#ctx0" brushRef="#br0" timeOffset="40612.3476">23375 781 338,'0'0'85,"0"0"7,0 0-39,0 0 2,0 0-29,0 0-19,26-47-7,-14 60-11,5 16-3,2 8 14,3 4 4,0 1 4,-2-4-6,2-6 2,-1-4-4,1-6 2,-2-1 0,0-3 1,0-1-3,-2-2 0,0 0 0,-3-3 0,-1-1 1,-3-5 0,-5-3-1,-3-2 1,0-1 3,-1 0 3,0 0 26,3-3 25,1-13-19,1-9-18,1-3-7,-1-8-5,-2-2-5,-5-1-1,0-1 1,0 1-4,0 0 0,0 4 0,0 6-8,0 10-11,0 5-21,0 8 1,0 3-10,0 1-33,3 2-126,4 0-113</inkml:trace>
  <inkml:trace contextRef="#ctx0" brushRef="#br0" timeOffset="41082.44">23971 724 156,'0'0'121,"0"0"-16,0 0-4,0 0-31,0 0-50,0 0-20,0-4-1,7 4-12,14 0 13,15-3 15,8 2-14,4-4 3,1 2 0,-7 1 0,-6 1-4,-10 1 0,-7 0-6,-3 0-43,-5 0-68,-2 4-73</inkml:trace>
  <inkml:trace contextRef="#ctx0" brushRef="#br0" timeOffset="41383.1429">24154 745 126,'0'0'148,"0"0"-101,0 0 27,0 0-30,0 0-38,0 0-6,0 36 0,0-6 25,0 4 25,0 2-15,0-1-27,0-5-1,0-2-7,0-4 7,0-4-4,0-1-2,-1-2-1,-4-2-6,2-1-63,0-2-20,2 1-52,1-4-101</inkml:trace>
  <inkml:trace contextRef="#ctx0" brushRef="#br0" timeOffset="41915.4061">24554 822 157,'0'0'87,"0"0"-38,0 0 32,0 0 1,0 0-23,0 0-59,2-9-8,-2 32 8,0 10 25,0 3 31,-3-1-31,0-1-16,3-3-4,0-5-4,0-3 2,0-4-3,0-1 0,0-1-3,0-3-19,0 1-39,0-3-52,0-1-57,4-6-74</inkml:trace>
  <inkml:trace contextRef="#ctx0" brushRef="#br0" timeOffset="42485.6025">24585 786 141,'0'0'83,"0"0"-2,0 0-39,14-81 8,-2 67-23,4 1 22,1 2-16,2 1-11,-1 2 2,6 5 1,-2 3-14,3 0-10,2 3 0,-4 12 1,-4 6-1,-8 5-1,-8 3-11,-3 4 6,-16 1 5,-12-2 11,-3-2 0,1-6-9,3-6-2,6-6-2,3-3-4,2-3 0,4-3-4,4-1-13,5-2 23,2 0 1,1 0 5,0 0-1,0 0-2,0 0-3,0 3-3,1 3-9,10 6 12,7 3 2,0 1-2,3 2 3,0-1-2,1 0 1,2-2-1,-2 1-1,-2 1 3,0-2-3,-2 0 0,-3 0-7,-3-2-40,-1-1-73,-2-1-10,-2-3-35</inkml:trace>
  <inkml:trace contextRef="#ctx0" brushRef="#br0" timeOffset="43233.086">25343 706 55,'0'0'100,"0"0"-18,0 0 6,0 0-15,0 0 3,0 0-35,-66-48-34,43 48 12,-6 0-13,-5 9-6,-3 17 0,-5 7-3,3 7-2,5 7 4,9 0-1,8-3 1,7-5-5,10-3-3,0-6 7,10-3 2,20-4 0,6-5 2,9-6 12,1-5-12,0-3-2,-3-4 13,-6 0-4,-7 0-4,-4-2-1,-8-9 1,-2-1 34,-2-6 7,-1-3-15,-6-7-7,-2-6-3,-5-2-4,0-7-10,0-1 12,-6 2-15,-3 4-4,0 9 0,3 11-24,0 7-39,0 6-56,-4 3-96,2 2-124</inkml:trace>
  <inkml:trace contextRef="#ctx0" brushRef="#br0" timeOffset="43881.4831">25622 688 200,'0'0'159,"0"0"-33,0 0-31,0 0-43,0 0-18,0 0-26,6-13-8,-6 17-11,0 19-15,0 12 26,-3 8 22,-9 4-6,-1 0 2,1-4-5,0-7-5,8-5-1,1-9-6,3-2-1,0-4-1,0-1 1,6-1 0,8-5 1,7 0 1,6-2-1,12-2 12,4-2-4,3 0-3,-2-3-6,-8 0 0,-7 1-26,-3-1-37,-7 2-81,-5-2-67</inkml:trace>
  <inkml:trace contextRef="#ctx0" brushRef="#br0" timeOffset="44372.272">26121 784 282,'0'0'11,"0"0"27,0 0 25,0 0-8,0 0 1,0 0 8,-2-50-4,2 50-10,0 0-19,0 0-24,0 0-7,0 0-1,0 10-11,0 16 11,0 10 1,0 3 1,0 0 2,0-3-3,5-6 1,8-6-1,0-3 0,5-4 0,2-3-1,7-3 1,4-1 4,3-5 0,6-3 2,1-2-4,-2 0 2,-2 0-4,0 0 0,-11 0-9,-3-4-23,-6-1-26,-10 1-103,-2 0-78</inkml:trace>
  <inkml:trace contextRef="#ctx0" brushRef="#br0" timeOffset="45638.9033">26134 679 11,'0'0'90,"0"0"-38,0 0 40,0 0-14,0 0-26,0 0-4,0-24-9,0 23-5,0-1-2,0 2 2,0-1 1,0 1 0,0-2-11,0 2-3,0 0-5,0 0-5,0 0-11,0 0-9,-2 0 1,-2 3-12,0 8 18,-1 4 1,-3 3-3,1 2-1,-3 2-12,-1 3-19,-1 1-116,-1-2-97</inkml:trace>
  <inkml:trace contextRef="#ctx0" brushRef="#br0" timeOffset="46340.7008">26698 705 157,'0'0'128,"0"0"-43,0 0 18,0 0-31,0 0-52,0 0-20,0 0-9,-2 19 9,-1 7 10,-1 5 20,-2 4-13,3-1-12,2 0-2,1-4-1,0-3-1,0-4 0,0-5 2,0 0-3,0-3-13,0-1-46,0-1-73,0-4-87</inkml:trace>
  <inkml:trace contextRef="#ctx0" brushRef="#br0" timeOffset="46625.9407">26729 703 294,'0'0'112,"0"0"-4,0 0-21,0 0-46,0 0-34,0 0-6,47-64 5,-33 58-2,-3 2 2,1 4-5,-2 0-1,1 0-4,5 0 1,1 7-13,-3 6-82,-2 2-61,-5-1-68</inkml:trace>
  <inkml:trace contextRef="#ctx0" brushRef="#br0" timeOffset="46873.3672">26663 895 43,'0'0'49,"0"0"-42,0 0 20,0 0 11,0 0 39,0 0-1,10 0-14,4 0 48,4 0-47,2 0-38,-1 0-17,1 4-8,-3 1 0,-3 4-73,-7 0-96,-5 1-63</inkml:trace>
  <inkml:trace contextRef="#ctx0" brushRef="#br0" timeOffset="47073.9164">26668 1110 9,'0'0'90,"0"0"-75,0 0 25,0 0 58,0 0-24,91 3-23,-60-3-28,-1 0-13,-3-3 1,-7 0-11,-4 1-11,-6 2-93,2 0-135</inkml:trace>
  <inkml:trace contextRef="#ctx0" brushRef="#br0" timeOffset="47512.6736">27202 709 255,'0'0'152,"0"0"-8,0 0-37,0 0-59,0 0-20,0 0-28,3-21-3,-3 23-14,0 14 0,0 10 16,0 5 1,0 3 1,0 1-1,-4-3-15,-2 0-23,1-3-13,1-5-34,2-5-57,2-5-80</inkml:trace>
  <inkml:trace contextRef="#ctx0" brushRef="#br0" timeOffset="47897.0368">27111 667 173,'0'0'161,"0"0"-150,0 0 13,0 0 21,55-80 34,-38 76-19,-2 4-18,4 0-35,5 7-7,5 16-9,4 7-1,2 4 10,-4-2 5,-4 3-4,-6 0 0,-2 1 10,-5 2-3,-2-2 0,-6-2 7,-5-1-10,-1-4-5,0-1-1,-14 0 1,-12-4 12,-7-2 0,-7-2-7,-4-1 4,2-1-1,0-2-8,4-3 0,5-5-62,2-5-90,3-3-124</inkml:trace>
  <inkml:trace contextRef="#ctx0" brushRef="#br0" timeOffset="48398.4088">27706 961 249,'0'0'36,"0"0"-8,0 0-22,84 0-5,-45 0 17,1 0-10,-7 0-7,-3 0-1,-8 0-8,-10 0-87</inkml:trace>
  <inkml:trace contextRef="#ctx0" brushRef="#br0" timeOffset="49507.2702">28460 675 256,'0'0'77,"0"0"-15,0 0 5,0 0-28,0 0-32,0 0-7,0 0-16,0 0-2,-2 18 12,1 9 6,-2 5 12,3 5-3,0 4 3,0 1-1,0-4-10,10-2 1,10-5-2,2-2 4,4-4-3,4-4 0,1-4-1,3-5 0,-1-3 11,-1-4 1,1-4-9,-3-1 9,-2 0-10,-3 0 10,-3-7 5,-3-7 25,-2-4 7,-1-6-15,-1-6-12,-2-5-10,-2-2 0,-4-8 5,1-2-7,-4 2-7,2 0-3,-1 7-2,2 5-3,2 7-25,-5 7-18,1 4-41,-2 7-93,-3 4-110</inkml:trace>
  <inkml:trace contextRef="#ctx0" brushRef="#br0" timeOffset="77644.1979">29986 625 49,'0'0'61,"0"0"13,0 0 4,0 0-32,0 0-20,0 0-7,0 0-7,0 0-3,0 0 2,0 0 14,11-22 13,-11 20-4,0 2 2,0-1-12,0 1-11,0 0-7,0 0-5,1 0-1,-1 0 1,0 0 1,0 0 0,0 0-2,0 0 0,0 0-6,0 0-2,0 0-20,0 1 4,0 11 21,0 4-4,0 6 4,-4 0 3,-3 4 0,3-1 0,-2 1 5,2 3 0,1-2-1,0-3-1,0-1-2,1-2-1,-1 0-82,3-2-5,0 1 7,0-5-45</inkml:trace>
  <inkml:trace contextRef="#ctx0" brushRef="#br0" timeOffset="78800.2527">30094 574 92,'0'0'59,"0"0"8,0 0-12,0 0-20,0 0-13,0 0-10,107-29-5,-77 28-4,-1-2-3,-4 3 1,-5 0-1,-6 0 3,-2 0-3,-5 0 0,-1 0-3,-3 0-24,0 3-77,-3 4-43</inkml:trace>
  <inkml:trace contextRef="#ctx0" brushRef="#br0" timeOffset="79063.3242">30108 765 59,'0'0'77,"0"0"15,0 0-50,86-30-17,-64 27-9,-1 0-15,-5 1-1,-3 2 0,-5 0-43,-5 0-92</inkml:trace>
  <inkml:trace contextRef="#ctx0" brushRef="#br0" timeOffset="79649.0697">30492 682 192,'0'0'38,"0"0"2,0 0-3,0 0-37,0 0-3,0 0 1,-42 0-4,21 21-2,1 7 7,1 2-3,5 0-6,5-2 6,4-1-2,5-1 0,0-5 6,3-1 1,12-5 4,4-2 7,4-2 6,-1-2 21,1-3-11,-1-5 3,-3-1-7,-1 0-6,-2 0 2,-2-15 13,-1-4 7,-2-5-13,-4-4 2,-3 0 27,-1-7-23,-3-3-26,0 1-4,0 4-3,0 3-22,0 9-27,0 6-78,-7 4-39,-3 6-141</inkml:trace>
  <inkml:trace contextRef="#ctx0" brushRef="#br0" timeOffset="80018.9233">30857 703 57,'0'0'167,"0"0"-104,0 0-55,0 0-8,0 0 0,0 0 42,-19 99 38,12-68-14,2-3-22,4-2-32,1 0-7,0-3 4,0 2-9,0-4-1,0-1-17,4-2-27,-2-5-1,-1-1 0,1-3-21,2-3-41,-1-1-78</inkml:trace>
  <inkml:trace contextRef="#ctx0" brushRef="#br0" timeOffset="80504.3568">30850 834 118,'0'0'4,"0"0"-3,48-99 19,-23 63-4,0 7 9,-2 8 19,-7 6 15,-1 6 11,0 2 6,1 2-11,3 2-27,0 3-21,-3 0-14,1 0-3,-8 0 0,-2 11-8,-3 2-11,-4 5-1,0 3 5,-17 2 12,-10 1-10,-1-3-5,1-3 0,7-4 17,4-7 1,7 2 2,1-1 1,5-1-3,2 5-9,1 2 1,0 1 2,3 4-4,13 3 1,8-1 9,1-2 3,4-1 14,-1-1 2,-2-2 7,1-3 6,-4 0-13,-2-2-14,-4 0-4,-4 0-1,-6-1-4,1 0-48,-6 2-49,-2-1-76</inkml:trace>
  <inkml:trace contextRef="#ctx0" brushRef="#br0" timeOffset="82509.0257">2328 2605 69,'0'0'55,"0"0"2,0 0 12,0 0 0,0 0-37,0 0-4,-55-38 7,45 30 11,1-1-13,0 0 19,0 2-37,-3-1 1,0 2-13,-1 0-1,1 3-2,0-1 1,0 2-1,3 0 1,0 2-1,0 0 2,2 0-2,1 0 0,-2 0-2,5 0-1,-4 8-4,4 6-4,3 4 3,0 3-2,0 2-6,6 1 8,13-2 3,2 2 1,4-3 1,1 0-7,4-1 0,1 1 0,2-1 5,1-2-2,-3 1 7,-1-2-1,-3-1-3,-3-1-7,-6-1-6,-6-1 0,-6-2-1,-6 0 1,0-3 13,0 2 4,-12-3 7,-12-1 0,-3-1 6,-6-4 10,-4-1 30,3 0-39,-1-3-8,4-9-6,7 0-17,2 0-36,5 3-66,1 2-132</inkml:trace>
  <inkml:trace contextRef="#ctx0" brushRef="#br0" timeOffset="83110.6428">2660 2650 145,'0'0'85,"0"0"-47,0 0 24,0 0-30,0 0-31,0 0 24,-48-39-12,39 39 0,-3 0 6,0 1-19,-1 14-1,5 5-7,1 5 5,2 4 1,5-1-2,0 1-3,0-3-5,12-4 6,9-4 5,4-4 1,1-4 5,4-4-4,-3-2 1,-2-4 2,0 0 10,-4 0 13,-3-2 13,0-7-2,-3 0-7,-2-5-12,-4-1 10,-1-2 4,-5-4 6,-3-3-17,0 1-9,-2-5-10,-11 3-3,-5 4-9,-2 2-13,-2 7-28,0 8-22,1 4-65,3 0-79</inkml:trace>
  <inkml:trace contextRef="#ctx0" brushRef="#br0" timeOffset="83558.2616">3046 2618 45,'0'0'78,"0"0"-9,0 0 63,0 0-34,0 0-34,0 0-41,-9-6-23,5 9 0,4 18-7,0 6 7,0 4 9,0 1-6,0-5-3,0-2 0,10-3-5,2-5 2,0-1 2,-3-2-3,-3-2-6,0-2-5,0-2-31,-6-4-7,3-1-17,-2-3-23,2 0-1,2 0 17,-4-3 34</inkml:trace>
  <inkml:trace contextRef="#ctx0" brushRef="#br0" timeOffset="84049.9623">3113 2655 63,'0'0'101,"0"0"-32,0 0 25,0-79 32,0 72-25,0 2-42,0 2-22,0 3-10,0 0-27,5 0-5,8 10-12,7 9-2,-1 3 13,2 0 6,-5-1 0,-4-3-1,-1-2 1,-5-2 0,-2-3-4,-2 0 2,1-4 2,-3 1 0,3-5-1,1-1 0,-1-2 1,0 0-15,6-5 6,2-16 9,5-8 12,3-2-12,-1 1 0,1 4-1,-5 8 1,-2 6 5,-8 5-4,-2 5 2,1 2 3,0 0-6,3 7-22,0 12 4,1 3 18,1 5 6,-4 2 2,-2-3 17,-1 4-8,2-7-15,-1 0 1,2-2 1,2-3-2,-2-4-2,1 0-16,1-6-31,3-5-72,4-3-51,1 0-94</inkml:trace>
  <inkml:trace contextRef="#ctx0" brushRef="#br0" timeOffset="84916.6981">3717 2585 43,'0'0'143,"0"0"-122,0 0-21,0 0 16,0 0-9,0 0 63,0 75-26,2-52 6,-2-2-7,3-1-24,0-1-9,0-2-7,3-1 2,0 0-4,1 1-1,-2-2-16,-1 0-16,-1-1-49,-1-4-84</inkml:trace>
  <inkml:trace contextRef="#ctx0" brushRef="#br0" timeOffset="85210.0707">3789 2531 141,'0'0'97,"0"0"-49,0 0 2,0 0-16,0 0 3,0 0-18,44-62-5,-33 56 11,1 1-12,3 4-8,-1 1-5,2 0-7,-1 0 7,4 7-4,-4 5-67,-3 4-73,-4-1-88</inkml:trace>
  <inkml:trace contextRef="#ctx0" brushRef="#br0" timeOffset="85449.358">3759 2758 22,'0'0'137,"0"0"-132,0 0 44,0 0 33,0 0-25,0 0-27,85-27-24,-65 22-2,2 4-4,-6 1 0,-8 0-77,-5 4-82</inkml:trace>
  <inkml:trace contextRef="#ctx0" brushRef="#br0" timeOffset="85672.0303">3816 2939 17,'0'0'90,"0"0"-19,0 0-17,97-9-9,-70 1-10,-5 4-5,-2 2-15,-4 2-15,-4 0-2,0 0-57,-3 0-58,-2 2-42</inkml:trace>
  <inkml:trace contextRef="#ctx0" brushRef="#br0" timeOffset="86690.2004">5321 2526 118,'0'0'77,"0"0"-64,0 0-3,0 0 78,0 0-31,0 0-1,0-47 4,0 44 7,0 1-3,0 2-25,0 0-16,0 0-20,0 0-3,0 12-27,0 12 27,0 7 3,0 5-1,-1-1 2,1-2-3,0-5 1,0 0 1,0-4-3,1-2-1,5 1-15,-1-2-24,-1-3-68,-2-1-46,-2-5 24</inkml:trace>
  <inkml:trace contextRef="#ctx0" brushRef="#br0" timeOffset="87222.6082">5648 2672 114,'0'0'146,"0"0"-98,0 0-7,0 0-22,0 0-19,0 0-16,10 0 16,10 0 19,7 0 31,1 0-44,-1 0 15,-3 0-21,-6 0-5,0 0-101,-8 0-82</inkml:trace>
  <inkml:trace contextRef="#ctx0" brushRef="#br0" timeOffset="87776.9307">6254 2370 5,'0'0'96,"0"0"-22,0 0-32,0 0-3,0 0 20,-87-41-47,62 41 5,-1 11 3,1 8-16,1 6 4,4 6-7,3 7 3,2 2 4,6 1 10,5 2 1,4-5-19,0-6-3,7-6 0,14-5-3,6-5 6,4-5 7,2-6 14,1-2 9,1-3 1,-1 0 5,0-1-1,1-11-20,-4-3-4,-3-2 13,-2-2 1,-9-2-11,-3-4 4,-6-3-2,-7-4-4,-1-1-12,-1-3-5,-18 3 4,-6 3-1,-5 6-2,-7 9-43,-9 11-51,-2 4-135</inkml:trace>
  <inkml:trace contextRef="#ctx0" brushRef="#br0" timeOffset="88071.2407">6027 2507 17,'0'0'50,"0"0"28,97-5 12,-66 13-25,-2 11-5,-4 4-18,-4 2 10,0 3-27,-9-3-17,4 2 3,-2-3-4,-3-1-3,0-1 0,0-1-4,-1-1-33,-3-3-32,4-5 1,-1-3-16,1-5-71</inkml:trace>
  <inkml:trace contextRef="#ctx0" brushRef="#br0" timeOffset="88510.1995">6539 2539 199,'0'0'167,"0"0"-118,0 0-25,0 0 25,0 0 38,0 0-41,-17-67-11,16 67-12,-2 0-23,-3 23-8,0 11 7,0 7 1,3 0 2,3-8-2,0-6-3,6-5 1,10-7-2,2-2 0,3-5-5,4-5 9,1-1 7,-2-2-6,4 0-1,-1-8 1,-2-5 4,-4-4-5,-3-1 11,-6-3-6,-6-2 1,-3 0 1,-3-1-6,0-1-1,0 2 0,-11 4-5,-2 2-12,1 6-25,-1 6-62,1 5-85,-3 0-126</inkml:trace>
  <inkml:trace contextRef="#ctx0" brushRef="#br0" timeOffset="88857.8973">6958 2414 103,'0'0'261,"0"0"-201,0 0-41,0 0 13,0 0-32,0 0-14,-9 32 13,3-3 1,3 1 7,-1-1 13,1-2-16,0-1 1,3-4-5,0-2-1,0-2-26,0-3-22,6-5-55,4-4-19,2-4-69</inkml:trace>
  <inkml:trace contextRef="#ctx0" brushRef="#br0" timeOffset="89428.0919">6942 2507 160,'0'0'81,"0"0"-77,0 0 3,-3-93 20,4 67 20,9 4-14,-2 6 16,4 3-7,-2 5 11,1 3-28,1 4-5,4 1-20,3 0-2,3 4 0,-2 13 0,-3 5-8,-2 6 10,-11 3 8,-4 1-8,0 0-19,-12-4-6,-3-6-9,5-3 13,-2-8 14,6-4 6,0-4 2,6-3 1,0 0 5,-3 0 10,3 0 44,0-9-55,0-3 2,0 3 1,8-1-9,3 6-5,4 3 1,0 1 1,5 0-1,-1 7 4,-2 5 0,0 1 7,-3 0-4,-2 2 6,-3-1 2,-5-1-7,-1 2-1,-3-3 5,0 2 1,0-3 3,-3 0 0,-10-1-1,-4 0 7,1-1-4,-5-5-8,6-2-5,-3-2-1,-1 0-41,2-6-71,1-11-65</inkml:trace>
  <inkml:trace contextRef="#ctx0" brushRef="#br0" timeOffset="89961.7938">7422 2363 238,'0'0'168,"0"0"-127,0 0-23,0 0 9,0 0-16,0 0 2,91-13 2,-64 13-15,-2 0 8,-2 0-8,-4 0 0,-3 0-3,-5 2-38,-5 2-96,-5-1-148</inkml:trace>
  <inkml:trace contextRef="#ctx0" brushRef="#br0" timeOffset="90214.7438">7543 2362 191,'0'0'148,"0"0"-102,0 0 30,0 0-49,0 0-24,0 0-3,-11 41 37,10-16 14,-2 5-27,0-1 2,2 0-16,1-1 0,0-3-9,0-3 2,0 0-3,0 1-2,0 1-18,0-3-46,0-3-54,0-3-71,0-4-51</inkml:trace>
  <inkml:trace contextRef="#ctx0" brushRef="#br0" timeOffset="90414.5443">7482 2749 382,'0'0'72,"0"0"-33,0 0 7,0 0-11,0 0-35,0 0 11,40-10 19,-15 2-13,2 1-8,3-1-9,3 0 0,0 1 0,-2 2-25,2 2-99,-8 2-56,-6-1-65</inkml:trace>
  <inkml:trace contextRef="#ctx0" brushRef="#br0" timeOffset="90800.0244">7889 2389 118,'0'0'81,"0"0"22,0 0-23,0 0-42,0 0 23,0 0-23,69-34-23,-41 29 17,2 0-19,6 1-9,-2-2-1,-3 1-2,2 1-1,-9 1-5,-2 1-32,-4 2-60,-7 0-47,-5 0-62</inkml:trace>
  <inkml:trace contextRef="#ctx0" brushRef="#br0" timeOffset="91078.6943">8086 2330 87,'0'0'141,"0"0"-60,0 0 0,0 0 3,0 0-67,0 0-15,-49 56 27,38-30 18,4 1-26,2 0-16,1 0 0,1 1-3,1 1-2,2 0 0,0-2 0,0-2 0,0 1-1,0-3 1,0-2 2,0-1-2,0-4-8,0-1-47,-1-3-42,-2-5-63,0-2-101</inkml:trace>
  <inkml:trace contextRef="#ctx0" brushRef="#br0" timeOffset="107376.7913">9706 2558 107,'0'0'73,"0"0"-41,0 0 36,0 0 12,0 0-26,0 0-10,0 0 1,2-12-13,-2 12-32,0 0-22,-2 15 22,-2 4 13,-1 2-12,2 1 3,3-1-4,0-2-7,0 2 4,5-1 1,10-3 1,1-1-4,9-4 4,-5-1 2,4-4 1,-2-1 3,2-5-5,-3-1 4,6 0-4,1 0 1,-1-8 2,0-8 1,-2 0-4,-5-2-5,-3 0 5,-6 0 1,-5 1 3,0 4 3,-6 0 1,0 3 3,0 4 4,-9 0-8,-2 3-7,1 0 0,1 2 10,3 1-8,3 0-2,0 0 0,3 0-5,-3 5-7,3 8 12,-3-2 0,3 3-5,0-2 1,0 0 1,12-1 3,3-1 4,-3-2-4,0-2 7,4 0-7,-1-3 2,0 2 1,4-3-3,-2 0-2,2-2-2,-2 0 1,-3 0-19,0-2 22,-1-10 0,-1-1 3,-4-2-2,2 0 1,-7-1 2,-1 2 1,-2-3 2,0 4 3,0-1 10,0 2-14,-9 1 2,3-1-2,1 3 4,1 0 4,1 2-7,1 1-7,1 1 5,1 4-4,0-1 2,0 0 1,0 1-2,0 1 1,0-2-1,0 2 1,0 0-3,0 0 0,0 0-2,0-1-8,6 0 10,6-2 3,1 3-3,-2 0 0,-2 0-1,1 0 0,-4 0 0,3 0-1,0 0 0,-3 3 2,1 2-3,-1 2 1,-1 0-6,5 2 4,-4 0 4,0 4 0,2 0 0,0-1 1,0-2-1,-2 0 1,-3-5-1,0 2-2,0-1 0,-1-4 1,-1 3 1,1-2 0,0 0 1,0-1 1,-1-2-2,-1 1 0,0-1 2,2 0-1,-1 0-1,1 0 0,1 0 0,0 0 4,-2 0 3,1 0-6,-1 0-1,1 0 0,-1 0 0,1 0 0,1 0 2,-3 0-1,9 0-1,-2-6 8,4-3-1,3 0-1,-1-3 0,-3 0-3,2 0 2,-5-2-4,1-1 4,4-3-2,-5-2 0,2-2 1,0-2-4,0-2 0,2-2 1,0-1-1,-2 1-1,-3 4 1,-6 4 2,0 2 4,0 3 12,0 1-4,0-1-6,0 2-5,0-1-1,0 4 0,-3-1 0,0 5-2,0 2 1,2 2 6,1 2-7,-2 0-4,-1 0-2,-4 8-12,-2 18 12,-2 11 6,3 5 3,5 3-2,3-4-2,0-2-1,0-4 2,10-7-3,5-4 2,3-5-8,0-2 3,3-3-3,-2-2 2,-2-3 2,0-3 3,0-2 2,-2 0 0,0-3-8,-1-1 6,0 0 0,4 0 2,-2-12 5,2-11-2,-1-5 1,-1-7-2,-1-2-1,-2 1 0,-5 1-1,-4 5 3,-4 2 5,0 7 0,0 6 2,0 5 3,0 5 1,-1 4-7,-1 1-3,-1 0-4,0 3-17,-3 18 11,-1 12 6,0 6 0,-1 2 0,3-2 0,1-5 1,1-2 2,3-6-2,0-5 0,0-5-1,0-2-1,0-5 0,1-4 1,2-2-4,2-3-8,1 0-13,3 0 17,3-13 8,0-3 5,3-1-3,-2 3-2,2 0-1,0 1 1,3 3-1,0 4 0,3 1 0,1 5-3,-2 0 1,-3 0-1,-5 8-1,2 4-3,-7 2 5,2 1 2,0 0-2,1 0 3,0-1 4,-1-2-4,-1-2 0,0-2 0,-1-2-6,1-2-24,2-1-33,-1-2-29,0-1-18,0 0-45,-3 0-31</inkml:trace>
  <inkml:trace contextRef="#ctx0" brushRef="#br0" timeOffset="107909.2579">10343 2410 113,'0'0'55,"0"0"-35,0 0 72,0 0-17,0 0-53,0 0 37,69-24-4,-39 20-10,12-4-11,10-1-8,9-3-11,3 0-13,-4 1-2,-10 5-9,-14 2-55,-11 4-82,-17-1-112</inkml:trace>
  <inkml:trace contextRef="#ctx0" brushRef="#br0" timeOffset="108163.2024">10306 2171 545,'0'0'35,"0"0"-32,0 0 9,0 0-12,0 0-8,0 0-173,-2 3-17,-3 15-10</inkml:trace>
  <inkml:trace contextRef="#ctx0" brushRef="#br0" timeOffset="109872.248">12857 2211 173,'0'0'101,"0"0"-25,0 0 6,0 0-6,0 0-57,0 0-19,0 0-8,0 7 7,0 12 1,0 13 50,0 4-23,0 3-4,0 3-14,0-3-4,0-3-2,0-2-2,0-6 0,0-3-1,0-2-1,0 0-27,0-2-39,0-3-85,0-4-19</inkml:trace>
  <inkml:trace contextRef="#ctx0" brushRef="#br0" timeOffset="110273.3156">13261 2445 264,'0'0'175,"0"0"-175,0 0 0,0 0 1,0 0 8,80-13 8,-39 6-3,-1 0 0,-1-1-7,-4 2-5,-5 3-2,-10 3-25,-6 0-107,-9 0-158</inkml:trace>
  <inkml:trace contextRef="#ctx0" brushRef="#br0" timeOffset="111175.3278">14424 2204 141,'0'0'63,"0"0"-4,0 0 25,0 0-28,-50-89-4,28 80-34,-2 3-16,-4 6-2,-2 0 3,-3 6-2,-1 17-1,-2 9 0,3 7 2,3 6 4,2 1 5,7 4 5,6-3-14,11-2-2,4-4-8,6-8 3,20-6 5,10-9 2,6-4 4,7-9-1,2-3 10,1-2-11,4 0 12,-1-7-1,-3-10-9,-7-3-1,-6-6 3,-8-3 21,-6-5 0,-7-2-7,-10 0 0,-8 0-17,0 0-5,-8 1-8,-13 5-9,-7 7-61,-6 10-31,-8 11-76,-10 2-99</inkml:trace>
  <inkml:trace contextRef="#ctx0" brushRef="#br0" timeOffset="111460.5342">14115 2326 184,'0'0'22,"0"0"72,103 9-11,-61 4-13,5 5-3,-3 4-24,-6 0 7,-5 0-36,-9 2-5,-5-1-7,-5 1 2,1 1-3,-3-1-1,-3-2-2,1-1-28,-4-3-46,3-2-36,2-6 4,0-5-18</inkml:trace>
  <inkml:trace contextRef="#ctx0" brushRef="#br0" timeOffset="112177.5746">14925 2203 187,'0'0'119,"0"0"-28,0 0 23,0 0-45,0 0-69,0 0-8,-2 19 2,-3 11 6,2 6 10,0 2 6,3-1-7,0-2-9,0-5 0,16-2-5,5-5 5,7-2 3,5-4-2,3-6 1,1-5 4,3-6-3,-1 0 6,0 0-6,-6-11 4,-8-5-3,-5-2 5,-4-3 15,-6-4 5,-1-2-4,0-5-5,-3 1-11,-1-1-4,-4 4-5,-1 2-2,0 5-3,0 4-14,0 7-15,-6 4-36,-7 4-94,2 2-112</inkml:trace>
  <inkml:trace contextRef="#ctx0" brushRef="#br0" timeOffset="112778.7395">15544 2193 250,'0'0'93,"0"0"-16,0 0 9,0 0-17,0 0-33,0 0-36,0-18-5,0 32-19,0 12 19,0 7 5,0 1 12,-3 4 6,1 0-10,1-4-7,1-1 5,0-2-6,0-5-12,7 0-49,1-3-51,-2-4-37,2-5 10</inkml:trace>
  <inkml:trace contextRef="#ctx0" brushRef="#br0" timeOffset="113458.8764">15598 2190 141,'0'0'148,"0"0"-79,0 0-37,0 0 30,28-84-1,-5 68-26,2-4-8,-1 5 9,2 1-9,0 8-8,-2 6-7,0 0-7,-4 6-5,-4 14-3,-6 7 1,-7 6-7,-3 3 9,-13 2-2,-16-2 8,-2-4 0,-3-5-2,4-6-4,4-5-2,8-2 2,2-5 1,7-3 3,3-4-3,6-1-1,0-1-4,0 0 0,0 0-4,9 0 4,6 0 4,6 0 0,3 0 1,4 2-1,0 11-1,1 4 1,-3 2-2,-4-1-4,-2 0 5,-3 2 0,-4-4-3,-4 1 1,-6 0 1,-3-1-8,0 1 6,-3 0 4,-13-1 12,-5-1-7,-6 1 4,0-3-9,-1-3-2,0-5-65,2-5-34,1 0-59,-2 0-102</inkml:trace>
  <inkml:trace contextRef="#ctx0" brushRef="#br0" timeOffset="114081.734">16304 2106 301,'0'0'78,"0"0"-34,0 0 33,0 0-25,0 0-28,0 0-15,31-32 0,-18 32 0,2-1 3,5 1-5,3 0-5,3 0-2,-1 0 5,1 0-5,-3 0 0,-2 1 0,-4 4-27,-4 1-77,-4 0-85,-4-3-120</inkml:trace>
  <inkml:trace contextRef="#ctx0" brushRef="#br0" timeOffset="114313.5204">16417 2125 161,'0'0'44,"0"0"-33,0 0 43,-36 79-10,30-51 6,1 3 10,3-4-12,2 0-22,0-3-15,0 0-11,0 0 2,4 2 1,2-1 1,-1 3 0,-2 0-4,-3-1-61,0-4-74,0-2-84</inkml:trace>
  <inkml:trace contextRef="#ctx0" brushRef="#br0" timeOffset="114514.0573">16266 2650 144,'0'0'308,"0"0"-305,0 0-3,0 0 44,0 0-21,0 0 16,81 0-6,-45 0-16,1 0-6,0-3-6,-1 1-5,-7 2 0,-7 0-30,-3 0-64,-4 0-113</inkml:trace>
  <inkml:trace contextRef="#ctx0" brushRef="#br0" timeOffset="116055.4712">16914 2171 116,'0'0'59,"0"0"30,0 0 3,0 0-5,0 0 6,0 0-39,0 0-40,-8-25-14,13 23 0,22-1 2,10-2 3,14-1 0,5-1 1,0-2-5,-1 1 0,-6 1-1,-9 2-4,-7 5-89,-11-1-134</inkml:trace>
  <inkml:trace contextRef="#ctx0" brushRef="#br0" timeOffset="116318.5348">17140 2084 306,'0'0'92,"0"0"-54,0 0 29,0 0-44,0 0-23,0 0 66,-4 103-24,4-66-21,0-2-19,0 1 3,0-2-1,0-1-4,0-1 0,-4-2-2,-5 0-37,1-2-48,3 0 9,4-9-108</inkml:trace>
  <inkml:trace contextRef="#ctx0" brushRef="#br0" timeOffset="117859.4934">19340 2087 61,'0'0'106,"0"0"12,0 0 17,0 0-30,0 0-37,0 0-36,-27-35-20,18 34 0,-4 1-8,-1 0-1,-5 7-3,-1 14-5,-1 8 0,1 4 4,4 1-1,3 1-2,6-2 1,5-3 2,2-2-7,0-5-2,16-2-3,9-4 13,10-3 7,2-7-4,7-4-3,-1-3 7,-1 0 0,-6-3-5,-7-7 2,-8-5 0,-6-1 1,-3-3 10,-6-3 9,-1-2 4,-5-7 4,0 0-18,-2-4 10,-14-4-13,-2 0-9,-3 1 0,0 6-2,5 9-2,-5 7-39,1 12-23,-2 4-65,-2 0-150</inkml:trace>
  <inkml:trace contextRef="#ctx0" brushRef="#br0" timeOffset="118523.5576">19826 2053 268,'0'0'139,"0"0"-38,0 0-15,0 0-20,0 0-29,0 0-8,1-26-29,-1 26-2,0 13-20,0 13 9,0 7 13,-6 4 13,-2 1-8,2-2 0,1-4 0,2-2-4,2-4-1,1-3-10,0-3-28,0-2-12,0-3-44,0-3-17,3-3-75</inkml:trace>
  <inkml:trace contextRef="#ctx0" brushRef="#br0" timeOffset="118877.4831">19814 2108 204,'0'0'97,"0"0"-26,0-89 2,12 61-31,0 5-5,3 3-15,-2 4 11,5 3 1,-3 5-1,3 3-16,0 3-15,4 2-2,2 0-1,0 13 1,-4 6-1,-3 4-2,-5 4-6,-7 1 6,-5 1 0,0-2 3,0-2 0,-15 0 0,-6-1 13,-3-4-4,0-2-9,-3-2-3,-3 1-11,1-3-32,-1-1-99,1-5-117</inkml:trace>
  <inkml:trace contextRef="#ctx0" brushRef="#br0" timeOffset="119410.0728">20324 2019 325,'0'0'118,"0"0"-7,0 0 6,0 0-41,0 0-32,0 0-21,2-21-23,-2 29-13,0 14-9,0 9 22,0 5 4,-2 1-4,-1-3 3,2-3-3,-1-3 0,1-1-6,-1-4-20,-1 0-6,-1-2-32,4 0-47,0-3-72,0-5-97</inkml:trace>
  <inkml:trace contextRef="#ctx0" brushRef="#br0" timeOffset="119733.3458">20338 2100 191,'0'0'64,"0"0"-19,12-90-17,0 66 12,2 3 1,-2 4-13,2 2 35,-2 1 4,0 6-13,-1 1-25,3 3-26,4 1-1,0 3-2,4 0-2,0 0 0,0 0-3,-3 7-6,-1 3-27,-6 2-3,-3-2-9,-2 2-37,-4 3 1,-3 2-17,-3 2 9,-15-1-28</inkml:trace>
  <inkml:trace contextRef="#ctx0" brushRef="#br0" timeOffset="119942.4031">20332 2203 289,'0'0'0,"0"0"7,0 0 20,0 0-27,0 0 2,0 0 86,61 0-20,-31 0-29,-2 0-28,-3 0-11,-5 0-4,-7 1-37,-5 8-96,-7 3-71</inkml:trace>
  <inkml:trace contextRef="#ctx0" brushRef="#br0" timeOffset="120127.3202">20338 2406 51,'0'0'6,"0"0"-4,0 0 50,0 0 1,0 0 18,82 15-30,-52-15 2,-1-3 6,3-5-10,-4 4-26,-1 1-13,-2 3-12,-5 0-91,-2-2-135</inkml:trace>
  <inkml:trace contextRef="#ctx0" brushRef="#br0" timeOffset="120659.8948">21097 1966 269,'0'0'120,"0"0"-18,0 0-8,0 0-37,0 0-57,0 0-1,-10 27-11,-4 8 12,1 3 6,0-4 9,2-1-5,2-4-10,4-2 2,0-1-1,5-5-1,0 2-28,0-2-54,0 1-21,0-5-27,4-9-160</inkml:trace>
  <inkml:trace contextRef="#ctx0" brushRef="#br0" timeOffset="121160.9754">21094 1978 231,'0'0'42,"0"0"8,41-93 43,-24 70-13,1 5-15,3 2-5,-3 5-14,-3 4-23,0 5-11,-3 2-12,0 0-6,4 17-2,-4 7 2,0 6-1,-11 6 7,-1 3-9,-11-1-9,-15-2-23,-4-8-22,0-5-1,5-8 17,4-4 10,9-5 23,4-3 14,5-3 3,3 0 3,0 0 0,0 1-6,0 5-19,13 3 11,8 4 8,6 0 14,4 0-6,0 1 8,-2 0-8,-2-3 12,-7 2 20,-3 0-17,-2-1-7,-3 1-4,2-3-8,0 1 1,1-1-2,-3-1-3,-3 0-14,1-3-94,-4-1-89</inkml:trace>
  <inkml:trace contextRef="#ctx0" brushRef="#br0" timeOffset="122920.8615">21858 1862 14,'0'0'265,"0"0"-194,0 0-33,0 0 10,0 0-48,0 0-13,-18 34 13,3 2 19,-4 4 33,1 1 1,3-1 2,1-3-33,3-2-12,2-4-10,1-4 4,1 0-4,1 0-2,-2-1-18,-2-1-24,0 1 1,0-6-56,3-6-62,2-7-35</inkml:trace>
  <inkml:trace contextRef="#ctx0" brushRef="#br0" timeOffset="123272.5484">21842 1859 157,'0'0'80,"0"0"6,0 0 37,0 0-11,0 0-36,0 0-38,50-75-9,-48 75-29,4 4-5,4 21-14,5 9 15,-3 10 4,1 3 9,-5 3-5,1-3 2,-3-5-1,3-4-1,-2-5-1,-1-4 1,2-3-4,-1-4 0,-2-1-18,-2-3-41,0-1-34,-2-2-95,-1-5-40</inkml:trace>
  <inkml:trace contextRef="#ctx0" brushRef="#br0" timeOffset="123504.349">21773 2171 294,'0'0'110,"0"0"-94,0 0 20,0 0-17,0 0-14,0 0 1,69-42-4,-41 38-2,0 0-2,4 4-37,-6 0-114,-5 0-141</inkml:trace>
  <inkml:trace contextRef="#ctx0" brushRef="#br0" timeOffset="125239.6006">22179 1883 82,'0'0'79,"0"0"-17,0 0 14,0 0-60,0 0-10,0 0 17,25-1 18,-3 1 11,5 0-4,8-3-6,3 0-9,4-1-16,1 0-5,-2 1-11,-5 2 2,-6 1-3,-8 0-4,-9 0-25,-6 0-63,-7 3-49,0 5-69</inkml:trace>
  <inkml:trace contextRef="#ctx0" brushRef="#br0" timeOffset="125556.0431">22323 1896 87,'0'0'251,"0"0"-165,0 0 1,0 0-35,0 0-14,0 0-36,6-6-2,-2 19 0,0 6 27,-1 4 5,1 3-7,-2 1-12,-2-1-10,0-2 2,0-2-3,0-4 2,0 0-4,0-1 0,0 1-20,0 0-26,0 0-33,0 0 8,-4-3-18,-1-3-92,1-3 19</inkml:trace>
  <inkml:trace contextRef="#ctx0" brushRef="#br0" timeOffset="126010.2501">22679 1858 131,'0'0'142,"0"0"-59,0 0 9,0 0-39,0 0-28,0 0 5,47-30 8,-21 24-10,3 1-12,1 1-9,0 1-4,-7 1-2,-6 2-1,-4 0-7,-6 0-39,-3 0-94,-4 3-81</inkml:trace>
  <inkml:trace contextRef="#ctx0" brushRef="#br0" timeOffset="126241.9456">22773 1849 251,'0'0'172,"0"0"-159,0 0 21,0 0-17,0 0-10,0 0-1,-12 69 36,10-42-1,2 2-21,0-1-13,-1 1-3,-2-2 2,-2-1-3,-2-1-3,-1-1-15,-1 2-68,-5-2-71,0-1-110</inkml:trace>
  <inkml:trace contextRef="#ctx0" brushRef="#br0" timeOffset="126442.4834">22632 2272 353,'0'0'69,"0"0"-69,0 0 40,0 0-11,0 0-19,94-12 4,-65 6 3,-1 0 9,-3 0-16,-1 3-5,-3 1-5,-3 1-3,-1 1-78,-1 0-142</inkml:trace>
  <inkml:trace contextRef="#ctx0" brushRef="#br0" timeOffset="126912.4671">23317 1900 220,'0'0'104,"0"0"-43,0 0 69,0 0-35,0 0-55,0 0-17,-52-50-12,31 58-11,-7 19-2,-1 10-2,2 6 0,8 2 1,7-4 1,9-7-5,3-4 3,2-6-3,17-4-2,5-5 1,6-4 8,7-7 12,2-4-7,1 0 6,-1 0-2,-4-12 14,-6-3-13,0-4 13,-3-7 6,0-3-5,-6-4-9,-4-5 1,-6 1-7,-6 1-9,-4 1-4,0 5-16,-3 6-15,-13 5-11,-6 6-53,-4 10-138,-4 3-138</inkml:trace>
  <inkml:trace contextRef="#ctx0" brushRef="#br0" timeOffset="127482.8036">23714 1877 318,'0'0'124,"0"0"-27,0 0-43,0 0-33,0 0-7,0 0 3,5-21-12,-5 21-5,0 6-16,1 17-1,-1 10 17,2 6 3,-2-1 4,0-2-6,0-6 0,0-4 1,-2-4-2,-2-2-20,-1-2-38,-1-3-30,-4 0-32,2-5 23</inkml:trace>
  <inkml:trace contextRef="#ctx0" brushRef="#br0" timeOffset="127977.1355">23751 1856 352,'0'0'89,"0"0"-27,0 0-18,0 0-10,0 0-19,0 0-4,24-54-11,-19 54-5,2 11-11,5 12 4,3 8 12,1 3 6,4 4 13,2-2-15,0-4 0,2-4 2,-4-4-4,-1-1-1,-4-3 1,1-2 3,-2-2-4,1-1 0,-3-2 2,1-5-3,-4 0 0,-1-5 0,-4 0 6,-1-3-3,1 0 27,-2 0 30,1-15-14,1-6-24,-1-6-6,2-5 1,1-6-7,-1-1-8,2 2 1,-3 0-3,1 6 0,-2 5 0,-2 7-5,-1 5-4,0 5-2,0 6-26,0 3-17,-3 0-69,-7 0-212</inkml:trace>
  <inkml:trace contextRef="#ctx0" brushRef="#br0" timeOffset="130188.972">25249 2013 176,'0'0'62,"0"0"-17,0 0 21,0 0-24,0 0 2,0 0 21,0-52-12,-3 45-3,-1 1-33,-4 0-7,-1 0-5,-4 2-3,-3 1-2,-5 1-1,1 2 1,-2 0 3,1 0-3,3 0-2,-1 2 1,-1 11 1,1 6-7,0 4-6,3 3 7,3 1 0,4 0-1,5-3-1,2-1 2,2-5 3,0-3 0,0-2 2,9-2-3,4-2 0,3-1-1,3-6 1,6-2 4,5 0 2,3 0-2,-2-10-5,-1-3-2,-7-4 7,-6-1 2,-3 1 5,-4-1 1,-4 3 7,-1 3 12,-2 3-3,-3 3 8,0 3-7,0 2-8,0 1-8,0 0-9,0 0-11,0 0 8,0 10-9,0 4 9,0 1-1,0-3-1,6-2 0,-2-2-2,3-4 0,-1 1-6,1-4 3,2-1 3,2 0 7,3 0 0,4-6 4,0-9 3,-2-1-2,-2 0 0,-3 5-1,-3 0 3,-2 5 11,0 1-6,1 5-12,-2 0-1,-1 0-4,2 0-6,2 10 1,0 3 6,-3 4 0,-1-3-3,-2 3 5,-2 1 2,0-1 7,0 1-5,0-3-1,0-2 2,0-2-3,-3-4 1,1-3-1,2-1 0,0-3-11,0 0-4,0 0 15,0-7 1,8-12 2,4-5-2,4 0 2,-1 0 0,0 4-2,-3 2 3,1 5 9,0 2 2,1 2-12,3 5-3,-2 4-1,0 0-5,1 4 1,-2 11-2,3 3 2,-2 0 5,0 2-4,-1 1 4,-4-1 0,6-2 3,-3 1-3,1-2-31,0-3-99,-2-3-133</inkml:trace>
  <inkml:trace contextRef="#ctx0" brushRef="#br0" timeOffset="130748.7664">26225 2049 415,'0'0'109,"0"0"-74,0 0 42,0 0-65,0 0-10,0 0-2,-49-39 7,17 39-6,-7 3-1,-1 15 6,6 4 0,7 4-2,9-3-4,12-2-2,5-3-5,1 0-8,7-5-29,17 0 14,6-8 15,4-2 9,-1-3-4,-3 0-1,-6 0 2,-3-3 9,-8-8 0,-1-6 16,-4-2 25,2-6 25,-3-5-33,-1-6-10,0-6-1,-3-3-6,-1-1 15,-2 3 17,0 4-3,0 7-12,-5 8-14,-1 10-2,3 7-7,2 4-10,-1 3 0,2 0-3,-1 0-8,-1 17-14,-1 19 8,-1 15 16,4 10-3,0 1 4,13-3 0,17-7-7,11-9-44,8-7-22,-1-10-21,-2-10-164</inkml:trace>
  <inkml:trace contextRef="#ctx0" brushRef="#br0" timeOffset="132601.6912">27811 1856 6,'0'0'106,"0"0"-5,0 0-20,0 0-11,0 0-25,0 0-13,-66-50 3,48 49-9,0 1-4,-7 0-12,-5 6 1,-6 16-8,-8 9 0,-1 9-3,-1 10 5,2 0 0,8-2 9,10-7-2,10-7-3,11-5-9,5-3-10,10-4 10,20-2-3,10-4 6,11-4 3,4-4 12,2-4-3,0-2-15,-5-2-93,-9 0-121,-5-3-104</inkml:trace>
  <inkml:trace contextRef="#ctx0" brushRef="#br0" timeOffset="133134.2298">28032 1929 170,'0'0'137,"0"0"-15,0 0 17,0 0-51,0 0-56,0 0-32,0-8-8,0 31-12,0 10 13,0 4 4,0 4 3,-5-6 1,-1-2 5,0-5-4,2-4-1,0-1 1,2 0 0,0-4-2,1-2-4,-1-5-22,1-4-26,1-4-45,-2-4-25,2 0-46,0-3 126,0-15-98</inkml:trace>
  <inkml:trace contextRef="#ctx0" brushRef="#br0" timeOffset="133566.5587">27997 2154 14,'0'0'124,"0"0"-7,0-98-17,0 61 8,2-1-51,2 1-18,4 8-35,-4 8 10,-1 9 20,-1 7 6,-2 4 15,0 1-39,3 0-16,3 7-15,3 16-4,5 9 16,0 4 2,1 1 1,0 0 2,4-8 0,5 0-2,3-3 2,-1-4 0,-1-2 0,-1-5-1,-5-1 1,-6-7-2,0-1 2,-3-4-1,0 1 0,1-3 1,-3 0-1,2 0 9,-4 0 3,-2 0 18,-1-11 15,1-4-11,-2-8-11,-2-5-10,0-5-5,0-5-5,0-3-4,3-3 0,3 0-1,3 4-23,0 6-6,-3 10-4,-2 6 4,-2 7-26,-2 5-13,0 6-102,0 0-112</inkml:trace>
  <inkml:trace contextRef="#ctx0" brushRef="#br0" timeOffset="134105.6028">28827 1926 260,'0'0'112,"0"0"-26,0 0-3,0 0-34,0 0-23,0 0-12,-41-54-14,19 54-1,-5 0-1,-5 19-2,-3 14 1,2 6 0,5 2 0,10-2-5,9-6 1,8-3 0,1-4-3,3-4 3,16-4 4,2-3 1,6-4 4,3-5 0,1-3 4,4-3 4,0 0-8,-4 0 9,-8 0-1,-5-1 6,-8-7 33,-5-3 5,-1-4 2,-4-4-27,0-5-6,0-6-19,0-3-1,-9-2 0,0-4-3,0 6-4,1 7-26,0 8-8,2 9-18,-5 6-32,-3 3-79,-3 0-162</inkml:trace>
  <inkml:trace contextRef="#ctx0" brushRef="#br0" timeOffset="134622.5987">29121 1898 220,'0'0'99,"0"0"-21,0 0-1,0 0-32,0 0-11,0 0-10,9-31-6,4 28 1,10-2-2,3 4 3,9-1-2,4 2-12,2 0 0,1 0 0,-5 0-6,-2 0 0,-7 0 0,-4 0-15,-6 0-71,-9 0-112,-5 0-139</inkml:trace>
  <inkml:trace contextRef="#ctx0" brushRef="#br0" timeOffset="134854.392">29286 1833 203,'0'0'58,"0"0"-49,0 0-9,0 0 68,-3 107 61,2-70-70,1-3-8,0 1-17,0-2-16,0-1-6,0-2-9,0 0-1,0-1-2,0 0-18,0-1-59,0-7-137,1-8-123</inkml:trace>
  <inkml:trace contextRef="#ctx0" brushRef="#br0" timeOffset="135872.4199">30635 1833 211,'0'0'113,"0"0"-28,0 0-2,0 0-60,0 0 20,-64-87-25,43 79-2,-3 3-8,-2 3 7,1 2-3,-5 0-11,-1 14-1,-3 11-5,3 7 4,4 9-1,7 4-3,10 3-4,8-1 0,2-3 7,6-5 0,13-6 2,3-3 2,2-6 4,-1-5-4,0-2-1,1-5 9,0-3-9,2-1-1,0-7 1,-2-1-1,-2 0-8,-6 0-3,-5-12 9,-7-5 2,-4-1-3,0-1-4,0-2 2,-9 3-3,-5-1 8,0 5 4,1-1 5,2 2-4,5 6-5,2 2 4,4 4 18,0-1 7,0 2-25,0-1-4,0 1-1,10 0 1,11 0 0,4 0 3,1 8 2,-2 3-2,-3 5-3,-5-1 4,-3 3-2,-2 2-2,-1-1 4,-2 1-4,-5-2-3,0-2 3,-3-1 0,0 0 4,0-1-1,0-2-3,0 0-38,0-1-72,7-6-37,8-3-177</inkml:trace>
  <inkml:trace contextRef="#ctx0" brushRef="#br0" timeOffset="136527.312">31163 1891 241,'0'0'125,"0"0"-6,0 0 5,0 0-54,0 0-37,0 0-33,0-16-9,-4 23-7,-9 17 16,-4 9 3,-2 3 3,3 0-2,3-2-3,6-6 1,2-2-2,1-5 1,-1-5-1,0-2-11,0-2-12,3-5-10,1-2 2,1-4-19,0-1-1,0 0 51,0-10 22,0-12-21,11-9 9,6-7 0,4-4-4,0-6 5,4 2 12,-1 1 0,-2 2 12,1 9-16,-2 5 3,-5 8-5,-4 8-7,-4 5 1,-5 4 6,-2 4 9,-1 0-26,0 0-1,0 12-20,0 18 21,-4 12 6,-4 6 10,1 1 1,2 0-14,2-7 3,3-6-5,0-6 0,0-4 3,0-4-3,3-2-1,0-3 0,3-4-12,2-1-30,-1-1-41,5-5-128</inkml:trace>
  <inkml:trace contextRef="#ctx0" brushRef="#br0" timeOffset="136759.0906">31147 2058 187,'0'0'10,"0"0"38,0 0-18,0 0 23,0 0-10,0 0 10,57 0-19,-29 0-22,3 0-9,-2 0-3,-3 0-108,-3 0-148</inkml:trace>
  <inkml:trace contextRef="#ctx0" brushRef="#br0" timeOffset="137128.412">31624 1813 447,'0'0'134,"0"0"-67,0 0-18,0 0-46,0 0-3,0 0 0,25-23 2,-6 17-2,6 2 0,5-1 1,1 2 0,2 0 1,1 3-2,-2 0 0,-1 0-5,0 0-80,-7 0-141,-5 0-164</inkml:trace>
  <inkml:trace contextRef="#ctx0" brushRef="#br0" timeOffset="137406.937">31820 1777 232,'0'0'22,"0"0"-7,0 0-15,0 0 45,-18 84 10,11-54 2,2 1-16,2 3 12,0-2-20,1-4-17,1-1-8,1-1-8,0-1 4,-2-1 2,2-3-6,-1-1-4,1-4-58,0-2-74,0-5-69</inkml:trace>
  <inkml:trace contextRef="#ctx0" brushRef="#br0" timeOffset="137745.5241">32117 1908 452,'0'0'79,"0"0"-17,0 0-14,0 0-32,0 0-3,0 0 5,-2-5-18,-1 6-3,-4 21-10,-1 6 10,-1 6 3,0-2 0,2-4-2,4-3 1,2-4-12,1-4-18,0 1 1,0-1-21,0-4 5,1 0-23,2 0-18,1-6-22,-2 1-41</inkml:trace>
  <inkml:trace contextRef="#ctx0" brushRef="#br0" timeOffset="138069.2398">32194 1846 170,'0'0'37,"0"0"3,0 0 18,0 0-11,42-86 1,-36 77 10,0 1 11,-1 3-17,1-3-14,2 2-16,4 0-20,8 1-2,6 2-3,0 0 0,2 3 3,-4 0-10,-3 0-6,-3 0-14,1 0-21,-5 5-25,-5 3-23,-6 3-53,-3 1-49</inkml:trace>
  <inkml:trace contextRef="#ctx0" brushRef="#br0" timeOffset="138300.5443">32091 1986 201,'0'0'51,"0"0"-42,0 0 19,0 0 19,0 0-8,0 0-7,57 0-24,-43 0-4,-1 0-1,-4 3-3,-2 3-1,-1 3-28,-3 3-106,-3 2-62</inkml:trace>
  <inkml:trace contextRef="#ctx0" brushRef="#br0" timeOffset="138501.0842">32087 2186 23,'0'0'41,"0"0"108,0 0-20,0 0-49,83 9-1,-59-9-20,-1 0-25,0 0-21,0 0-13,-4 0 0,1 0-13,-7 0-53,-3 0-59,-5 0-110</inkml:trace>
  <inkml:trace contextRef="#ctx0" brushRef="#br0" timeOffset="144172.3673">2596 3406 49,'0'0'7,"0"0"0,0 0 42,0 0-29,0 0-7,0 0 35,0 0-4,67 0-17,-51 0 32,2-1-19,-3-2-16,1 2-14,-2-1 2,2 2-5,2-1-2,3-1 4,1 1-3,1-1 11,1-1-10,1 1-1,5 0 2,1-1-2,-1 0-4,4 1 2,2-1-3,0 2 3,0-3-4,2 0 0,-2 1 0,0-1 0,0-1 0,3 2 0,1-2 0,2 3 0,-2-1 1,2-2 0,-6 3-1,-5 1 1,2 1-1,0 0 0,1 0 0,2 0 0,7 0 0,-1 0 0,2 0 1,3 0-1,3 0 0,0 0 0,5 0 0,-1 0 0,-1-6 0,3 0 0,5 0 3,6-3-3,-2 0 0,4-3 0,1 1 0,2 1-2,-2-3 5,5 5-3,-4-3 0,-5 2-1,-4 3 1,-5-1 1,-6 4-1,0 0-1,-5 0 1,0 1 0,1-1-2,-3 1 5,-2-1-4,4 1 2,-4-3-1,0 2 0,1 1 0,0 1 0,0-1 0,-2 2 0,-4-1 0,-1-1-1,-3 1-1,1-2 1,2 0 1,3-2 0,1 1 0,9-2 0,-1 2 0,1-3 0,-2 1 1,-3 3-1,-8 0-2,3 3 2,-5-1 1,0-1 0,-1 1 1,-2-2-4,2-1 2,3 2 0,3-1 0,0-2 0,4 2-1,0 0 1,-4 1 0,1 1 0,-2 1 0,-1 0 1,2 0 1,4 0-2,-3 0-2,1 0 1,-1 0 0,-3 0 2,-1 0-2,-2 0 1,2 0-1,3 0 1,1 0 0,2 0 1,1 0-1,-1 0 0,0 0 0,-1 0 1,0 0-2,1 0 2,5 0-1,4 0 0,0 1 0,7-1 1,0 4-1,-3-1 0,-1 0 0,-5 1 2,0-1-2,5 2 0,2-4 0,6 2-3,5-1 6,0-2-3,-1 0 0,-2 1-3,2 1 3,0 1-1,-2 0 2,0 1-1,3 3 0,0-2 3,3 1-5,-1 1 4,5 0-4,-2-1 1,-2 0 1,3 1 0,2-2 0,4 0-2,0 2 3,3-3-1,1 3 1,-2-1-1,6-3-2,2 2 2,8-2 2,2 1-1,3-1-1,3 0 0,-2 0 0,3 1 2,1 1-4,5-2 4,-3 0-2,6 0 0,-2 0 0,5 1 0,3-1 1,1 1 2,-5-3 4,-1 0-5,-1 2-2,0 0 0,-3 2 2,4 0-2,2-2 0,1 1 2,4 0 2,0-2 3,-2 2-6,-4 0 0,-5 0-1,1 0 3,-4 1-3,1 0 0,-4-2 3,-3 0-3,-1 1 1,-4-1-2,4 0 2,-1-1-2,-4 1 2,0-2-2,-3 1 7,-1 1-5,2-2-1,4 2 3,2-2-3,0-1-4,2 0 2,5 0 2,-4 0 1,2 0-1,-6 0 0,-6 2 1,-5-2 1,-4 2-2,-2-2 0,5 0-1,4 0 1,5 0 3,6 0-3,2 0-2,2 0 2,5-4 0,3 3 0,-1-2 0,2 2 3,-2-2-3,6 1-1,2-1 1,3-2 0,8 1 0,4 0 1,-1-2-1,3 1 0,-6 0-1,-6 0 1,-5 0 0,0 0 0,-1-1 0,3 1 4,3-6-3,3 2 1,2-1-1,4 2 1,2 0-2,-1-1 2,0 0 1,5-1-3,-2-1 0,5-1-1,-1-2 1,-2 2 0,-5 2 0,-4 1 0,-7 4 0,-1-2 2,3 1-2,2-3 0,7 0 0,5-2 0,2 1 0,1 1 1,0 1-1,-6 2 0,-2 2 0,0-1 2,0-1-2,8 0 0,2 0-1,3 2 1,2-1 0,-1 3 0,-6 2-1,-3 0 3,-1 0-4,-3 0 6,3 0-8,2 0 5,-2 0-2,2 0 2,-4 0-2,-4 2 2,-2 3-1,0-1 1,1-1-1,2-3 0,3 1-1,-5-1 1,2 0-1,-2 2 1,-6-1 0,-4-1 1,-2 0-1,2 0 1,2 0 2,7 0-3,8 0 0,2 0 0,4 0-1,-1 0 1,-5 0-2,-2 0 2,-2 0 0,-4 0 0,3 0 0,1 0 0,1 0 0,3 0 2,-2 0-1,-2 0-1,1 0 0,-1 0-1,0 5 2,5 0-4,-2 1 3,5-1 0,-1 3 0,0 2 0,-2 1 0,1 3 2,-1-2-2,2-1 0,8-3-2,1-2 1,3 2 1,2-1 1,-5 0 1,-3 0-4,-4 0 2,-2 1 0,2-1 2,2-2-2,-1-2 1,0 0-1,-6-3 0,-8 0 0,-6 0 0,-6 0 0,-8 0 0,-7 0 0,-3 0 0,-11 0 0,-4 0 0,-8 0-1,-12 0-12,-6 0-78,-12-8-96</inkml:trace>
  <inkml:trace contextRef="#ctx0" brushRef="#br0" timeOffset="148412.8594">7695 1867 56,'0'0'7,"0"0"-2,0 0 18,0 0-3,0 0-14,0 0 5,21-5 11,-17 5-9,2 0-3,5 0 1,4 0 4,1 0-7,5 0 2,4 0 6,-2 2 3,2 1-16,-1-2 4,3 3 5,-3-1-4,2-1-5,-1 1-1,3 2-2,2-4 1,3 1 7,1-2-5,1 2 3,3-2-4,2 0 10,8 0-7,6 0-2,4 0 9,9 0-7,3-4 2,-3-2-5,-3 1 0,-4 0-2,-2 0 2,-3 1-2,-2-1 1,-1-1 3,-2 2-1,-3-1 2,2 1-1,-4 0 0,1-1 2,0 0-6,3 2 0,1-1 0,-1-1 3,0 2-2,-1-1 0,-2 1 0,1 0-1,-1 0 0,-1 0 2,2-1-2,0 1 0,0 2 0,-2-2 4,-2 2-4,-4-1 4,1-1-3,-2 3 1,0-1-1,-2-1 1,-3 0-2,0 1 1,-3-1 0,-2 1-1,-1 1 0,-3-2 1,3 2 0,-2-1 2,2 1-1,-2-1-2,0-2 1,-2 1-1,-2 1 3,0-1 2,-5 2-1,0-1 2,-2 1-6,2-2 3,1 2 1,2-3-4,3 1 1,0-1-1,3 1 1,0-1 1,0-2-1,-1 0 0,-3 1-1,3 2-1,0 0 1,3 0 0,-2 1 0,6-1 1,-2 0-1,5 2 0,2 0 0,3-1 0,0-1 1,4 2-1,-3-3 0,1 3 0,0-1 0,-2-1 0,4 2 0,-1 0 0,-2 0 2,4 0-2,0-1 2,4 1-2,4-2 0,2 2 0,4-1 1,0 0-1,2 1 1,0-2 0,5 0 0,-1 1-1,2-2-2,0 1 2,1-1 9,3 3 4,2-1-6,-2 1 1,-1 0 1,-2-2-8,3 2 4,-2-1 0,1 1-5,0-1 0,-1 1 1,-1 0 1,4 0 0,0 0-2,4 0 0,-5 0 2,-3 0-4,-4 0 5,-2 0-6,6 0 5,0 0-2,3 0 1,2 0 4,1 0 0,-3 0-5,0 1 2,1 2-1,-2 0 1,0 1-2,1-1 0,5 1 2,2 0 1,2-3-1,-1 2-1,-1 0 1,-3-1 1,-1 1-1,-3 0 5,2 0-4,-2 1 1,0-1 3,-3 2-7,2-2 0,2 2 2,2-1-2,-3 0 0,2 0 0,1 0 0,-3 2 1,2-2-1,-1 1 0,-5 0 2,-3-1-1,-2 0 0,2-1 5,1 1 0,6-1-5,3-3 2,0 1-1,0-1-2,2 2 2,-2-2 0,0 0-2,-5 0 1,1 0-2,-2 0 1,-1 1 0,0-1 0,2 2 3,-1-2-2,-1 0-1,0 0 0,-1 0-1,3 0 1,1 0 1,0 0 0,-3 0-1,-5 0 2,0 0-1,-3 0-1,-3 0 0,-2 0 2,-1 0 0,0-2 0,-2-1-1,0 0-1,4 0 0,4 1 1,5-2-1,2 3 1,4-2 0,-2-2-2,5 2 0,2-2 0,3 1 1,2 1 0,1-1 1,-2-1-1,-1 2 1,-2 0 1,2-1-2,-2-1 2,4 0-2,2 2 0,4 0 1,4 0-1,2 2 0,0 0-1,2-1 1,1 2 0,3 0-2,1 0 2,1 0 0,-1 0 2,-2 0 0,-4 0-1,-4 0-1,-1 0 0,1 0 0,-3 0 0,0 0 0,0 0-1,-5 0 1,5 0 0,3 0 0,-4 0 0,1 0 2,-3 0-2,-3 0 0,2 0 0,-2 0 0,-1 0 0,-1 0 1,-1 0-1,3 0-1,-3 0 0,-3 0 1,-4 0-1,-2 0 1,-1 0 0,0 0 1,-2 0 0,-3 0-1,-3 0 0,-1-3 1,-4 1-1,1 1-1,-5-2 1,0 1 1,-2 1 1,-1-1-2,-4-1 0,-5 2-2,-1-2 4,1 1-2,-1 1 0,0-1 0,0-1-2,1 0 2,0-1 2,0 1-2,1 0-2,1-2 2,1 1 0,2 1 0,3-2 0,5 2 0,4 0 0,2 1 0,0-2-1,1 1 1,1 0 0,0-1 3,-2 0-3,1 1 0,-3-1-2,1 0 2,-1 1 3,1-2-3,2 0 1,0 1-2,6 0 1,5-1-1,-1 0 1,5 1 0,-1 0 0,1 0 0,2 1-2,5 0 2,3 0-1,1 0 2,0 1-1,2-1 0,0-1 3,0 1-4,-3-1 1,2 1 0,-2 0 1,3 0-1,1 0-1,-2 0 1,-2-2-2,0 2 2,-3 1 0,2-2 0,-2 3-1,-3-3 2,3 2-1,-3-1 2,0-3-1,-3 1-1,-6 0-1,-2 3 1,-4-3 0,0 1 0,0 1 0,0-2 1,0 1-1,-2-2 0,-1-1-1,-2 1-1,4 2 2,3-2 0,1 0 0,2 1 0,1 0 2,0-2-5,3 3 6,0-2-5,3 1 4,2 1-2,-1 2 1,2-1-1,2 3-1,5-1 1,0 1 0,2-2 0,1 2-3,5 0 3,2 0 0,4 0 1,0 0-1,-2 0 0,2 0-1,-5 0 2,-3 0-1,-3 0 2,4 0-4,-1 0 4,1 0-4,-1 0 1,-1 0 0,-2 0 1,2 0 1,-1 0-1,-2 0 0,0-3 1,-2 0-1,-4 0 0,-5 0 0,-5 2 0,-7-1 0,-5 2 0,0-1 0,-3-1 0,-7 1 2,-6-2-2,-10 2 0,-9 1-2,-10 0-8,-7 0-36,-5 0-62,0-4-134</inkml:trace>
  <inkml:trace contextRef="#ctx0" brushRef="#br0" timeOffset="163041.0743">24463 1915 38,'0'0'110,"0"0"-83,0 0 14,0 0 22,0 0 3,0 0-39,0 0 16,0 0 10,0 0-29,15-35 10,-15 32-7,0 1-24,-5-1-3,-6-2 0,-2 2 4,-4 1-4,-1 1-6,-5 1 5,3-2 2,1 2 0,2 0-1,3 0-2,1 0 2,4 0 2,1 0-2,2 0 0,1 2-3,0 5-7,2 5 0,2 4-3,1 0 5,0 4 8,0 2 0,0-2 1,0 1 2,7 1-2,5-2-1,0 1-1,4 0 1,1 0 0,2 0-1,2-3 1,1-1 5,-2-2 0,-2-1-4,-5-2 0,-4-3 5,-3 1-3,-4-1 1,-2-2 4,0 0-7,0-3 2,0 2 1,-2 0 16,-9-1 7,-5 1 7,-3-2 9,-10-1-21,-2 2-14,0-2-6,-4-2-2,2 1-24,1-2-82,0 0-141</inkml:trace>
  <inkml:trace contextRef="#ctx0" brushRef="#br0" timeOffset="175055.6149">2521 4525 75,'0'0'117,"0"0"-72,0 0 38,0 0 14,0 0-41,0 0-37,0 0-15,0 0-4,-6 1 3,-12 22-1,-7 10 0,-2 6-2,-3 7-15,-1 0 14,0 2-57,1 1 10,4-3-92,-1-7-40</inkml:trace>
  <inkml:trace contextRef="#ctx0" brushRef="#br0" timeOffset="175403.3325">2251 4688 166,'0'0'165,"0"0"-133,0 0-32,0 0 0,0 0-18,0 0 18,39 41 7,-20-18 25,0 4-6,-2 1-15,2 0-2,-4 1-3,3-1-6,-1 0-8,-1-4-55,6-2-55,-7-4-74</inkml:trace>
  <inkml:trace contextRef="#ctx0" brushRef="#br0" timeOffset="175687.9474">2146 4843 218,'0'0'89,"0"0"-45,0 0-23,0 0 2,0 0 32,91-54-18,-50 44 1,2 4-16,2 1-10,0-2-9,-1 4-3,-2 2 0,-6 1-3,-3 0-81,-8 0-36,-10 8-107</inkml:trace>
  <inkml:trace contextRef="#ctx0" brushRef="#br0" timeOffset="176452.3583">3452 4492 251,'0'0'73,"0"0"-73,0 0-12,0 0-1,0 0 13,0 0 28,3 104 11,-3-63 4,3-2-20,-3-3 8,0-3-13,0 0-10,0-1-6,0-1-2,0 4-18,0-4-85,0-2-35,0-5-94</inkml:trace>
  <inkml:trace contextRef="#ctx0" brushRef="#br0" timeOffset="176922.4419">3480 4609 233,'0'0'63,"0"0"12,0-76 6,0 61-13,0 5-7,0 7-6,0 2-20,0 1-11,0 0-24,0 0-6,6 19-18,6 13 12,5 10 12,5 0 14,3-1-7,2-5-4,6-4-2,0-5-1,-2-3-3,5-3 3,-5-3 0,-1-3 2,-2-3-2,-6-4-6,0-4 5,-1-4-12,-5 0 13,-1 0 3,-3-3-3,-3-10 3,-2-7 7,-1-6-3,-1-3 3,-2-6 3,-3-3-4,0 1 1,0 2 2,-9 5 0,-6 6-9,3 4 2,-3 5-5,3 7-7,3 4-14,0 4-36,-1 0-103,2 0-181</inkml:trace>
  <inkml:trace contextRef="#ctx0" brushRef="#br0" timeOffset="177555.3451">4177 4498 344,'0'0'116,"0"0"-100,0 0 7,0 0 20,0 0-39,0 0-4,-88-22-1,69 38 0,-2 8 1,7 6-5,1 6-2,-2 3 0,9 0 6,3-1-1,3-2-7,6-4 4,16-6 4,8-7 1,6-7-2,7-7 4,5-5 3,3 0 3,4-10-3,-6-8 2,-10-1-4,-6-2 9,-12-2 2,-11 2 29,-5-3 16,-5-3-20,0-3-14,-3-2-3,-9-1-22,-6 0 0,1 3-9,-2 3-35,1 8-15,-1 9-47,-2 10-25,1 0-122</inkml:trace>
  <inkml:trace contextRef="#ctx0" brushRef="#br0" timeOffset="178040.895">4598 4477 299,'0'0'141,"0"0"-126,0 0-12,0 0 14,80-50 4,-45 41-3,2-1 20,3 1-17,-1-1 2,0 3-8,0 1-10,-1 1 1,-8 5-6,-3 0-9,-6 0-123,-8 0-55</inkml:trace>
  <inkml:trace contextRef="#ctx0" brushRef="#br0" timeOffset="178294.8505">4866 4405 160,'0'0'91,"0"0"-46,0 0 60,0 0 12,0 0-97,0 0-20,-9 36 0,8-1 11,-5 5 40,3-2-34,0-2-12,0-2-4,3-1 0,0-1-1,0-5-3,0-3-16,5-3-69,9-6-35,0-2-18,4-6-74</inkml:trace>
  <inkml:trace contextRef="#ctx0" brushRef="#br0" timeOffset="178865.107">5299 4408 301,'0'0'82,"0"0"-25,0 0 28,0 0 3,0 0-55,0 0-33,0 0-17,0 25 17,0 10 1,-6 1 10,6-1-8,-3-7-1,3 0-2,0-6 3,0-2-3,0-2-1,0-2-3,0-1-32,0-3-79,0-4-55,0-7-81</inkml:trace>
  <inkml:trace contextRef="#ctx0" brushRef="#br0" timeOffset="179128.1527">5330 4378 245,'0'0'63,"0"0"-40,0 0 8,0 0 22,5-77-9,8 62-20,7-2-7,2 3-10,2 4 6,-6 4-13,4 6-1,-4 0-9,0 0-19,1 6-86,-2 6-82</inkml:trace>
  <inkml:trace contextRef="#ctx0" brushRef="#br0" timeOffset="179344.3077">5375 4585 9,'0'0'42,"0"0"33,0 0-38,0 0 0,0 0-37,79-13-6,-74 13-34,-5 12-72</inkml:trace>
  <inkml:trace contextRef="#ctx0" brushRef="#br0" timeOffset="179566.8793">5359 4768 79,'0'0'9,"0"0"19,0 0 34,0 0 23,0 0-34,0 0-20,103 14 13,-69-14 10,0-3-11,-3-1-16,-6 1-14,-5 0-4,-2 2-9,-1 1-39,-4 0-100,-4 0-109</inkml:trace>
  <inkml:trace contextRef="#ctx0" brushRef="#br0" timeOffset="180700.3928">6939 4324 62,'0'0'149,"0"0"-52,0 0-39,0 0-21,0 0-37,0 0 3,19-11-3,12 5 15,4-2-14,4-1 3,-1 0 0,1 2-2,-5-1-2,-1 2-9,-6 3-52,-2-1-106</inkml:trace>
  <inkml:trace contextRef="#ctx0" brushRef="#br0" timeOffset="181016.8553">7146 4262 136,'0'0'140,"0"0"-112,0 0 18,0 0-34,0 0-5,0 0 20,-27 94 9,24-56 19,3-2-30,0 0-9,0-2-9,0-3-2,0-4 0,0-3-5,0-1-4,2-4-54,4-2-34,1-5-20,0-5-99</inkml:trace>
  <inkml:trace contextRef="#ctx0" brushRef="#br0" timeOffset="181333.2207">7483 4205 35,'0'0'72,"0"0"-1,0 0 58,0 0-65,0 0-48,0 0-16,-4 70 119,-8-23-48,3 1-52,1 0 7,1-4-19,4-4-4,-1-6 0,4-5-3,0 1-29,0-5-94,0-3-100</inkml:trace>
  <inkml:trace contextRef="#ctx0" brushRef="#br0" timeOffset="181787.7653">7524 4476 89,'0'0'59,"0"0"-25,0 0 39,0 0-30,0 0-32,0 0-3,77-74 2,-68 69-5,6 0-5,-3 1 0,0 0 0,1-2-4,-1-2-6,0-1 1,-3-3 9,-3-2 4,0 1 19,-1-3 32,-4-1 28,2 2-9,-3-1-14,0 6-5,0-1-29,1 4-1,-1 1-14,0 1 1,0 5 9,0 0 6,0 0-23,0 0-4,0 13-22,0 13 9,0 11 13,0 5 13,0 0-9,-7 0 1,1 0-5,0-3 0,3-4 0,1-5-16,2-2-38,0-7-52,0-6-104,2-8-43</inkml:trace>
  <inkml:trace contextRef="#ctx0" brushRef="#br0" timeOffset="182366.9161">8046 4183 466,'0'0'89,"0"0"-33,0 0 21,0 0-35,0 0-42,0 0-5,-41 61 5,24-22 0,0-2 4,5 1-4,0-2 2,2-3-2,-2-1 1,6-5-2,0-3 1,1-3-14,4-6-26,-1-4-19,2-7 20,0-4-57,12-1-10,11-22 87,2-7-9,-4-6-6,0-2 34,-9 1 4,1-3 67,-2 3 17,-4 1 2,3 3-32,-2 2-8,-5 9-11,5 4 2,-5 6-15,1 6-1,-1 0-9,-2 4-6,1 1-10,2 1-4,4 0-10,1 13 1,4 13 2,-4 4 10,-3 3 1,-3 3 7,1-2-4,-1 0 0,0-1-3,2-1 1,3-2 0,-1-4-1,0-3-8,-1-3-24,0-3-26,-1-4-49,-4-4-86,-1-6-54</inkml:trace>
  <inkml:trace contextRef="#ctx0" brushRef="#br0" timeOffset="182551.8264">8011 4463 317,'0'0'146,"0"0"-106,0 0-14,0 0-8,0 0-13,0 0 8,66-63-12,-41 59-2,-4 0-4,-3 3-15,0 1-75,-3 0-142</inkml:trace>
  <inkml:trace contextRef="#ctx0" brushRef="#br0" timeOffset="182889.7493">8369 4244 112,'0'0'195,"0"0"-92,0 0-24,0 0-14,0 0-30,0 0-17,103-61 0,-62 50-1,-3 1-13,-2 4 1,-3 2-5,-3 4-8,-5 0-46,-7 0-87,-8 4-77</inkml:trace>
  <inkml:trace contextRef="#ctx0" brushRef="#br0" timeOffset="183121.5375">8605 4170 211,'0'0'158,"0"0"-53,0 0 7,0 0-52,0 0-60,0 0-11,-3 27 8,3-3 3,0 5 7,0-1-2,-3 1 1,-1-1 1,1-2-4,1-2-3,2 0 0,0 2-2,0-3-35,0-2-24,0-5-83,0-7-133</inkml:trace>
  <inkml:trace contextRef="#ctx0" brushRef="#br0" timeOffset="184023.8499">10021 4087 218,'0'0'166,"0"0"-103,0 0-63,0 0 13,0 0-8,0 0 18,0 0 14,90-18 0,-64 13-5,0-1-19,-6 4-12,-1-1-1,-5 1-7,-3 2-93,-5 0-122</inkml:trace>
  <inkml:trace contextRef="#ctx0" brushRef="#br0" timeOffset="184246.5468">10134 4063 94,'0'0'193,"0"0"-141,0 0-35,0 0 34,0 0 14,0 0 24,-10 86-36,7-55-23,-3 2-10,2-1-11,-1-2-1,-1 2-8,0-2 3,0 4-3,-3 3-13,3-1-84,2-3 12,4-5-121</inkml:trace>
  <inkml:trace contextRef="#ctx0" brushRef="#br0" timeOffset="184478.2352">10025 4540 317,'0'0'144,"0"0"-129,0 0 48,0 0-49,0 0-5,0 0-8,72-21 9,-42 17-6,-3-1-1,-2 0-3,-7 5-19,-3 0-126,-8 0-135</inkml:trace>
  <inkml:trace contextRef="#ctx0" brushRef="#br0" timeOffset="194649.0589">10485 4075 73,'0'0'113,"0"0"-63,0 0 18,0 0 2,0 0-7,0 0-6,0 0-16,0-12-16,0 12-16,0 0-9,0 0-3,-3 19-4,-6 12 7,-3 8 2,0 3-1,3 1 3,2 0-4,2-4 1,1-2-1,4-4 0,0-2-1,0-6 1,16-2-10,8-5 1,9-4 9,12-9 2,5-5-2,2 0 5,-2-8-5,-7-10-33,-7-3-86,-14 1-122</inkml:trace>
  <inkml:trace contextRef="#ctx0" brushRef="#br0" timeOffset="195034.144">10225 4306 99,'0'0'148,"0"0"-138,0 0 7,0 0 43,0 0-2,94-11-8,-58 5 0,2 0-15,5-1-16,2 3-7,8-2-12,2 0-2,2-1-71,-3-2-111,-8-1-98</inkml:trace>
  <inkml:trace contextRef="#ctx0" brushRef="#br0" timeOffset="198047.8835">12278 4224 100,'0'0'107,"0"0"-84,0 0 9,0 0 25,0 0-51,0 0-6,0-3-1,0 16 1,0 1 0,0 4 20,0-1 10,0 1-17,6 0-5,2-2-1,2 1-7,2-3 1,0-2 2,1-3-1,1-2-2,1-2 7,0-4-6,2-1-1,0 0 4,-1 0 0,1 0 5,-2-9-3,-2-1 0,0-3-1,-2-2 0,0 0 2,-3 1-1,-2-2-2,-3 1-1,-1 0 4,-2 2 26,0 1 7,0 1-22,0 2-1,0 2-3,0 2-5,0 2-7,0 1 0,0 2-1,0 0-1,0 0-2,0 0-22,0 2-2,0 13 19,0 3 7,1 2 2,5-1 2,-1-1-1,7-1-1,-5-5-2,2 0 0,6-3 0,0 0-5,3-2 5,3-2 3,1-3-3,4-2-5,2 0 4,-1-3 0,-2-8-1,-5-1-3,-4 0 5,-7 1 0,-3-1 5,-5-1 3,-1-2-3,0-2-4,0 2-1,-9-1-1,-4 1-6,0-1 7,0 3 2,3 3 0,1 0-2,3 4-7,-1 2 1,2 3 1,1 1 5,4-2 0,0 2 0,0 0-2,0 0-7,0 0-30,0 0 32,12 6 6,-2-2 1,5 1 0,0-2 3,6-3 1,0 0-1,7 0 6,2 0-5,3-3 2,5-5-3,1 1 4,3-2 2,0 0 2,-3 1-3,-11 1-8,-4 2 3,-14 4-3,-4-1 2,-6 2 8,0 0 31,0 0 0,0 0-21,-1 0-18,-14 0 12,-9 15-11,-1 5-3,-4 4-1,4 3 1,5 0-3,3 0 1,5-3 0,3-3-1,6-3-1,3-2-2,0-6 1,0-1 0,3-2 2,13-2-1,2-2 2,3-3 2,0 0-1,4 0-5,-4-6-4,2-4 10,0-4 2,-6-1-1,-2-2 2,-5-1 0,-5 0 2,-4 0 1,-1 0-3,0 2-2,-6-2 1,-7 1 4,-4 2-4,2 0 4,-1 4-3,4 4-3,3 1-3,0 3-2,6 1 5,0 2 6,2 0-6,1 0 0,0 0-7,0 0-1,0 0-4,0 6 9,0 4-1,1-3 3,7-1 0,5-1 0,4-2-1,5-3 2,6 0 8,5-2-6,3-9 5,-2-1-7,-4 3 1,-8 2 2,-8 2-2,-4 2 1,-2 1 2,-2 1-1,0 1-3,-1 0-1,-3 0 0,-2 0-3,0 0-6,0 5-4,0 10 14,0 4 8,0 2-7,-7 2 3,2-2-1,1-1-3,4-2 0,0-4-3,0 0 3,0-3-4,9-1 4,5-2-3,2-3 1,1-1 1,4-4 0,-3 0 1,1 0-1,-2 0 1,1-3 0,-6-8 7,4-2-2,-4-3 2,-2-3-2,-2 1 1,-5 2 6,0 0-1,-3 5 7,0 0-7,0 5 8,0 0-8,0 3 3,0 1-12,0 2 0,0 0-2,0 0-20,0 0 7,0 10 13,0 4 0,0 1 1,0 1-1,6-3-1,2-3-3,3 0 0,3-4 1,5-2-1,2-4 4,2 0 0,2 0 1,0-1-1,0-10 4,-2-1-4,-1-3 6,-2-2-5,-4-4 2,-1-4 3,-3-5 1,-2-6 5,-4-2 3,-3-1-7,-3 0 10,0 0-3,0 3 14,-1 4-4,-8 3-12,-1 6-5,2 9-8,3 5 0,1 6-2,2 3 0,-2 0 1,-2 10-8,-1 23-16,-4 14 20,1 10 1,10 0 1,0-3 3,0-4-1,3-8-4,13-4 4,2-5-1,3-7-6,3-4-19,3-5-5,1-2-25,3-3-6,-2-4-107,-4-1-158</inkml:trace>
  <inkml:trace contextRef="#ctx0" brushRef="#br0" timeOffset="198712.0333">14324 4173 136,'0'0'111,"0"0"-66,0 0 76,0 0-8,0 0-69,0 0-25,-42-26-11,20 26-6,-2 0-2,-1 2 14,0 11-9,0 5-5,6 5-2,1 0 2,4 1-1,4-2-1,5-2 0,5-4-3,0-4-2,0-1-3,5-4-3,10-2 13,6-3 0,4-2 4,6 0-3,1-10 5,-3-1-3,-2-3 0,-7-1 0,-4-2 3,-4-3 10,-2-2 7,-4-6 5,2-6 2,-3-3-4,1-5 2,-3-5-12,-1 2 3,-2 0-2,0 6 7,0 5 4,0 9-6,0 8 2,0 8-10,-2 7-4,2 2-10,-3 0 0,-3 26-16,-5 17 6,3 9 9,3 5 2,5-3-2,0-4-1,19-8-17,12-7-38,5-7 4,3-5 0,3-5-20,-5-4-91,-7-7-140</inkml:trace>
  <inkml:trace contextRef="#ctx0" brushRef="#br0" timeOffset="204811.6313">16029 3803 60,'0'0'121,"0"0"-39,0 0 20,0 0 3,0 0-33,0 0-25,0 0-21,0-7-26,0 7-7,0 10-11,0 14 18,0 8 2,0 4 7,0 0-3,0-1-2,0 0-2,0-2-1,0-1 0,0-2-1,0-3 0,0-1 0,0-4 1,0-2 0,0-2 0,0-1-1,0-6 0,0 0 0,3-5-1,-2-1-14,1-4-15,-2-1-17,0 0 14,0 0 33,0 0 15,0-10-7,0-4 21,0-1 0,0-1-12,0-2 2,4-3 1,1-2-18,2 0 2,5 0-4,-1 2 4,1 3-1,-1 3 0,-1 4 1,-1 3 9,1 3-5,0 5-8,3 0-3,1 0-2,-2 10-2,1 4 1,-2 3 2,0-1 4,-4 3 3,-3-1-3,-4-2-5,0 4-4,-1 1-1,-17 0-27,-3-2-24,2 0-46,-1-4 30,4-4 18,1-4 18,4-3 11,4-2 30,1-2 6,3 0 5,0 0-8,0 0 2,2-3-3,1 0 2,0-4 4,0 3 7,0-2-5,0 2 21,1 0 13,7 0-18,0 2-11,3-2 1,4 1-9,7-1 4,5-1 2,3-1-4,4 0-7,4-3 8,2 0 2,-3 1 21,-2 1-6,-6-1-20,-3 4-5,-7-4 4,-1 1 1,0-2 18,-3-5 4,3-1 5,-2-3-11,0-3-9,-5-2 2,-5 2-5,-4 2-1,-2 2-7,0 1 1,-14 5-4,-4 5 0,2 5 0,-4 1 2,0 0 6,1 16-8,3 9-2,7 3-4,8 1 0,1-3 4,3-2-3,19-2 5,3-6 0,3-2-1,1-2-3,1-5-23,0 1-52,0-5-57,1-3-188</inkml:trace>
  <inkml:trace contextRef="#ctx0" brushRef="#br0" timeOffset="207301.5933">17728 4028 280,'0'0'143,"0"0"-84,0 0 15,0 0 12,0 0-58,0 0-18,0 0-1,-3-6-9,3 6-11,6 0 11,6 0 8,6-1-5,-1-1 1,2 1-2,-1-2-2,1-2 1,0-2-1,0-2 0,0-3 1,0-2-1,-2-2 0,-3-2 4,-1-5-1,-4-4 0,-1-3-1,-2-3-2,-1 1 2,-2-1-2,-2 0 4,-1 3 0,0 3 1,0-1-4,0 7 5,-4 2-5,-2 4-1,1 6 0,1 6-3,3 3 3,-4 0 0,-4 13-6,-2 20 1,-5 13 5,4 5-3,4 3 0,3-1 0,5-4 2,0-5 1,0-8 0,10-4 0,7-5-1,3-6-4,2-3 5,0-5-1,-3-2-1,-5-4 2,0-2-2,-1-4 1,3-1 1,0 0 1,2 0-1,-1 0-4,-4-10-2,-2-5-9,-5 0-8,-3-3 1,-3 1 18,0 1 1,-3-1 3,-11 4 0,1 2 3,1 5-2,3 0 3,3 5-4,-1-2-3,3 0 1,4 1-1,0-1 3,0 1-3,0 2-8,0-1-18,11-1 29,5 1 0,5 0 2,4-2-2,1 0 7,2-2-1,7 0-3,5 1 4,2-2-5,4 0 1,-4 0 4,-2 0-5,-4 1 5,-9 1-3,-4-1 6,-6 4-5,-8-2-2,-3 3 0,-5 0 4,1 0-2,-2 0 5,0 0-7,0 0 3,0 0-6,-2 0 1,-14 2 4,-8 11 0,-4 6-1,-1 3-3,2 0 0,4-1-1,6 0-1,5-1-1,5-3-1,4-1 3,3-4-3,0-3 3,0-2-5,7-2-2,6-4 2,6-1 2,6 0 3,2 0 0,3-6 4,-2-9-3,-3 1-1,-5-6 0,1-3 1,-4 0 3,-3 1-1,-5 5-2,-6 7 11,0 2 26,-3 7 9,0-1-25,0 2-17,0 0-2,0 0-3,0 0-4,0 0 0,0 0-2,0 0 3,0 0 1,0 6-2,3-1-1,3 0 1,3-3-7,4 1 1,2-3 4,1 0 6,1 0 0,1 0-2,-3 0 0,-2 0 2,-1-10 2,-1-2 0,-1-5 4,0 1-4,1-2 3,1 3-5,-3 3 1,-2 3 0,-1 2-1,-2 5 0,-2 2-1,-2 0 0,0 0-8,0 0 0,1 9-4,6 5 13,-1 5 2,1-1 1,0 0-3,-1-2 0,0-2 0,-1-2 0,-4 0 1,-1-1-1,0 1-3,0 0-2,-3-1-10,-7 0-6,-5 1 2,2-3 1,-2-1-6,3-2 16,0-2 8,-2 1-1,7-4 1,1 1 0,0-2 2,5 0 2,1 0-1,0 0 2,0 0 11,0 0 6,0 0-3,0 0-17,0 0-2,4 0 0,8 0 1,2-6 1,3 2-2,2-3 1,-2 1-1,5-1 0,1 1 0,-2-3 1,4 0-1,-1 0 1,1-4-1,-1 2 1,0-3-1,-3-1 0,-4 0 1,-6-1 4,-3-1-2,-4-1-1,-2 1 5,-2 3 2,0 6 7,0 2 0,0 4 6,0 2-17,-2 0-5,-7 0-4,-3 6-18,2 9 11,2 2 3,5 1 0,3-3 6,0 1 0,5-3-3,9-3 0,6-2-5,6-2 9,0-2-2,4-3-34,3 1-94,3-2-147,0 0 21</inkml:trace>
  <inkml:trace contextRef="#ctx0" brushRef="#br0" timeOffset="207987.7557">19611 3821 154,'0'0'131,"0"0"-35,0 0 42,0 0-57,0 0-57,0 0-9,-71-12-9,46 22-3,-3 7-2,1 4-2,2 2 1,4-1-2,6-1-1,6-1-1,5-5-1,4-2-6,0-2 5,9-4 5,6 0 1,7-5 1,5-2 5,3 0-1,4 0-1,0-12 2,1-6-6,-2-5 7,-4-6-6,0-5 2,-5-5-2,-6-3-2,-7 0 2,-8-1 4,-3 2 21,0 0 15,-14 6 9,0 8-17,3 11 16,3 8-17,5 3-20,3 5-10,-2 0-2,-1 14-14,-3 18-6,0 12 17,3 5 0,3-4 0,0-4 3,6-6-2,12-6-5,5-1 3,6-6-18,10-3-14,6-6-21,0-5-50,-4-8-266</inkml:trace>
  <inkml:trace contextRef="#ctx0" brushRef="#br0" timeOffset="209576.1156">20802 3756 293,'0'0'81,"0"0"-3,0 0 32,0 0-33,0 0-58,0 0-19,0 0 13,-30 5-12,15 12-1,-3 8 1,3-1-1,7 1-1,5-2-4,3 0 5,0-5-4,17-4-3,5-1-1,7-6-2,2-2 9,5-4 1,3-1 7,4 0-5,0 0 1,-1 0-1,-5-3-2,-11-5 2,-7 0 7,-10-3-8,-6 1 13,-3-5-4,0-4-10,-13 1-1,-11-3-7,-4 0 8,-2 2-11,0 1-7,4 2 12,2 4-5,7 2 11,6 2 2,3 2 1,3 2-2,3 0 2,2 0-3,0 3-3,0-4 3,0-1-4,11-1 2,7-2 1,8 1 1,4 4-2,3 0 2,3 4 2,1 0 5,-3 0 0,1 11-7,-5 6 0,-2 4 1,-1 3-1,-6 1 2,0 1 1,-6-2-3,-2-3 0,-4-1 0,-3-4 7,-3 0-7,-1-5 0,-2 0-2,0-2-5,0-1 7,0-2 14,-2-4-8,1 0-2,1-2 2,0 0-1,0 0 5,0-3 0,0-14-6,10-7-4,5-6-2,4-1-1,5 0 3,-3 5-2,0 5 0,-1 7 4,-1 5-1,1 6 5,1 3-6,-1 0 0,-1 5-2,-2 6 0,-1 4 2,-4 1 0,0-1 2,-2 1 2,2 0-2,3 3 2,3-3-4,5-1-4,2-1-52,-3-5-141,-1-6-201</inkml:trace>
  <inkml:trace contextRef="#ctx0" brushRef="#br0" timeOffset="217880.8038">23363 3575 182,'0'0'56,"0"0"-1,0 0 20,0 0-19,0 0-39,0 0 12,0 0 8,-89-40 11,74 37-18,1 3-6,-5 0-19,-6 0-4,-6 0 1,-8 13-2,-5 5 0,3 3 0,2 7 0,6 3-1,5 3 1,1 5 5,7 2-2,4 2 3,7-1 2,7-4-2,2-2-6,6-4-8,21-1 8,11-7 3,15-5 3,13-6-3,9-8-3,4-5-9,-3 0-24,-5 0-60,-10-8-132</inkml:trace>
  <inkml:trace contextRef="#ctx0" brushRef="#br0" timeOffset="218582.6011">23813 3610 138,'0'0'61,"0"0"10,0 0-7,0 0-43,-94-11-12,74 14 6,-2 14-2,2 9-11,1 4 13,-2 6 6,2 1-10,2 3 6,4-4 3,5-2-10,8-2-9,0-3-2,9-4-1,18-4 2,8-4 3,6-5-3,4-8 4,1-4 2,-3 0 6,-2 0-8,-4-9 5,-10-6-9,-6-1 22,-7-2-1,-6-3 30,-5-4-10,-3 0-16,0-5-23,0 0-2,-13-1-5,-4 0-1,-3 2-16,-2 4-18,-1 4-10,-3 7-53,1 5-78,0 5-73</inkml:trace>
  <inkml:trace contextRef="#ctx0" brushRef="#br0" timeOffset="219215.5113">24239 3598 226,'0'0'38,"0"0"-38,0 0 0,0 0 6,-12 99 44,3-63 9,3-4 36,3-2-33,0-1-22,3-2-31,0 3-9,0 0 0,8 0-12,-1-3-46,1-4-59,-4-5 4,2-8-63</inkml:trace>
  <inkml:trace contextRef="#ctx0" brushRef="#br0" timeOffset="219770.5951">24230 3619 201,'0'0'55,"0"0"-13,0 0 20,0 0-15,41-92-1,-21 76-11,1 2 11,3 3 5,3 5-6,0 5-27,3 1-13,-1 3 5,1 15-10,-4 7-1,-5 6 1,-8 0 0,-9 2-7,-4 1-3,-9-1 2,-17-4 7,-9-1-17,-6-5 11,3-5-24,2-5 12,7-2 9,8-6-3,7-3-4,7-2 11,5 0 3,2 0-2,0 0 1,0 0 4,0 0 5,14 5-4,11 1 9,6 3 5,5 1-4,0 2-4,-3 0 9,-2-1 2,-4-1-9,-2 1-9,4-1 1,-1 2 4,0-1-5,2-1 0,-7 0-5,-1-1-26,-3-2-33,-5-2-62,-1-5-77</inkml:trace>
  <inkml:trace contextRef="#ctx0" brushRef="#br0" timeOffset="220294.7217">24920 3557 296,'0'0'112,"0"0"-15,0 0-20,0 0-44,0 0-33,0 0 0,-96-12-6,71 45 1,-2 8 1,3 1 1,4 0 3,11-2-1,8-6-7,1-2 0,14-5-4,15-5 5,7-4-3,3-3 7,1-5-4,-4-3 7,-3-7 4,-6 0-4,-4 0 8,-4-2-3,-5-8 11,-2-4 33,-3-2-9,-1-7 7,-7-1-10,-1-5-15,0 1-10,0-2-2,-3 0-9,-9 1-2,-1 4-3,-3 4-12,2 4-21,-1 6-28,2 7-93,-1 4-146</inkml:trace>
  <inkml:trace contextRef="#ctx0" brushRef="#br0" timeOffset="220926.6393">25276 3525 282,'0'0'135,"0"0"-33,0 0 27,0 0-45,0 0-37,0 0-31,1-14-16,-1 14-6,0 7-10,2 17-3,2 8 18,3 10 1,-1 1 5,-3 1-2,2-1-3,0-7 6,-1-4-6,5-4 0,-1-4 0,5-2 1,1-2-1,3-1 0,9-3 0,7-6-1,9-2 1,13-8 4,6 0-4,2 0-30,-4-11-34,-12-1-86,-13-2-111</inkml:trace>
  <inkml:trace contextRef="#ctx0" brushRef="#br0" timeOffset="221496.917">25862 3559 184,'0'0'96,"0"0"-33,0 0 7,0 0 16,0 0-16,0 0-15,-6-6-12,6 6-15,0 0-15,0 0-2,0 0-11,0 3 0,0 18-9,-1 9 9,1 8 1,0-1 2,0-1-2,0-6-1,6-4 0,4-5 0,1-3 0,1-3 0,-2-1-1,5-2-1,2-3 0,5 0 2,6-5-1,8 0 2,4-4 7,3 0-7,-4 0-2,-3-2 0,-3-6-43,-5 0-48,-1-2-81,-5 0-136</inkml:trace>
  <inkml:trace contextRef="#ctx0" brushRef="#br0" timeOffset="222098.5964">26528 3499 279,'0'0'98,"0"0"11,0 0-6,0 0-14,0 0-51,0 0-38,0 1-9,-9 28-5,-5 10 14,-3 6 9,0-3 6,1-1-5,1-5 3,0-3-12,3-2 5,2 0-6,5-3 0,4-1-23,1-1 5,0-5-25,0-6-13,10-4-91,3-10-101</inkml:trace>
  <inkml:trace contextRef="#ctx0" brushRef="#br0" timeOffset="222430.3082">26625 3458 245,'0'0'170,"0"0"-53,0 0-34,0 0-11,0 0-42,0 0-30,7-26-9,-1 49-11,3 10 20,3 8 0,-1 2 6,-1-1 3,-1-4-1,0-5-5,-2-2 4,3-3-6,0-1-1,2-2 2,1 1-1,-1 0 0,0-4-1,-2-2-16,-2-7-28,-4 0-56,-4-6-101,0-4-129</inkml:trace>
  <inkml:trace contextRef="#ctx0" brushRef="#br0" timeOffset="222646.4713">26517 3821 429,'0'0'67,"0"0"-18,0 0-1,0 0-39,0 0-9,0 0 0,105-44 2,-75 38-3,-3 2 1,-7 1-1,0 3-47,-4 0-84,-1-2-198</inkml:trace>
  <inkml:trace contextRef="#ctx0" brushRef="#br0" timeOffset="223433.1631">27043 3557 224,'0'0'93,"0"0"-42,0 0 40,0 0 4,0 0-42,0 0-24,-8-7-29,6 11-4,-1 17-22,2 6 26,-1 8 25,-2 0 9,1-2-17,2 0-10,1-3-6,0 0 2,0-4-2,0-4 1,1 1-2,2-4-3,4-2-16,-2-2-31,1-5-67,3-3-92</inkml:trace>
  <inkml:trace contextRef="#ctx0" brushRef="#br0" timeOffset="223965.7532">27001 3589 288,'0'0'64,"0"0"-7,0 0 16,-2-82-1,4 66-24,7 1-16,1 3-7,5 2-5,0 0-5,3 3-5,1 4-10,-1 3 2,3 0-2,-3 0 0,1 10-3,-2 7 0,-7 4 3,-5 1-5,-5 4 3,0 0-5,-19-1 5,-4-2-4,-4-4-2,0-4-4,2-4 9,7-2 3,2-3 4,6-1-1,6-2 1,1-2-4,3 2-2,0 2-27,0 2-18,0 3 42,12 6 4,5 2-5,3 0 6,3 0 4,-2-1-4,1-4 6,0-1 1,1 0 1,-2-2-6,0 1-1,-1 1-1,5-1-25,0-1-91,2-2-100</inkml:trace>
  <inkml:trace contextRef="#ctx0" brushRef="#br0" timeOffset="224451.2119">27857 3464 281,'0'0'126,"0"0"22,0 0-47,0 0-69,0 0-21,0 0-11,-19 21-12,-7 11 12,-5 7 2,-3 0-2,1-1 1,0-4-1,2-4 2,2 0-1,1-4-1,4-4 0,2-2 0,4-4 0,3 0-8,5-2-61,5-6-62,5-2-73,0-4-20</inkml:trace>
  <inkml:trace contextRef="#ctx0" brushRef="#br0" timeOffset="224789.7737">27526 3455 389,'0'0'64,"0"0"-45,0 0 10,0 0-29,0 0-16,0 0 16,18 17 16,-3-3 4,-3 3-5,4 1-6,-1 0-8,1 2 5,1-1-6,1-1-53,-3-1-55,-4-5-121</inkml:trace>
  <inkml:trace contextRef="#ctx0" brushRef="#br0" timeOffset="246718.317">28111 4012 458,'0'0'157,"0"0"-131,0 0 13,0 0-9,0 0-18,0 0-3,0 0-4,3-12-5,-3 12-6,0 0-39,-6 0-102,-5 0-250</inkml:trace>
  <inkml:trace contextRef="#ctx0" brushRef="#br0" timeOffset="251391.877">4266 6439 95,'0'0'146,"0"0"-68,0 0-37,0 0-20,0 0 8,0 0-7,0 0 26,0 0 1,-55-31-18,47 27 12,-3-1-11,5 2-19,-3 0-6,-1 0-6,-2 0-1,-3 0 0,1 1 0,-3-1 0,-3 2 0,-2 1 1,-2 0-1,1 0 0,1 0-1,1 0-6,3 3 8,0 3-1,5 1 0,-2-1-4,6 2 0,3-2-1,-1 2 5,4 1-1,1 3-1,2 4-7,0 2 4,0 0-7,6 0 11,9 0 0,0 2-1,6-2 0,1-3 2,6 2 2,4-2-2,4 0 2,1 1 5,5-1-6,1 2 1,0 0-1,0 1-1,-7 0 0,-3 0-1,-6-2 1,-9 4-1,-3-2 1,-8 3-11,-4 0 7,-3 2 4,0-1 1,-9-2 6,-13 0 0,-2-7 27,-7-1-10,-8-4-7,-3-4 4,-4-4-8,-2 0-10,2 0-3,9-9 0,4 0-21,3 0-12,3 4-31,5 4-113,2 1-177</inkml:trace>
  <inkml:trace contextRef="#ctx0" brushRef="#br0" timeOffset="252964.6749">4738 6662 26,'0'0'121,"0"0"-71,0 0 16,0 0-8,0 0-27,0 0-5,-3-2 9,3 2-1,0 0-22,0 0-12,0 0-7,-2 7 7,1 11 7,1 4 10,0-1-14,0 2-3,0-5-3,6 0-1,6-3 4,4 0 2,1-2 2,4-5 0,1 0-1,1 0 0,-1-5 4,-1-2-7,-5-1 4,-1 0-3,2 0 2,-3-4 0,0-10 9,2-3-12,-2 1 1,-1-1 2,-4 1-1,-6 2 0,-3 0 6,0 4-2,0 2 5,0 3 14,-3 0 6,0 4-17,-3-1-6,1 2 0,1 0 5,0 0-8,1 0-5,0 2-6,0 9 3,3 3-1,0 1 0,0 2-4,0-2 8,3-3 1,4 0-1,5-5 0,-3-1-1,7-2 0,1-4 1,2 0 3,4 0 6,4-11-5,-2-6-4,0-2 4,-3-1 3,-5-1-3,2 0 0,-5-1 2,-4-2-2,-1-1 1,-4-2 4,-5 0-2,0-3 9,0 0-6,0 1-8,-5 2 0,-4 4-2,5 7 14,-2 1-4,-2 4-7,2 4 5,2 4-3,1 2-3,1 1 2,0 0 1,0 0-5,1 10 0,1 19-9,0 10 6,0 7 3,0 6 0,0-4 0,5 2 1,3-1 5,-1-2-4,1 1-2,2-1 0,2-4-1,0-2 0,0-3 1,0-5-9,-4 0-16,-3-2-13,-5 1-32,0-4-67,0-2-68</inkml:trace>
  <inkml:trace contextRef="#ctx0" brushRef="#br0" timeOffset="253613.2285">5265 6642 189,'0'0'130,"0"0"-99,0 0-3,0 0 27,0 0-23,0 0-18,58-76-5,-45 70 8,2 5-16,-1 1-1,3 0 0,2 6 5,-2 7 0,-3 2 0,2 0-2,-8 2-6,-7 1-2,-1 0 5,-1 2 10,-16 1 8,-2-2-6,-2-1-7,3-2 0,0-5-3,3 1-2,-1-3-9,1-1-28,-3-4-26,4 1-20,1-4-99,3 1-12</inkml:trace>
  <inkml:trace contextRef="#ctx0" brushRef="#br0" timeOffset="254430.8252">5718 6407 211,'0'0'38,"0"0"44,0 0-12,0 0 9,0 0-13,0 0-13,5-15-7,-5 15-21,0 0-25,0 1-15,0 20 4,0 12 8,0 11 6,0 4 17,0-1-14,0-5 2,3 0 1,3-3-3,0 0-2,2 0 2,0-1-1,4-2-5,0-1 0,-3-3-2,1-6-26,-1-6-23,2-9-81,-1-7-61,2-4-8</inkml:trace>
  <inkml:trace contextRef="#ctx0" brushRef="#br0" timeOffset="254863.917">5797 6649 155,'0'0'43,"0"0"-2,0 0 21,0 0 15,0 0-22,30-81-23,-12 70 5,2 3-1,2 4-22,0 3-6,-1 1 11,2 0-2,-1 4-16,0 10 1,-5 2-4,-3 2 1,-3-1-1,-8 1-3,-3 0-1,0 1 6,-9 2 4,-13 0-2,-2-1-2,1-5-15,1-1-6,1-4-4,0-3-3,2-5 23,0-2-17,0 0-35,3 0-15,4 0 28,3-2 17,5-3-13,4-1-39,0 1-75</inkml:trace>
  <inkml:trace contextRef="#ctx0" brushRef="#br0" timeOffset="256072.5402">6415 6527 173,'0'0'79,"0"0"-27,0 0 7,0 0-38,-81 14-3,59 7 17,4 4-4,2 1-4,1 0 27,9-4-16,3-2-23,3-2-15,0-3-9,1-4 5,14 0 0,2-5 4,5-2 5,6-4 2,2 0 4,1-1-6,1-9 5,-2-2-8,-8-2-2,-1-1 4,-6-1 2,-5-1 0,-5-1-6,-4 0-5,-1 1-6,0 0-4,-9 3 9,-8 0-1,-2 5 5,-1 3 2,-1 5 7,7-1 6,2 2-1,2 0-5,4 0-2,6 0 1,-3 0-6,3 0-2,0 0 1,0 0 1,0 0-1,0 0 1,0-3 0,11-2 0,5-4 17,-1 0-10,4-1-1,-4-1-5,0 1 0,-1 1 0,-1 0 3,-3 3-4,-2-1 1,2 3 0,-5 1-1,-2 2 1,-2 1 2,-1 0-1,3 0-2,3 0-9,4 8 3,1 11 5,4 3 1,0 1 4,-3 1-4,4 0 0,-4-3 0,-4 0 0,-3 2 0,-5-2 1,0 0 3,0-1 1,-4-4-5,-3-3-2,1-3-10,3-4 0,-2-5-4,2-1 15,-4 0-2,4 0 6,0 0-3,1 0 0,1 0 0,-1 0 1,2 0-1,0 0 0,0-1 0,0-2-4,0 0 3,0-4 1,11 2 12,7-4-2,4-3 0,5-2-6,7 1-4,2-2 6,3-3-5,-2 1-1,-4-1 0,-3 0 1,-2-2-1,-4 0 3,-2 1-1,-5 1-1,-4 3 1,-7 0 1,-4 3-3,-2 3 0,0 3 0,-2 1 4,-10 5 14,-1 0 2,-5 0-18,-3 20-2,0 7-2,6 4 0,2 3-1,13-5-2,0-3 4,0-6-3,10-5 3,10-3 0,2-5 1,5-2 1,0-2 4,-1-3-5,3 0-28,-5 0-67,-2-6-196</inkml:trace>
  <inkml:trace contextRef="#ctx0" brushRef="#br0" timeOffset="257491.614">8170 6655 323,'0'0'53,"0"0"-53,0 0 0,0 0 7,0 0 19,0 0-6,0 0 21,28 20-17,-15-20-12,4 0-3,2 0 7,5-5-9,-2-7-1,5-3 3,0-2-3,3-5-3,-2-2 0,-3-4-1,-3 0-1,-6-2 0,-4-2 0,-5-1-1,-4-4 4,-1-3 4,-2 0 2,0-2-6,0 1 17,0 3 5,0 11-11,0 8 9,0 8 10,0 8-6,-2 3-15,-5 0-13,1 21-9,-5 20 9,1 16 0,0 8 0,5 1 1,5-4 2,0-8-2,12-9-1,12-7-1,7-7-1,5-8 0,3-5 2,-2-6 0,3-8 0,2-4 1,1 0 0,4-10-1,0-14 3,-2-8-3,-2-5-6,-8-4-2,-10-3 1,-5 0 7,-9 1 1,-6 0 0,-4-1 1,-1 0 0,0 2-1,0 0-1,0 6 1,-6 7-1,0 11 1,1 10 5,0 8 11,-1 0-6,-8 23-11,-3 19 0,-7 15 0,3 7 3,3-3 11,6-5-4,3-8-4,8-7-6,1-5 2,0-6-2,1-5-1,8-4 0,-3-4 2,0-6-1,-3-4 2,0-4-2,0-3 0,-1 0-5,2 0 5,0 0 0,4-13 6,1-7 0,1-3-6,2 2-5,-1 2-5,2 2 3,-4 4-1,3 1 6,0 0-1,1 4 0,2 3 2,0 3-5,3 2 0,-3 0-4,3 7 6,-3 10-1,0 0 3,-3 1 2,1 0-4,-1-2 3,0-1 1,3 0 1,-5-3-1,5-1-1,0-4-16,6-1-32,4-6-72,2 0-194</inkml:trace>
  <inkml:trace contextRef="#ctx0" brushRef="#br0" timeOffset="258345.0089">9603 6431 124,'0'0'100,"0"0"3,0 0 16,0 0-38,0 0-40,0 0-41,-61-42 19,37 42-14,0 0-4,-2 10 3,-2 8 6,3 4-4,3 3-4,1 0 5,6-1 12,6-3-11,5-3-7,4-2-1,0-6-2,8-1-3,6-5 5,7-4 2,4 0 6,3 0 1,4-11 0,-1-4-7,-5-1-2,-2-2 0,-5 0-3,-6 2 3,1-1 0,-8 7 1,-3 4 5,-3 3 1,0 1 11,0 2-9,0 0-9,0 0-10,0 0 9,0 9-3,0 3 3,3 2 1,4-3-3,2-3 3,0 0 0,3-3 1,4-4 2,1-1 1,8 0 0,-1 0 4,4-3-4,-1-9-3,-4-2 3,1-4-4,-5-3 4,-4-6-2,3-6 7,-6-6-7,-4-8-1,-2-3-1,-6 3 2,0-1 4,0 8 12,-1 4 15,-9 9 12,1 10 5,4 7-8,4 8-6,-1 2-35,2 0-1,-3 17-14,0 19-11,0 11 24,-1 7 1,4-3-1,0-8 1,10-3-2,5-10-6,3-5-8,7-4-8,-2-4-19,4-2-15,-5-6-4,0-1-39,-5-4-131,-5-4-141</inkml:trace>
  <inkml:trace contextRef="#ctx0" brushRef="#br0" timeOffset="258746.1151">9636 6319 213,'0'0'163,"0"0"-94,0 0 11,0 0 10,0 0-48,0 0-41,6-15 1,18 11 5,6-1 3,4 2-5,5 0-3,-3 0 0,2 1-1,-3-1 0,-3 1 0,-2 0-1,-3 1-9,-6 1-78,-6 0-109,-9 0-137</inkml:trace>
  <inkml:trace contextRef="#ctx0" brushRef="#br0" timeOffset="259416.7009">8287 6414 35,'0'0'32,"0"0"6,0 0 29,0 0 24,0 0-26,0 0-37,69-45 32,-36 36-1,7-1-21,6-1 1,5 0-19,4 2-10,1 1-3,-1-1-3,-6 5-4,-7 1-11,-8 3-66,-7 0-56,-11 0-69</inkml:trace>
  <inkml:trace contextRef="#ctx0" brushRef="#br0" timeOffset="261352.5563">11659 6286 194,'0'0'74,"0"0"-49,0 0 39,0 0-44,0 0-20,0 0 0,1 18 12,-1 0 16,0 2 10,0-1 21,0 2-32,0-3-9,0-1-12,0-2-6,0-3 0,8-1 0,0-4 2,2-2-1,3-4-1,1-1 0,5 0 6,2 0 0,-3-7-6,0-7-1,0-1-2,-3-2 3,-2 1 0,-1-1-2,-6 3 0,-1 0 2,-4 5 0,1 3 3,-2 0 1,1 5 10,-1-1 23,0 2-17,0 0-20,0 0-11,0 0-5,0 2 16,0 6-1,3 4 2,0-1 1,3 1 2,0 0-4,1 0 1,2 2-1,3-2 0,3-1 0,1 2 0,1-3 0,1-1 0,-5-3-2,1-1-4,-5-2-16,-3-1-5,-3-2-11,-2 0 21,-1 0 17,0-11 1,0-3 1,0-1-4,0-1 3,0-1-2,3 2 0,3 1 1,-3 3 1,1 1-1,-2 4 5,1 1 6,-1 1 23,-1 3 4,2-4-20,2 1-12,3 0-6,3-3-2,8 3 0,4-1 2,7 0-2,1 0 2,5 0-1,1 2 1,0-1 0,2-2 1,-3-1-1,4 2-1,-6-3 1,-2 0 0,-4 0-1,-5-3 1,-4 1 0,-7-3 2,0 1-2,-9 1 5,-3 0-5,0 4-1,-2 2-13,-16 5 6,-7 0 8,-5 9 10,-4 16 1,3 7-3,2 6-2,10-3 2,7-3-8,12-3-4,0-7 0,4-3-2,16-6 6,7-3 0,5-2 0,6-5-13,3-3-68,-2 0-98</inkml:trace>
  <inkml:trace contextRef="#ctx0" brushRef="#br0" timeOffset="264313.2082">13691 6221 328,'0'0'10,"0"0"-9,0 0-1,0 0 6,0 0 14,0 0 5,0 0 12,27 14 3,-15-14-13,1 0-5,5 0-10,0-8-2,2-6-6,-1-4 1,-6-4 0,1-4 1,-4-3-4,-2-6-1,-2-1 1,-5-2 2,-1 0 3,0 2 1,0 3 16,0 5 1,0 2-6,0 7-2,-3 8 12,0 5-16,2 5 3,-1 1 3,-1 0-18,-4 19-1,-5 16 0,4 16 1,2 6 5,3 3-3,3-1 9,0-5-10,0-9 0,0-2-2,2-6 2,2-6 0,2 0-2,-1-7 0,1-2 0,-3-5 0,0-5 1,0-5-2,-2-4 1,2-3-4,-1 0-4,-1 0-3,1 0 6,1-3 5,0-13 5,4-8-3,-1-3 0,2-5-2,1 2 0,1 3-1,0 5 1,-1 6-1,-2 8 1,1 1 0,1 4-1,5 3-3,5 0 0,3 3 0,1 8 0,-4 3 3,0-1 1,-2 1-2,1 1 0,0 0 2,-3-2 2,1 4-2,-1-1 0,-3 1-18,3 1-16,-5 2-20,4-4-65,1-3 13,2-2-35,3-8-48</inkml:trace>
  <inkml:trace contextRef="#ctx0" brushRef="#br0" timeOffset="265779.1182">14617 6195 239,'0'0'117,"0"0"-25,0 0 21,0 0-43,-89-43-29,58 42-33,-5 1-6,0 0 4,2 4 3,3 13-2,2 7-7,5 4-1,3 3 1,4 0 1,6-4-1,6-4-1,5-4 1,0-3-6,0-5 1,14-1-2,8-6 7,5-3 1,3-1 1,4 0 6,-1-5-3,-1-11-5,-4 0-4,-4-2 1,-5-2 3,-1 0 2,-6 1 1,-2 2-1,-4 4 0,-1 4 1,-5 3 3,0 5 7,0-1 1,0 2-6,0 0-8,0 0-2,0 0 1,0 3-7,-2 9 8,1 3 0,-1 0-2,2-1-2,0-2 1,0-3 2,3-2-4,6-1 1,5-1 3,1-4-3,4-1-1,1 0 1,2 0 2,-1-6 4,-3-4-2,1-2 3,-3-3 2,1-3-1,-1-2-1,-2 2-2,0 3 2,-3 1 1,-2 4 1,-3 2 0,-3 5-5,0 2 0,-2 1-2,1 0-3,2 0-6,1 3 10,1 9-2,0 3 3,0 2 0,0-1 4,-2 2 5,2-2-7,3 1 0,1-2 0,0 0-1,0-3 1,0-1-2,-1-4 0,-1-2 0,0 0 0,0-4 0,-2 1 2,0-2-1,0 0 1,1 0 2,1-3 3,3-8-3,-2-3 0,1-2-1,-1 0-3,0-4 0,-2 2-7,-4 1-4,-3 0 5,0 2 1,0 0 5,0 3 0,0 2 0,0 1 0,-3 1-1,-1 4 1,3 1-2,1 0 2,0 1 0,0 2 0,0 0-2,0 0-3,0 0-2,0 0 2,0 0 0,8 0 5,6 0 3,3 0-1,3 0 2,4 0-1,1 0 2,2-4-4,0-3 0,4 2-1,5 0 1,4 1-2,3-4 1,-2 1-1,-4-4-3,-4 1-1,-8-3-1,-8 4 6,-13 0 5,-4 0-2,-4 0 12,-14 2-11,-1 4 7,-3 3 1,0 0 0,-3 4-9,-2 17-3,6 6-3,2 2-1,4-1 4,6 2-1,6-4 1,3-2 4,0-1-4,0-5-3,9-2 3,13-2 1,3-5 2,5-3 0,5-4 1,-1-2-4,0 0-12,-1 0-29,-1 0-43,-6 0-84,-5-6-111</inkml:trace>
  <inkml:trace contextRef="#ctx0" brushRef="#br0" timeOffset="266749.7687">16729 6126 200,'0'0'75,"0"0"-46,0 0 67,0 0-5,0 0-31,0 0 0,-2-65-13,-13 55-30,-6 4-4,-4 5 5,-5 1-10,-4 0-5,0 15-3,-2 6 0,1 4-1,4 3 1,6-3 0,8-1-2,8-4 2,9-2-7,0-1 1,0-4 5,14-3 1,7-2-1,7-5 1,5-3 0,1 0 7,2-5-7,-3-9-13,2-3 0,-3-1 10,-4 0 1,-7 0 2,-6 4 2,-7 2 5,-5 6 15,-3 4 20,0 1 4,0 1-28,0 0-18,0 0 0,0 0-14,3 5-1,3 8 15,4 2 0,3 1 1,8-5-1,7 0-9,7-7-10,4-2-3,0-2-9,-5 0-57,-7 0-69,-5 0-44</inkml:trace>
  <inkml:trace contextRef="#ctx0" brushRef="#br0" timeOffset="268137.5661">18524 5706 143,'0'0'76,"0"0"11,0 0-18,-14-82 25,2 61-23,-4 0-37,-5 0-7,-2 3-19,0 4 4,-3 5-8,1 6-4,-2 3-1,0 3 1,-4 21 0,-5 9 1,-1 11-3,-1 6 2,4 3 0,4 3 7,6 0 0,8 3-2,6-1-4,7-3 0,3-7-1,1-6 0,21-6-2,10-6-1,5-4 3,1-3 2,-3-7 3,-1-4-2,-2-6-1,-4-5 0,-2-1-2,-4 0 3,-4 0-2,-6-4-1,-8-6 1,-4-3 8,0-2-4,0-1-3,-1-2-2,-5 0 4,-2 1-3,1 1 0,3 0 0,-1 1 0,5 2-2,0-1 1,0-1 0,0 0 0,0 2 0,9 1 1,6 3 1,4 4-2,2 5 0,3 0 0,1 0 0,-1 8-3,-6 7 1,-3 1-2,-5 2 1,-3 2 1,-4-2-2,-2 1 2,-1 1 2,0-2 2,2 2-2,0-2 0,0-3-13,1 0-22,1-3-57,5-3-75,6-6-26</inkml:trace>
  <inkml:trace contextRef="#ctx0" brushRef="#br0" timeOffset="268685.7911">18914 5713 42,'0'0'130,"0"0"36,0 0-16,0 0-20,0 0-52,0 0-21,0-28-57,0 46 0,0 17-11,0 9 11,0 4 18,-4-3-16,1-6 7,1-3-8,2-4 3,0-2-4,0-1 0,2-2-11,2-3-8,-1-3-19,1-3-27,-1-4-104,-3-10-117</inkml:trace>
  <inkml:trace contextRef="#ctx0" brushRef="#br0" timeOffset="268986.5958">18898 5814 5,'0'0'70,"0"0"15,0 0 23,7-88 7,2 72-36,5-1-6,-2 2 2,3 1-40,3 1-23,2 1-10,3 1 8,1 2-6,-2 3 1,0 2-3,-2 1-1,1 1-1,-2 2 0,-2 0-2,-3 0-5,-2 3-47,-5 9-92,-7 4-28,0 2 0</inkml:trace>
  <inkml:trace contextRef="#ctx0" brushRef="#br0" timeOffset="269224.4792">18882 5934 206,'0'0'14,"0"0"52,0 0 51,0 0-32,0 0-33,101 3-36,-68-3-11,-5 3-4,-7 2-2,-5 0-1,-10 5-56,-3 1-49,-3 3-17,0 1-51</inkml:trace>
  <inkml:trace contextRef="#ctx0" brushRef="#br0" timeOffset="269440.6427">18960 6125 17,'0'0'82,"0"0"-65,0 0 17,0 0 78,0 0 3,0 0-11,50 4-22,-23-4-21,3-4-28,-1-2-12,-2 2-17,0 0-2,-3 1-2,-1 3-4,0-1-16,0 1-51,-5 0-118,-4 0-138</inkml:trace>
  <inkml:trace contextRef="#ctx0" brushRef="#br0" timeOffset="270026.6295">19505 5728 145,'0'0'147,"0"0"-43,0 0 29,0 0-42,0 0-74,0 0-17,-6 25-8,5 8 8,-2 5 10,0 1 7,3-5-6,0-3-4,0-3-4,0-2-3,0 0 1,0-2-1,0-2-9,0-2-61,0-7-94,9-5 10,1-8-126</inkml:trace>
  <inkml:trace contextRef="#ctx0" brushRef="#br0" timeOffset="270474.2724">19523 5824 362,'0'0'99,"0"0"-54,0 0-17,-1-78 19,7 66-10,-3 4-5,0 6 10,0 2-31,7 0-11,2 5-1,9 13 1,2 7 5,0 0-5,4 4 4,0-2 0,0-2 0,1-2-4,2 0 6,-2-4-6,0 1 1,1-2 4,-4-2-5,-1 0 5,-5-3-5,-3-3 2,-5-4-1,-2-3 0,-3-1 1,-1-2 0,-2 0 1,0 0 12,4-9 28,-1-12-11,0-6-5,-1-5-2,-2-7-9,0-5-11,1-2-5,-1-1 0,-2 3-1,-1 8-5,0 6-1,0 9 0,0 10-8,-3 7-8,-1 4-27,-2 0-42,-1 0-145</inkml:trace>
  <inkml:trace contextRef="#ctx0" brushRef="#br0" timeOffset="271086.9348">20274 5638 360,'0'0'154,"0"0"-55,0 0-24,0 0-51,0 0-24,0 0-16,0 47 16,0-6 3,0 3 15,-3-5-8,0-3 0,0-4-7,1-3-2,2-3 0,0 0-1,0-2-2,0 0-32,8-3-9,6-6-108,0-7-163</inkml:trace>
  <inkml:trace contextRef="#ctx0" brushRef="#br0" timeOffset="271345.2328">20308 5651 424,'0'0'69,"0"0"-43,0 0-1,27-82 10,-6 64-22,2 2 1,3 4-4,-4 3-2,2 1 0,-3 4-5,-1 3-3,-1 1 0,1 0-10,2 0-19,-2 11-76,-2 4-84</inkml:trace>
  <inkml:trace contextRef="#ctx0" brushRef="#br0" timeOffset="271577.0146">20304 5833 154,'0'0'60,"0"0"-55,0 0 81,0 0-14,0 0-42,80-9 4,-53 3-1,-2 2-28,-7 4-5,0 0-14,-8 0-57,-5 10-118</inkml:trace>
  <inkml:trace contextRef="#ctx0" brushRef="#br0" timeOffset="271777.5516">20327 6063 110,'0'0'14,"0"0"5,0 0-3,0 0 75,0 0 11,0 0-26,112 8-10,-78-16-8,2-1-29,-3 3-18,-3 2-3,-3 2-8,-5 2-17,-5 0-119,2 0-42</inkml:trace>
  <inkml:trace contextRef="#ctx0" brushRef="#br0" timeOffset="272250.6566">20879 5622 445,'0'0'8,"0"0"-5,0 0 11,0 0 61,0 0 3,0 0-36,-1-39-42,1 59-19,0 13 19,0 9 27,-2 3-8,-5-4-11,0-4 3,1-5-8,2-3 0,4-4-3,0-1 0,0-3-1,0-1-3,0-5-26,7-3-46,4-4-76,1-7-101</inkml:trace>
  <inkml:trace contextRef="#ctx0" brushRef="#br0" timeOffset="272795.5365">20881 5758 281,'0'0'0,"-3"-83"-13,3 36-7,7 4 17,5 5 3,-3 8 16,-1 7 40,-1 4 31,2 6 3,-2 0 8,4 1-41,7 2-34,5 1-16,10 1-7,8 2 0,-2 5-1,-6 1 0,-7 0-1,-8 1-6,-9 14-9,-6 5 4,-3 5 5,-4 5 1,-23 3 6,-6 4-13,-4-1-32,1-6 26,4-4 19,6-8 1,6-8 2,10-1 2,4-4-3,2-2-1,4-2-7,0 2-7,0 0 3,0 2 9,11 2 2,4 2 5,5 2 13,0 1 7,3 0-1,2 3 16,-1 1-17,0 0 1,-1-1 0,-1 1-13,0 0-6,0 1-1,-3 0-3,0-2 3,-3-2-3,1 1 1,-4-2-2,0-2-8,-4-2-28,1-2-48,1-6-69,-2 0-191</inkml:trace>
  <inkml:trace contextRef="#ctx0" brushRef="#br0" timeOffset="273234.1366">21440 5522 371,'0'0'42,"0"0"-36,0 0 29,0 0 10,0 0-29,0 0 3,54-52 9,-40 49 14,3 0-10,4 1-8,0 0-11,3-1-9,0 1-2,-1 0-2,-3 2-4,-2 0-43,-7 0-87,-10 0-106</inkml:trace>
  <inkml:trace contextRef="#ctx0" brushRef="#br0" timeOffset="273481.5512">21558 5472 106,'0'0'86,"0"0"-48,0 0 37,0 0-74,0 0 11,0 0 89,-1 97 2,1-62-32,-2-1-26,2-3-26,0 2-13,0-1-2,0 1-4,0-2 4,-3 0-4,-1-4-33,-2-5-78,4-3-52,-1-5-78</inkml:trace>
  <inkml:trace contextRef="#ctx0" brushRef="#br0" timeOffset="273682.0884">21469 5955 245,'0'0'163,"0"0"-161,0 0-4,0 0 4,0 0 15,0 0 18,64 0 9,-43 0 5,2 0 14,0-2-18,1 1-36,-2 1-7,-4 0-2,0 0-7,-4 0-70,-1 0-93,-6 0-146</inkml:trace>
  <inkml:trace contextRef="#ctx0" brushRef="#br0" timeOffset="274552.7442">22471 5580 48,'0'0'185,"0"0"-65,0 0-10,0 0-6,5-78-47,-12 70-43,-7 4-9,-8 2-2,-8 2-1,-9 2 7,-8 20-4,-3 13 0,-1 10 2,8 5-2,7 3-2,9-2 14,11-6-7,8-3-9,8-6-1,2-4 0,25-5-6,10-5 6,15-3 3,12-6 7,12-4-1,0-6-9,2-3 0,-8 0-57,-12 0-167,-14-7-205</inkml:trace>
  <inkml:trace contextRef="#ctx0" brushRef="#br0" timeOffset="275670.9059">24396 5551 142,'0'0'84,"0"0"16,0 0-20,0 0-62,0 0 19,0 0-18,-42-13 46,30 13-24,0 0-17,-6 6-11,-1 15-12,-5 11 2,-1 7-3,1 2 8,4-1 3,4-4 2,7-3-12,4-5-1,5-3-1,0-2-8,2-4 0,15-3 9,9-3 1,10-7 5,12-6-1,7 0 4,2 0 4,-5-5-13,-7-4-87,-14 0-123,-14 2-37</inkml:trace>
  <inkml:trace contextRef="#ctx0" brushRef="#br0" timeOffset="277290.2395">24896 5594 317,'0'0'66,"0"0"-36,0 0 16,0 0-29,0 0-17,0 0 2,-72 25 0,51 1 43,2 3 16,5-4-29,5-4-26,9 0-6,0-3-6,0-1 6,18-5 0,-1-3-4,6-3-3,3-3 2,2-3 0,2 0-20,-2 0 5,-4 0-24,-4 0 2,-8-8 32,-8 0 10,-4-3 9,0-3-5,-4-2-1,-11-1 5,-2-1-3,-1-3-4,1-1 0,1-4 0,5 0 2,2 4 6,6 4 7,3 3 4,0 4 5,0 1 3,6-1-9,13 2-10,4 1-5,6 7-3,3 1-1,-1 6 0,-4 15 0,-5 2 7,-3 2-2,-6-1 0,-4 1 1,-1-3-2,-3 0-2,-2-2 4,0-3-5,-2-1 0,1-2 0,-1-1 2,2-3-2,-3-6 1,2-3-1,-1-1-1,2 0-2,8-1-1,-1-17 3,6-5 0,0-2 0,-2-1 0,0 2 0,-1 3 0,5 3 0,0 6-5,-1 4 4,-1 7-2,-6 1-4,-2 0-3,-2 4-2,1 10 3,1 3 9,1 1 0,2 1 0,2 2 1,0-4-1,3-3 2,1-1 8,-2-4-2,1 0-5,-1-5 0,1 1 0,1-4-2,-2-1 4,-3 0-5,0 0 5,-2-4 3,1-13 0,-1-7 1,0-9-5,1-8-1,-1-5 3,2-6-3,-3 2 1,0-3-4,-2 1 2,-2 5-1,-5-1 6,0 7 16,0 4-11,0 4-4,-3 9 3,0 8-4,-3 5 0,5 8 3,-1 2-8,1 1-2,-2 1-7,-3 29-12,1 16 15,1 11 4,4 3 10,0-1-2,0-5-2,7-6-5,8-5-1,5-2 0,2-6 0,0-6 0,2-7 2,2-5-2,0-6 1,3-3 3,-1-5-3,-3-3 5,-1 0-6,-3 0-2,-3-11 2,-3-3 6,0-6 0,-3-3-2,-3-2-1,1-4-1,-4 2-2,-4 0-5,-2 3-5,0 4 7,0 4 3,-8 4-1,-2 3-1,4 2 2,1 3-7,2 1-5,2 3 4,-1 0 2,2 0 3,0 0-2,0 0 1,0 0-5,0 0 2,2-1-3,11 1 2,5 0 8,3 0 0,0 0 0,1 0 0,-1 3-1,-1 7 1,0 5 0,-3 2 3,-1 1 0,-4 0-3,0 0 3,-4 0 0,-1-1-1,2 1 2,0-2 0,3 1-3,4-2 3,4-3-2,4-3 4,3-3-6,-1-1-12,1-5-26,0 0-119,-4-7-383</inkml:trace>
  <inkml:trace contextRef="#ctx0" brushRef="#br0" timeOffset="277791.6286">25458 5386 217,'0'0'90,"0"0"11,0 0-18,0 0-29,0 0-12,0 0-25,-2-11-11,11 6 0,10-1-2,10-4-1,11 3 1,8-1-4,11 1 0,5 1-7,0 1-151,-9 4-66</inkml:trace>
  <inkml:trace contextRef="#ctx0" brushRef="#br0" timeOffset="279880.904">26657 5451 55,'0'0'88,"0"0"-6,0 0 51,0 0-51,0 0 4,0 0-10,3-27-9,-3 25-34,-1 1-26,-6 1-5,-4 0 1,-2 0-3,-4 9 0,1 7 0,1 4-4,1 2 2,1 2 0,6 2 2,2-2-4,5-3-2,0 2 4,0-4 1,11-2 1,-1-5-7,5-3 3,-3-1-1,3-2-12,0-2 5,3-3 12,1 1 0,-1-2 5,-2 0 0,-5 0-1,-2-12 0,-3-1 2,-3-7-5,-3-1-1,0-2-3,0-1-1,-6 0 1,-5 2-2,-1 2-2,2 3-3,-2 5 7,4 3 1,1 4 2,4 3 7,3-1 5,0 3-3,0 0-9,0-2-11,0 2 3,0 0-2,10 0 10,9-2 3,3 0 7,3-3-1,2-2-3,0-1-4,3-1 3,4-3-4,2-2 1,4 0 2,-2-3 1,-6 1 6,-3-5 4,-5-4 8,-2-2 0,-4-5-9,-3 1-3,-6-2-2,-5 1-4,-2 2 0,-2 0 0,0 3-5,0 3 1,0 3-2,-2 4 1,-4 8-8,3 6 0,0 3-14,-6 0 10,-6 17 12,-7 18-8,-5 12 3,0 10 2,6 4 3,11 1-4,4-7 1,6-2 0,0-6 0,9-5 3,6-1 0,3-2-2,1-5 2,2-5-1,1-5 1,5-8-2,3-5 2,4-4 4,5-5-1,2-2 2,-1 0-3,-5-12 3,0-11-2,-4-7 2,-3-7-2,1-7 0,-2-1 0,-5-2 2,-1 1-2,-3 0 1,-8 1 1,-5 0-4,-4 4 6,-1 0 5,0 4-3,0 1-9,-1 5-4,-2 3 4,0 4-6,0 6-4,-2 5 2,-1 2-3,-4 2-1,-2 4 0,-6 4 5,0 1 7,-7 5-1,0 22-6,2 10 3,4 10-1,4 6-1,6 0 6,6-1-2,3 0-2,0-3 4,3-4 5,12-3 3,3-2-8,2-2 0,2-2 3,0-2-3,-1-9 3,-3-4-1,3-6 0,-2-4 4,0-4-3,1-4 2,-4-3 2,2 0-1,0-4-1,-3-14 5,1-3-2,-4-6-5,-3 0 2,-4 1 4,-4 4-7,-1 2-1,0 6 1,0 5-1,0 6-1,0 3-3,-3 0-13,-3 0-3,0 15 19,2 8-2,1 1 0,3 0-4,0 0 4,7 0 2,11-4 0,6-5-9,6-5-5,1-2-14,4-5-65,-4 0-114</inkml:trace>
  <inkml:trace contextRef="#ctx0" brushRef="#br0" timeOffset="280536.3881">28134 5480 258,'0'0'194,"0"0"-125,0 0 56,0 0-98,0 0-23,-86-23-4,71 23-4,-3 3 4,-3 10-6,2 4 6,2 2-2,4 1-4,6-1 4,2 0-9,4-1 1,1-3 1,0 2-1,0-6 8,3 0 2,11-2 1,2-4-1,4-2-1,2-3-5,-2 0-2,1-8 8,-4-13 3,0-6 10,0-11 8,1-4 4,1-5-2,-4-1 2,-3-3-6,0 3 13,-3-1-2,-5 5 20,1 5-13,-1 8-6,-2 11-19,-1 13 5,-1 4 3,0 3-20,0 0-6,0 12-17,-1 20 0,-8 10 22,0 9 1,4-3 0,4 1 1,1-3-2,1-2 1,15 0-9,6-2-43,6-6-20,3-6-11,4-9-56,-2-13-226</inkml:trace>
  <inkml:trace contextRef="#ctx0" brushRef="#br0" timeOffset="281638.7259">29500 5122 148,'0'0'194,"0"0"-132,0 0-3,0 0 20,0 0-51,0 0-23,1 3 19,-1 15 32,0 5-23,0 5-6,0-2-4,0 2-5,0 0-16,2-1 1,-2-2 1,0-2-2,0-2-1,0-2-1,0-1-13,0-3-16,0 0-18,0-2-39,0 1-58,1-5-113</inkml:trace>
  <inkml:trace contextRef="#ctx0" brushRef="#br0" timeOffset="282093.1114">29485 5061 343,'0'0'90,"0"0"-3,0 0-56,0 0-13,0 0-6,0 0-8,98-83 6,-74 80 1,0 3-9,-3 0-2,-3 13-6,-3 12-3,-3 5-5,-8 2 4,-4 2 8,0-1 3,-6 0-1,-10-4 9,-4-5 1,-2-4-3,1-6-7,-3-1-14,0-4 14,1-3-3,-2-2-33,3-2-39,3-2-66,5 0-37</inkml:trace>
  <inkml:trace contextRef="#ctx0" brushRef="#br0" timeOffset="283254.3052">29809 5273 208,'0'0'47,"0"0"-46,0 0 25,0 0 19,0 0 9,0 0-11,37 35-15,-26-32-1,5-3-1,1 0 4,5 0-16,6-2 2,5-10-5,0-3 0,-2-1-4,-4-4-2,-6-3 2,-6-2 1,-1-4 1,-6-2-8,-2-1-1,-3-1 6,-1 4 0,-2 4 2,0 4 12,0 4 3,0 8-11,0 3 5,0 6-1,0 0 0,-2 0-16,-9 21-14,-6 14 7,-3 10 7,-1 6 6,5 0 3,1-4 4,4-4-8,5-5-4,5-3-1,1-5 0,0-4 0,0-5 0,0-5-1,0-6 1,3-2 1,-2-5-1,2-1 0,-3-2-3,2 0 3,-2 0 5,1 0 4,1 0-2,-1 0 3,2-8-2,2-4-2,1-3-6,3-2 1,0-1-1,4-1 0,4-2-4,2 0-7,0 4-2,2 5 1,-6 4 2,-1 5 8,-2 3-3,1 0-1,-1 7-3,4 7 1,1 6 6,-1 0 1,-1-2 1,1 1 0,1-2 2,-2 0-2,-2-2-2,-1-2-31,3-1-49,-1-3-97,2-3-136</inkml:trace>
  <inkml:trace contextRef="#ctx0" brushRef="#br0" timeOffset="284371.994">30680 5324 285,'0'0'66,"0"0"15,0 0-22,0 0-56,-86 5 3,61 7 7,2 1-6,2 1-1,4 1-4,5-3-2,5 0 0,2 0-8,5-1-9,0 1 6,0-1-3,0-1 14,0-3 0,9-1 9,5 1-9,1-5-13,5-2 6,3 0 6,1 0-9,1-9-1,-1-4 8,-4-4 3,-4 1 10,-7 4-7,-4 3 12,-5 1 50,0 5 32,0 0-56,0 1-22,0 2-15,0 0 4,0 0-8,0 0-1,0 0-5,0 0 2,0 0-2,0 0-2,0 0-6,0 0-1,4 8 9,3-2 5,4-1-3,2-3 4,-1 0 0,3-2 2,1 0 1,5 0 3,0-3-3,5-9 3,-1-4-1,-1-4-4,-1-3 3,-3 1-2,-2-1-1,-5 6 1,1 6-2,-8 4 0,-3 6 1,-3 1 4,0 0-5,0 0-14,3 11-8,0 10 13,1 1 9,1 2 7,-1 1-7,-3-3 2,-1-1 2,0-4-1,0-1-1,0-1 1,-7-1-1,-3 0-2,-2-1-10,-5-1-7,2-1-18,-2-3 12,3-2-1,4-1 9,4-3 9,3-1-3,3-1-14,0 0 15,0 0-18,1 0-36,13 0 18,8 0 44,3-8 1,5-2 6,3-2-2,0-1-4,3-2 8,4-2 1,2-1-7,3 2 0,-1 0 0,-2 0-1,-4 1-2,-7 0 4,-6-1 0,-9 4-2,-7 3 5,-7 4 30,-2 0 61,0 3-20,-2-1-15,-7 3-32,-1 0-26,-2 0-5,-2 5-4,1 10 0,3 3-1,5 1-4,5 1-4,0-3 8,2-2 4,10-2-1,4-1 2,4-1-5,6-2-47,1-3-94,-3-4-219</inkml:trace>
  <inkml:trace contextRef="#ctx0" brushRef="#br0" timeOffset="287341.983">2300 8067 139,'0'0'108,"0"0"-86,0 0 93,0 0-17,0 0-17,0 0-37,0 0-16,-31-53 8,16 46 1,3-3-20,0 3-6,0 1-7,0 0-4,-6 2 0,-1 2-10,-2 1 1,-4 1 7,-1 0-1,1 0-5,5 5 4,1 6-10,4 4 12,3 3-7,6 10 1,3 0 2,3 4 1,0 1 1,6-2-3,15 1-1,7 1 4,7-2-1,1 1 4,1-4 0,-3 0-1,-1-3 2,-6-1 2,-2 2-1,-7-2-1,-6 2 0,-4-4-1,-2 1 1,-1-2-1,0-3 1,-2-3 2,-3-1-2,0-1-21,0 1-16,-12-4 37,-12 2 4,-7-3-4,-6-1-14,-2-3-43,0-1-8,0-3-20,2 1-93</inkml:trace>
  <inkml:trace contextRef="#ctx0" brushRef="#br0" timeOffset="289922.4229">2518 8339 383,'0'0'26,"0"0"-22,0 0 9,0 0-13,0 0 0,0 0 9,58-13 22,-40 5-1,3-1 0,3-3-8,-3-1-10,4-4-6,-4-3-2,0-2 0,-3-5 2,-2-3-4,-5-2 1,-4 2-3,-4-2 0,-3 2 0,0 3 1,0 0 0,-7 1 5,-1 5-3,-1 5 3,-1 4-5,5 6 13,1 2-2,1 4 1,1 0 0,-1 2-10,-1 23-3,-2 15-1,0 14 1,3 9 2,3 0 9,0-4-7,0-10 3,0-9-1,3-4-3,5-6 0,-3-2-3,1-6 3,-1-2-2,-1-4-1,-1-3 2,-1 0-1,-2-6-1,3-2 0,-3-3 0,0-1-1,3-1-12,-3 0 2,0 0 10,0 0 1,0 0 5,0 0 0,0 0-3,0 0 8,0 0 0,4 0-2,-4 0-5,0 0-3,0-3 1,0 1-1,0 1 3,0 1-3,0 0-3,0 0-1,0 0 0,0 0 4,0 0 2,0 0 2,0 0-2,0 0 1,0 0-3,0 0 0,0 0 0,0 0 0,0 0 0,0 0 0,0 0 1,0 0-1,0 0-1,0 0-1,0-5 2,0-5 0,3-5-5,3-5-2,-1-1-10,-1 2 2,1 0 3,2 0 0,-1 2-8,3-1-5,3 3-6,0 5 11,-2 2 1,-2 5 18,2 3-2,1 0-5,2 8-7,5 10 1,3 3 11,0 0 3,3-1 0,-5-2-1,5-2 1,-3-1 0,1-3 1,2-2-1,1 1 7,-2-4 0,-1 0-1,-1-3-5,-3-4 4,1 0 1,-1 0-3,0 0-3,1-12 13,-5 0-11,2-1 7,-7-3-1,-1 3-4,-5-2 5,0-2 5,-3-1 2,0-1-5,0 1-6,0 2-5,0 5 0,-3 1 0,-5 6-1,-1 4 6,-4 0 3,-2 0-4,4 15-4,1 5-3,4 2 0,6 1-7,0-2 5,0-3-5,9-3 8,6-3-2,0-3 3,7-3 1,-1-3 0,0-2 5,-3-1 4,3 0 1,-2 0-3,5 0 2,0-7-4,4-7-1,-1-2 0,0-5-3,-3-5 11,-2-1-4,-4-4 1,-3-6 7,-1-3-3,-6-5-7,-3-2 1,-5 3-1,0 5 5,0 2 13,-8 2-3,-2 2-9,1 3-6,0 1-2,3 5-3,-1 3 4,4 4-5,-2 7 16,2 2-8,0 4 2,2 2 0,-1 2-6,2 0-4,-1 0-6,-1 0 6,2 2-8,0 17-4,0 9 12,0 8-4,2 1 4,8 6-3,1 2 3,4 4 0,-6 2 0,-2-1 0,-1 1 1,-6-1-1,0 0 0,0-2 0,0 2-1,0-4 1,0 1 0,0-2 0,0 0 0,3-2-2,3 0 0,0-6 2,2-4-1,-1-5 1,0-4 0,-2-4 0,-1-4 0,-1-3 0,-1-1 1,-2-1 1,0-2 0,0-1 7,3-1-5,-3-1 0,3-2-3,-3 0-1,4-4 0,-4 0 0,0 0-1,3 0-2,0-4 1,3-6 2,-1-5 5,-1-5-5,-2-1-4,-2-2-9,0-2-5,0 1-12,0 2 0,-6-2-16,-8 3-5,1 1-4,-5 5-12,0 3 33,-1 3 11,4 1 23,-3 2 8,9-1-5,0-3 5,4 0-6,4-1 7,1 0-9,0-1-3,12-2 0,7-1 5,4 2-2,-1-3 3,5 1-2,-5-2 4,2-1 30,3-1 6,0-4-11,0-1-12,-2-3-6,0-3 4,-5 0-4,-1 2 9,-5-3-5,-4 0 2,-4-5 5,-3 0 0,0-2-7,-3 0-3,0 3 4,0 1 2,0 0-9,0 2-9,0 6 3,0 10-1,0 5 6,-3 7 6,3 4 0,-3 0-15,3 6-10,0 27-5,0 17 8,0 16 7,0 3 1,6-6-1,7-7 0,1-13 0,2-9-2,4-9 2,-1-7-5,5-5 5,-3-6 0,7-5-10,-1-2-25,6 0-3,-2-4-34,-4-5-143,-6-1-271</inkml:trace>
  <inkml:trace contextRef="#ctx0" brushRef="#br0" timeOffset="290307.886">3740 8258 268,'0'0'162,"0"0"-130,0 0-27,0 0 15,0 0-12,0 0 2,0 0 0,112-83 0,-76 68 1,-5 0-11,0 4 2,-1 3-2,-3 1-26,1 3-46,-4-1-135</inkml:trace>
  <inkml:trace contextRef="#ctx0" brushRef="#br0" timeOffset="291041.0572">3336 8267 129,'0'0'93,"0"0"0,0 0 0,0 0-21,0 0-32,0 0-15,-8-2-25,8 5-14,-1 14 8,-1 5 6,-1 3 1,0-1 1,-3 0 1,2 0 0,-2-3-3,4-2-58,2-3-58,0-6-93</inkml:trace>
  <inkml:trace contextRef="#ctx0" brushRef="#br0" timeOffset="291341.9033">3209 8044 482,'0'0'31,"0"0"-18,0 0 33,0 0-4,0 0-42,0 0-6,-8-9-49,8 12-100,0 11-27,0 1 27</inkml:trace>
  <inkml:trace contextRef="#ctx0" brushRef="#br0" timeOffset="292776.6888">5335 7902 239,'0'0'75,"0"0"9,0 0 19,0 0-30,0 0-37,-45-76-15,35 62-4,-1 2-7,2 2-2,-1 2-8,1 4-1,-3 4-7,-6 0 8,3 1-1,-7 16 1,-2 3-3,3 5 3,-3 5 0,6 4 0,3 6 0,5 5-3,5 3 2,2 3-2,3-1 1,0-5 1,0-7 0,11-11-2,10-5 3,-2-7 0,1-4 0,2-2 3,-1-6-2,-2-3 5,-1 0-6,4 0 0,-5-4 7,2-10-7,-4 1 0,-3-1-6,-9 0-3,-3 1 5,0-1-11,0 1-13,-13-1-24,-4 1-12,1 2 33,1 2 25,6 0 6,2 3 7,5 2 0,2-4 10,0 1 2,0-6-17,10-2-2,5 3 1,6 0-1,3 5 0,0 5 0,1 2 7,-1 0-2,-3 6-5,-6 14-8,-2 4-1,-5 3 3,-4 4-1,-1 1 6,0 0 1,-1 1 0,-1-3-22,-1-1-74,2-5-43,1-6-68</inkml:trace>
  <inkml:trace contextRef="#ctx0" brushRef="#br0" timeOffset="294001.8884">5865 8095 130,'0'0'100,"0"0"-69,0 0 48,0 0 2,0 0-14,0 0-2,-26-56-12,11 49-34,-3 3 6,-6 4-15,-4 0-6,-3 0-1,-2 16 0,1 7-3,6 4 1,5 3-2,7 1-3,6 0 1,5-6-1,1-2 3,2-4-6,0-4-1,12-4 0,3-4 7,1-2-6,5-5 4,3 0 3,7-2 5,1-13 4,1-3-9,-2-1 0,-4-1-14,-5 2 8,-5 0 6,-6 2 3,-3-1-2,-4 3 4,-2 6-2,-2 1 1,0 3 3,0 2-4,0 2 3,0 0-6,0 0 0,0 0-1,0 2 1,0 12-14,0 5 13,0 1 1,0-4 0,0-2-2,10-4-3,5-4-1,4-1 3,4-5 0,4 0 2,4 0 2,2-12-1,0-6 1,1-6 0,-1-5 0,-2-6 1,-3-1-1,-3 2 0,-5-2 4,-2-1-2,-4 1 6,-5-4 12,-1-2 4,-3-2 4,-2-2-7,-3 3-6,0 4-7,0 4-1,0 10 6,0 8 3,0 7-4,-2 3-1,-1 5-3,2 0-8,-1 2-1,1 0-1,-5 15-8,3 15 1,0 9 8,3 4-6,0 0 5,0 2-1,8-1 0,5-2 1,-1 0 0,4-4 1,1-4-1,4-2 0,-1-6 1,2-4-2,0-2-1,-1-4 3,-2-1 0,-4-4 3,2-4-3,-3 0-2,0-6 2,1-1 2,0 0-2,1-5 3,1-13-1,2-6 2,-4-6 0,1-3-3,-4-2 1,-2 2-2,-5 5-2,-5 2-4,0 8 2,0 6 2,-3 5-3,-7 5 2,-2 2 2,-6 0-1,3 9-2,-3 15 0,3 6-3,6 2 7,6-2-3,3-1-5,0-5 4,4-2 3,10-6-3,8-5 4,5-4 0,4-7 0,2 0-7,2-2-27,-4-12-42,0-2-135,-4-1-195</inkml:trace>
  <inkml:trace contextRef="#ctx0" brushRef="#br0" timeOffset="294472.3304">6036 7844 159,'0'0'86,"0"0"-33,0 0 17,0 0-50,0 0-14,0 0 53,86-9 9,-42 4-22,5-4 0,9-3-28,6-3-6,-1-1-7,-2 2-5,-4 2 0,-8 3-14,-6 5-84,-8 2-34,-10 2-80</inkml:trace>
  <inkml:trace contextRef="#ctx0" brushRef="#br0" timeOffset="299091.8003">8060 7863 129,'0'0'35,"0"0"27,0 0-11,0 0 2,0 0-19,0 0 10,0 0-4,0-31 10,-3 29 12,2 1-14,-5-1-29,2-1-14,-1 0 6,-2 1-8,-1 0 1,-2-1-1,-1 0 2,-1 0-1,-1 1-3,-1 1-1,0-1-1,0 2 1,-4 0-2,2 0 2,-2 0-1,6 0 1,-3 0 0,3 5-1,-1 1-2,1 4-1,0 4 2,2 1-1,-1 3-1,6 2 1,2-1 1,2 1 1,1 0-1,0-2-1,0-4 0,0 0-1,6-3 0,6-4 1,3-1-1,1-6-3,4 0 2,2 0 5,2-7 3,3-9-3,0-2 0,1-1-2,0-2 1,-4 1 0,-7 1 2,-4 2 0,-7 2 0,-3 3 4,-3 3 0,0 2-3,0 4 3,0 1-5,0 2 1,-6 0-1,0 0 0,-1 0-1,1 3-2,1 7 0,1 5-4,1 2 3,1 0 4,2-2-2,0-2 2,0-1-7,8-3 2,2-1 3,5-4 1,-1-2 1,3-1 0,3-1 2,2 0-2,2 0-5,3 0-4,3-3 4,-2-5 4,0-2-1,-5 0-3,-2-4 5,-4 0 1,-3 3 0,-3-1-1,-1-1 5,-1 2 0,-2-3-4,2 0 0,0-1 0,-1-3 2,-1 2-1,-2-2 0,-1-2 5,-3 4 4,-1 2 3,0 4 0,0 3-6,0 6-1,0 1 15,0 0-13,0 0-9,0 1-11,5 16-4,4 5 11,3 6 4,1-1 3,1-3 0,1-3 1,0-5-3,1-1 1,-2-1 2,-3-2-3,0 1-1,-5 1 0,-5 3-1,-1 3-5,0 2-11,-1 3-29,-13 1-40,-3-3-19,-2-7-113</inkml:trace>
  <inkml:trace contextRef="#ctx0" brushRef="#br0" timeOffset="303085.6526">6395 9393 55,'0'0'37,"0"0"9,0 0 40,0 0-29,0 0-20,0 0-11,0 0-11,2-3-10,-2 3 1,0 0-1,0 0-4,1 0-1,1 0-6,1 0 6,3 0 1,2 0 3,5 0-3,0 0 0,5 1 7,0-1-3,0 2-3,4-2 7,-2 1-6,2-1 2,2 2-1,1-2-3,1 0 0,8 0 0,0 0 0,5 0 2,2 0-2,-4 0 1,6 0-2,-3-3 0,-2 0 0,-1 0 1,-3 1-1,2 1 2,0-1-1,1 2 0,-1-1-1,1 0 0,2-3 1,0 3-1,0-3 4,-1 0-4,-2 1 6,-3-1 1,1 1 3,1 0-3,4-2 2,8 2-5,7-3 18,4 0-14,-1 1 1,6 0 0,-1-1 8,7-1-7,2 0-2,0 3 2,1-4-6,-4 2-4,-4 2 2,3-4 2,0 2-3,3-2 6,0-1-4,-4 2-1,3-4 1,-2 1-2,9-2-1,2-1 5,2 0 14,6 0-7,4 0-9,1 2-1,6-2 6,3 1-4,7 1-4,2-5 0,9 1 0,3-1 2,1 1 0,-1-2 0,1 1 0,2-1-1,5-1 3,1 0-4,1 1 4,1 1-3,-6 1 2,-5 3-2,-9 0 0,-5 3 0,-7 1 3,-3 0-4,3 4 2,4-3-1,2 2-1,5-3-3,-1 3 3,-1-3 0,0 2 0,-6 0 3,-8 0-3,-2 3 1,-5-2-1,-5 1 0,3-1 0,2 1 1,1-2-1,4 0 0,-4-1-1,-4 2 1,-6-1 0,-3 1 0,-7 0 1,-3 1-1,-5 1 0,-2 0 0,3 0 0,-3 1 0,-2 1 0,-6-1 2,-4 1-4,-5-1 4,-2 1-2,-4 0 0,-3-1 0,-3 1 0,-2-1 0,-1-1 0,1 0 0,2 1 0,6-2 0,4 0 1,6-1-2,1-3-1,0 2 2,-2 1 0,3-3 0,-3 2 0,2 0 0,1 0 0,0 1 0,-3 1-1,-1-2 2,-3 1-2,-5 2 1,-2 0 0,-3 0 0,2 2 4,-1-2-4,-3 0 0,0 1 0,-4 0 0,-3 1 0,-7 1 0,-3 0 1,-6 0-3,-4 0 2,-2 0-9,0 0 4,0 0-26,0 0-47,0 0 22,0 0 42,4 0-30,2 1 1,0 1 8,0 0-33,-6-2-108</inkml:trace>
  <inkml:trace contextRef="#ctx0" brushRef="#br0" timeOffset="305059.5319">10819 8878 51,'0'0'72,"0"0"-23,0 0-2,0 0-25,0 0 20,0 0 8,-7 0-19,4 0-11,1 6-13,1 0-2,1 0-3,0-1-2,0-2-2,0-1 2,0 0 0,4-1 10,5-1 7,1 0 20,1 0-14,3 0-13,-3 0-4,0 0 1,-5-3-2,4-2-2,-2-3 2,-5 0 5,-2 1 12,-1-2-5,0 0-6,0 1-1,-1 2-5,-10 3 0,-4 3 2,-3 0-7,-7 0-5,-3 8-1,-1 8-7,1 2 4,4 1-1,6-1 9,5 0 0,7-4-2,3-3-2,3 0-2,0-4-8,4-2 2,14-2 11,2-3 2,5 0 6,2 0-3,1-5-2,0-5 0,-1-2 1,-4-2 3,-2 1-1,-7-1-3,-3 0 4,-5 1-1,-4 1 4,-2 0-5,0 2-1,0 2-4,-11 3 3,-7 2-1,0 3 0,-6 0 0,1 2 0,-1 12 1,1 2-1,5 2-2,6-1-1,4-3 0,6-1-8,2-4 5,0-1-6,2-4 4,11-1 5,0-3 3,7 0 11,0 0 0,3-5-6,-1-5 0,1-1 1,-5-2-5,-2-1 1,-5 1 0,-5-1 4,-1 0-5,-5 3 19,0 1 11,0 3-11,-5 1-5,-9 1-1,-1 4-12,-3 1 0,-3 0-2,-1 1-2,1 14 2,0 2-1,3 1-3,5 2 4,4-4-3,7-1-1,2-3-3,0-2 0,3-5-3,8-2 10,5-1 1,1-2 0,2 0 7,2-2-5,-2-6 1,1-5 1,-5-2-3,-2 2 2,-7-1-2,0 0-2,-6 4 4,0-1-4,-6 6-6,-12 5-47,-1 0-81,-5 0-126</inkml:trace>
  <inkml:trace contextRef="#ctx0" brushRef="#br0" timeOffset="308614.5212">6649 11547 17,'0'0'39,"0"0"-19,0 0 36,0 0-29,0 0-14,0 0 8,0 0 4,6 0 1,-4 0 3,1 0-13,3 0-5,4-3 9,2 1 5,7 1-10,1-2-10,4 1-1,1 2 2,3 0-3,4 0-2,2 0 2,5 0-2,7 0 1,2 0 1,10-5-1,5-2-2,8 0 2,2-2-2,1 1 2,-3 0-2,-8 3 0,-8 2 2,-9-2-2,-2 2 1,0 1 0,4-2-1,7 1 3,8-3-1,11 1 17,6 1-5,6 1-5,2 0 4,3 0 4,0-2-3,3 1-9,0-1 3,-6 1-2,-2-1 4,-12 2-7,-7-1 1,-9 1-3,-9 0-1,-13 0 1,-11 3 0,-13 0-1,-10 0-4,-2 0-32,0 0-13,-14 4-69,-8 4-100</inkml:trace>
  <inkml:trace contextRef="#ctx0" brushRef="#br0" timeOffset="315660.2488">9650 10421 43,'0'0'43,"0"0"-32,0 0-5,0 0-2,0 0 9,0 0 10,0 0 4,20-38-2,-20 35 15,2 0-1,-2 3 6,0-2 0,0 2-15,0-1 3,0 1-5,0-1 0,0 1-9,0 0 3,0 0 3,0-2-1,0 2-7,0 0-5,0 0-4,0 0-3,0 0-4,0 0-1,0 0-2,0 0-3,0 14-5,0 7 10,0 6 0,0 2 1,0 0-1,0 3 4,0 2 0,0-2 2,0 3 0,1 3-6,1 4 10,-2 2-1,1 1 2,2 1 8,-1 1-15,1-3-2,6-1 0,-3-2-1,0-2 2,1-3-3,2-1 1,-3-2-2,0 0 4,2-2-3,-4 0 1,2-1-1,-2 0 0,-1 0 0,2 0-1,-1 2 3,1-2-2,2 0 0,-1-2-1,0 1 1,2 1 0,1 2 0,4 3 0,-2 1 0,2 1-1,-1 2 1,-3-1 0,1 1 0,-1 0 1,-1-1-1,-1-1 0,2 1-1,-6 0 2,3-2-2,-1-1 2,-2-5-1,-2-2 0,2-2 0,-3-5 0,0-3 1,0-5 1,0-3-2,0-3 0,0-3 2,0-2-2,0-2-31,-1 0-109,-8-23-354</inkml:trace>
  <inkml:trace contextRef="#ctx0" brushRef="#br0" timeOffset="317680.8868">9802 10352 50,'0'0'70,"0"0"-58,0 0 1,0 0 23,0 0-5,0 0 15,1-5 0,-1 4-11,2-1-10,1 2-8,5-3-11,6-2-2,5-2 5,7 0-1,2-4-2,3 2-3,-1 0 0,1 2 10,-1 2-5,-4 3-3,1 2-3,3 0-1,1 0 0,5 0 1,5 0 0,4 0-2,7 0 2,6 0 1,7 0-3,5 0 0,2 0 0,-1-1 2,-5 1-2,-7 0-2,-4 0 2,1-2 1,-1 1-1,5 1 0,-1-3 0,4 1 0,1 1 1,2-2-1,5 0 0,-2 1 0,1 2 0,-4-1 0,-3-1-1,-5 1 1,-2-1 1,-2 1 0,0-2-2,-2 0 1,-1 0 0,1-2 0,-3 1 0,2-2 0,2 0 0,0-2 0,4 1 0,1-1 0,0 1 0,0 1 2,-3-1-2,-7 2-1,-5 2 1,-9 1 3,-4 1-3,-7-1 0,1-1 0,-2 1 2,2-1-2,-3 0 5,7 1-4,-2-1-1,-1-2 1,-1 2-1,-3 0 1,-2 1 3,-4-1 11,-2 2 10,-5 0-5,-5 1 7,-2 0-1,-1 0 6,2 0-5,-2 0-20,0 0-2,0 0-5,0 0-1,0 0 1,0 0 2,0 0 1,0 0-1,0 0-1,0 0-2,0 0 1,0 0 0,0 0 0,0 0 0,0 0 2,0 0-2,0 0 0,0 0 4,0 8 2,0 3-3,0 3-1,0-1 1,-2 2-2,-1 2 1,0 1-2,2 3 1,-2-2 0,0 4 2,3 4 1,-2 3-4,2 5 2,0 3 1,0-2-3,0-2 0,0 1 0,5-2 1,-1 0-1,2-2 4,2 0-4,-1 0 3,-2-1-2,1 2 0,0-2 0,1 0-1,2 0-1,-1 0 1,-1 1 0,5-1 0,-3 2 2,3-4-1,0 2-1,0-2 3,-2 0-6,2-1 3,0 1 0,0 1 4,0-2-4,-3 2 0,3-1 0,-3 1-1,-3 2 0,1-1 1,0 2 0,-2-1 0,1 1 1,-3-2-1,-1 3 0,-1 2 2,-1 1 1,2 6 3,-1 0-2,1 2-2,1-1 5,-1-4-6,1-5 2,2-1-1,-1-2-1,1-6 3,1 2-3,-3-4 3,3-1-4,-3-4 0,1-3 0,-2-1 3,1-3-3,-2-4 2,1 1-4,-1-4 1,-1-1-15,0 0-39,0-3-96,0 0-154</inkml:trace>
  <inkml:trace contextRef="#ctx0" brushRef="#br0" timeOffset="319115.501">10137 12215 32,'0'0'34,"0"0"29,0 0-8,0 0-14,0 0-4,99 0 5,-77-1 14,2-1-21,-2-1-4,1 0-20,8 0-7,9-1 2,10-1 14,9-1 9,9 0-18,0 0 9,-1 1 0,-3-1-2,-1 1 3,1-2 1,-1 0-7,-5 1 1,0-2-6,-4-1-9,-3 2 0,2-2 4,1 0-4,-3-2-1,6 2 1,-7-1-1,-3 2 1,-4 2-1,-6 1 1,-3 1-1,2 1 0,0 0 2,1 0-2,0 0 0,2 0 0,3-1 1,1 1-1,1-2 0,2 0 0,-1 2-3,2-1 3,-2 1 0,3-2 0,-5 2 0,2 0 0,-8 2-1,-4-2 1,-2 1 0,-4 1 1,-4 0 1,4-3-1,-2 1-1,2 0 1,-2 0 0,2 0-1,-2 0 0,-2 2-1,-1-1 0,0 1 1,-2-3 1,2 1-1,2 1 1,6-3-1,1 1 0,-1 0 0,0 1 0,-2 2 0,-5-1 0,-1 2 0,-3-1-1,-4 1 0,-1 0-3,-5 0-18,-5 0-52,-2 0-72,-2 0-76</inkml:trace>
  <inkml:trace contextRef="#ctx0" brushRef="#br0" timeOffset="320349.816">9073 11342 16,'0'0'57,"0"0"23,0 0-7,0 0-37,0 0 7,0 0-6,68-24-14,-50 21 2,1-1-7,6 1 4,1-1 9,-1 0-20,4 2-4,2-1 1,0 2-7,6-2-1,1 0 5,4-2 4,-1-1 0,4-1 5,1-1-1,-7 1-11,-5 3-1,-7-1 0,-9 1 2,-3 2-3,-3 2 0,1-2 0,-2 2 1,-2-1 0,4 1-1,-4-2-1,2 2 1,-1 0 0,-1 0-5,-3 0-1,0 0-46,-3 0-5,0 0-70,-3 0-96</inkml:trace>
  <inkml:trace contextRef="#ctx0" brushRef="#br0" timeOffset="321883.19">13045 11045 12,'0'0'55,"0"0"35,0 0-28,0 0-4,0 0 12,0 0-26,84-23-12,-68 18-12,-1 2-9,4 1-5,4 1 0,1-1-6,10 1 1,8-2 2,10-1 8,9-4-4,5-1-3,7 0 7,3-2 12,0 4-2,3-2 13,-4 1-11,-5 0-7,0 3-9,-6 0-4,-3-1-3,2 3 1,2-1 0,9 1 3,3-2-4,4 0 0,4-1 3,0 1 4,-3 0-2,-11 2 2,-8 1-5,-12 2 3,-8 0-5,-4 0 0,3 0 1,1 0 3,9 0-3,6 0 5,2 0-6,6 0 0,-2 0 4,-2 0-4,0-3 0,-4 2-1,-10 1 0,-8 0 1,-7 0-14,-12 0-24,-5 0-20,-8 3-51,-8 1-127</inkml:trace>
  <inkml:trace contextRef="#ctx0" brushRef="#br0" timeOffset="324698.0054">10384 10547 4,'0'0'72,"0"0"-10,0 0-12,0 0 9,0 0-24,0 0-18,0 0 4,-16-7-7,12 7-8,-3 0 0,1 0 7,0 0 6,-2 0-12,-2 0-5,2 0-1,1 0-1,-2 0 1,0 3-1,0 1 0,1 1 0,-3 0 1,0-1-1,2 0 1,-1-1-2,5 2 1,-1 0 0,2-1 0,-1-1 0,1 0 0,-2 2 1,2-2-1,-1 0 3,2-2 0,0 0 1,3-1 4,0 0 10,0 0 9,0 0 4,0 0 8,0 0-4,0 0-1,0 0-14,0 0-8,0 0-3,0 0-5,0 0-4,0 0 0,0 0-7,0 8 0,-3 3 5,1 2 2,-1 5 2,0 4-2,2 1 0,1 3-3,0 4 3,0 2 2,0 1-1,0 1-2,0 1 1,3 0 0,0-1 0,0-2 2,0-5-2,0-1-2,3-2 2,-1-3 0,0 1 1,0-1 0,-2 0 1,0 2-2,0-2 0,1 0 0,-1 0-2,2-3 2,2 1 0,-2-1 3,-2-2-3,1 0-3,-1-1 3,-1 1 3,1-3-3,-2 2-1,1 0 1,2 0 0,0-1-3,1-1 3,-2 1 0,0-2 0,0-2 3,-1 1-6,-2-1 3,0 3 0,0 0-1,0 1 1,0 1 1,0 0 0,0-1-1,0-1 3,0 2-3,0-3-1,0-2 1,0 1 0,0-1 0,0 1 0,0 3 0,0 1 0,0 1 0,-5 4-2,2-1 2,1-1-1,-1 2 1,-1-4 4,0 3-4,1-4 2,1 0 2,1-3-2,1-1 1,0-1-3,0-1 3,0-2-3,0 0 0,0-1 4,0-1-4,0 1 0,0-1-1,0 1 1,0-2 1,0 3-1,0-3 2,0-1 0,0-1-4,0-1 2,0-1-7,0 0 4,0 0 3,0 0 0,0 0 0,0 0 0,0 0-1,3 0 0,7 0 1,2 0 0,12 0 0,7 0 6,11-12 3,12-6-4,4-1-1,0-3-4,-4 3 0,-11 4-29,-7 3-62,-11 4-124,-8 2-91</inkml:trace>
  <inkml:trace contextRef="#ctx0" brushRef="#br0" timeOffset="326386.3131">12362 10463 74,'0'0'93,"0"0"-37,0 0-23,0 0-13,0 0-17,0 0 13,24-18 29,-4 9-6,4-3-9,-1 0 1,1 2-15,-5 0-5,-4 4 0,0 0-2,-5 3-3,1 1 1,-2 0-7,-2 0-1,1 2 1,-2 0-1,-1 0 1,0 0-2,-4 0-1,1 0 2,1 0-2,0 9 3,0 4 7,0 3 2,-1 2 6,-1 6-1,-1 0-8,0 2 5,0 2 6,0 2-6,0 2-1,0 1 12,0 2-2,0-1-16,0 4-1,0-2 4,0 0-3,0 0 5,0-1 5,0 0-4,0-1-5,0-1 3,0-1 0,0-2-1,-3 0 2,-3-1-2,0-4-2,1-1 1,-2-3-4,3-1 0,1-2-2,-2-3 0,4-1 1,-1-1-1,1-2 0,1-1 0,0 1-1,0-2 1,0 1 0,0 3 1,-2-2 1,1 3-1,-2 0 0,1 1-1,-1-4 0,-1 2 0,4-1 0,0-2 1,0 1-1,0-2-1,0 0 1,0 0 0,0 0 0,0-1 0,0 0 0,0 0 1,0-1-1,0-1 0,0 1 0,0-1 0,0-4 0,0 1 0,-3 2 0,3 1 0,0 0 0,-2 2 1,1-1-1,-2-1 1,1 0-2,1 0 0,1 0 1,-2-1 0,2-2 0,0 0 0,0 0 0,0-2-1,0 2 0,0-1-2,0-1 3,0 2 0,0-1-1,0 0 0,0-1 1,0 1 0,0-1-1,0-1 2,0 0-1,0 0 0,0 0 4,0 2 0,0-2 2,-3 0-3,-3 0 2,-7 0-5,-4 0-15,-9 0-11,-13 0-15,-13 1-40,-14 8-79,-8 1 21,-1 0 25,-1-1-42</inkml:trace>
  <inkml:trace contextRef="#ctx0" brushRef="#br0" timeOffset="329139.1691">10679 10823 20,'0'0'136,"0"0"-122,0 0 36,0 0 16,0 0-39,0 0-21,0 0-4,4 1 17,2 3 6,2-2-8,2 1-7,1-1 2,2-1-1,2-1-3,4 0 9,1 0-1,2-7 9,2-4-15,-3 1-2,-2-1 0,-1 4-1,-4-1-5,-4 1 6,3-1-5,-2-1-1,-2-3 3,0 0 7,-3 0 5,-2-1 6,-1 0-12,-1 1 7,-2 3-13,0 2 4,0 1-9,-5 1 0,-7 1-13,-5 4 13,-6 0 0,-1 0-3,-1 1 0,-2 11 0,-3 3-9,0 3-6,-1 2 15,3 1 2,4 1-2,4 6 3,4 2 0,2 3-1,4 0 0,4-2-4,3 0 4,3-6-3,0-2 1,8-7 3,11-2 1,5-7 3,6-2 1,4-5 9,5 0-7,6 0-7,5-14-6,2-1-50,-2-3-102,-4 0-130</inkml:trace>
  <inkml:trace contextRef="#ctx0" brushRef="#br0" timeOffset="329787.6374">11192 10659 132,'0'0'79,"0"0"-68,0 0 2,0 0 13,0 0-8,0 0-8,0-35-4,0 26-5,6 1 1,-2 0 0,1 2 3,-5 1 10,0 2 1,0 1 10,0 1-11,0 1-14,0 0 4,0 0-3,0 0 2,0 0-4,0 12-8,0 6 8,0 3 2,0-1 0,0 0 0,5-2-1,-2-2-2,3-3 1,1-2-10,0-5-48,1-2-91</inkml:trace>
  <inkml:trace contextRef="#ctx0" brushRef="#br0" timeOffset="329988.1751">11202 10462 256,'0'0'0,"0"0"0,0 0-78,0 0-82</inkml:trace>
  <inkml:trace contextRef="#ctx0" brushRef="#br0" timeOffset="330611.661">11528 10420 225,'0'0'96,"0"0"-94,0 0-2,0 0 8,0 0 43,-2 88 4,-5-59 2,-1-2-33,1-2-2,-3 0-10,2-3-8,-1-1-1,-1-1-1,-1-1-1,1-2 0,-4-2-1,2-2-22,3-3-43,4-7-16,2-3 1,1 0 40,1 0-15,-2-14-2,3-4 55,-2-2 2,2 1 14,0-4-1,0 4 15,0 0 10,0 1 17,0 5 12,8 0-22,-2 2-17,4 3-7,0 7 3,1 1-19,7 0-5,-2 7 0,-1 8 2,1 1 5,-4-3-4,-1 2 1,-1 0-3,-1-1-1,0-1 3,1 1-3,1-3-11,0-3-93,2 2-67</inkml:trace>
  <inkml:trace contextRef="#ctx0" brushRef="#br0" timeOffset="331244.2914">12157 10462 194,'0'0'68,"0"0"-34,0 0 28,0 0-36,0 0-26,0 0 0,-52 56 4,43-28 18,-1-1 23,7-1-13,1-4-17,2-2 2,0-5-12,0-3-5,15-5-3,6-2 3,6-5 3,3 0 4,8 0 14,-2-11-11,-4 1-3,-6 1 11,-6-2-6,-4-1-7,-2 0 28,-2-3-11,-3-3-6,-5-2 3,-2-2-5,-2-4-1,0 3-4,-14 2-5,-5 2-4,-5 4-7,-1 4-27,-1 7-38,-2 4-68,-2 0-131</inkml:trace>
  <inkml:trace contextRef="#ctx0" brushRef="#br0" timeOffset="332215.4226">11130 11355 130,'0'0'36,"0"0"-34,0 0 4,0 0-1,0 0-4,0 0 11,-74 79 45,64-55 18,1-1-21,3-2-12,6-2-29,0-4-7,0 0-5,0-3-1,13-4-6,2-4 6,8-2 3,2-2 6,6 0 3,4-12-1,-4-6-4,0 0 0,-5-2-4,-11 0 0,-6 2 1,-8-1 1,-1 2 2,-1-1 0,-14 3 2,-9 3 12,-3 1-12,0 4-9,2 4-12,2 3-71,3 0-42,3 0-92</inkml:trace>
  <inkml:trace contextRef="#ctx0" brushRef="#br0" timeOffset="333297.3558">11931 11392 22,'0'0'15,"0"0"-14,0 0 37,0 0 5,0 0 1,0 0 18,61 12-4,-40-12 2,-2-9-28,-1 0-15,0-2 0,-3 2-5,0-2 4,-5 1 2,-1-2 5,-2 0 1,-4 2-8,-3-1 12,0 2-1,-6 1-23,-10 4 2,-3 4-3,1 0-2,-6 4-1,-1 14 0,-2 7-4,1 4 4,4 3 0,3-2 0,7-4-1,6-3 0,6-5-6,0-5 1,4-2-4,14-4 7,8-4 3,5-3 3,6 0-3,8-9-6,-2-8-111,2-4-218</inkml:trace>
  <inkml:trace contextRef="#ctx0" brushRef="#br0" timeOffset="333968.0269">12030 11241 156,'0'0'96,"0"0"-90,0 0 43,0 0-9,0 0-27,0 0-9,56-31-4,-35 19-6,-4-1 5,-3 2 1,-5 1 0,-3 4 5,-5 2-2,-1 1 2,0 1 7,0 2 13,0 0-23,0 4-2,0 10-8,-1 3 7,-1-2 1,2 0-3,0-3-3,0-3 4,0-2-3,8 0-13,1-4-22,0-2-48,4-1-87</inkml:trace>
  <inkml:trace contextRef="#ctx0" brushRef="#br0" timeOffset="334191.4267">12186 11009 323,'0'0'19,"0"0"-19,0 0-21,0 0-158</inkml:trace>
  <inkml:trace contextRef="#ctx0" brushRef="#br0" timeOffset="334844.9773">12445 10969 187,'0'0'106,"0"0"-18,0 0-11,0 0-33,0 0-34,0 0-7,-3 18-2,-7 3 34,-5 4-11,0 1 10,-3 1-8,-4 0-6,5-1-13,0-2-5,3-3 0,2-2-2,5-2-1,-1-2-1,2-6-26,3-2-27,2-5-39,1-2-34,0 0-25,1-2 72,10-15 56,2-3 25,2 1 17,-1 2-7,-3 3 36,-3 7 7,-2 4 21,0 2 2,3 1-61,0 0-15,4 0 0,2 7-5,0 4 12,4 0-2,2-1 0,3-3-5,0-3-5,0-2-28,-2-2-54,-7 0-53</inkml:trace>
  <inkml:trace contextRef="#ctx0" brushRef="#br0" timeOffset="335414.8298">12199 10993 282,'0'0'107,"0"0"-56,0 0 15,0 0-20,0 0-11,0 0-8,15-27-9,-15 27-18,0 0-3,0 0-34,0 6-125,-10 3-56</inkml:trace>
  <inkml:trace contextRef="#ctx0" brushRef="#br0" timeOffset="343612.9106">10873 8926 30,'0'0'73,"0"0"-51,0 0-3,0 0 29,0 0-2,0 0 2,0 0 9,0-7-28,-3 7 16,1-2-12,-1 2 11,2 0-24,-1 0-15,-1 0 2,2 0-7,-3 0-2,-1 0 0,1 9-2,-1 3 4,2 0 0,0 3-2,1 2 0,2 1 0,0 3 1,0-2 1,0 4 0,0 0 0,3-4 0,2 4 0,1-2 2,2 2 0,0 2 2,0 1 2,-1 1 0,-2 3-1,4 3 1,-5-1 3,-2 1-1,-1-2-7,-1-2 5,0-1-4,2-2 2,-1-2-4,2-1 0,2-2 1,-1 0 0,2-2-1,-3 1 0,-2 1 1,1 0 0,-2-1 4,0-1-5,0-1 0,0-1 0,0 0 0,1-5 0,1-1 0,-2 0 0,3-2 0,0 2 1,0-2-1,0 1-1,0 1 1,0-1 1,1-1 3,-1 1-4,-1-3 2,-1 1-4,1-1 3,-1 2-1,2-1 0,-1 0 1,1-1 1,-2 0-2,1 1-2,-1-1 2,-1 0 2,0 3-2,2-3 2,-2 3-2,0-3 0,0 2 1,0 0-1,0-2 0,3 0-1,-3-1 2,4 1-1,-2 1 1,-2-1-1,0 2 0,0 0 1,0 2-1,0-1 1,0 2 0,0 0-1,0 0 0,-2-1 0,-2-1 0,4 1 0,-3-2 0,3 0 0,-2 0-2,1 0 2,-1 0 0,1-2 2,-1 4-2,1 0 0,-1 1-1,1 0 1,1 0 0,0-2 0,0 1 1,0-3-1,-2-4 0,2 0 0,-1 1 2,1-5-1,0 2-1,0-2-1,0 0-3,0 0-24,0 0 10,-2 1 10,2-1 8,-1 2-1,-1 1-1,-2-1-22,-3 0-44,-4-2-194</inkml:trace>
  <inkml:trace contextRef="#ctx0" brushRef="#br0" timeOffset="361295.227">5742 9314 134,'0'0'97,"0"0"-23,0 0-3,0 0-15,0 0-26,0 0-10,0 0-3,-15-60 4,12 50-6,2 1 2,-4-1 11,2 0-12,-4 0-3,-1 0-9,1 0-2,-2-1 0,-6 1-2,4 1 0,-5 2-1,1 0-5,-6 0 6,-1 0 10,-2 0-6,-3 3-4,2 2-8,1 2 6,-1 0-1,1 9 0,3 8 5,3 6-2,6 2 0,4 5-3,7 6 2,1 3-6,0 0 5,6-4 2,6-3 0,10-9-1,2-5 1,4-8 0,1-5 8,-2-5-6,3 0 3,0-4 6,-1-12-4,3-7-2,-4-4-2,2-3-1,-3-4-2,-8 1 4,-4-1-2,-3 5 1,-6 2 2,-2 8 8,-2 6-5,-1 6 7,-1 7 15,0 0-15,0 0-15,0 17-5,0 21 3,-6 13 4,-4 9-2,1 5 5,6 3-5,-3-1 4,1 4-1,1-5 4,0-6-2,4-6-1,0-6-4,0-9 1,5-6-1,6-5 0,1-5 0,0-5 3,1-6-3,-1-5 0,0-5 0,3-2 0,3 0 0,7-23 8,2-10 1,4-8-7,-2-2-1,-5 1 2,-5 1-4,-3 7 1,-5 3-4,-5 7 2,-3 5-4,0 6-4,-3 6-5,0 4-19,0 3-54,-6 0-181</inkml:trace>
  <inkml:trace contextRef="#ctx0" brushRef="#br0" timeOffset="361758.4743">6212 9677 237,'0'0'37,"0"0"-24,0 0 6,0 0 9,0 0-28,0 0 2,-36 59 2,27-35 20,3-1-3,3-4 7,3-1-21,0-6-7,0-2-4,8-6 3,5-4 2,5 0 17,3-4 30,4-14-4,2-5-21,-6-2-13,-3 3-4,-6 1-2,-7 1 0,-5 4-4,0 1-10,-17 6-34,-7 6-47,-3 3-58,-2 0-81</inkml:trace>
  <inkml:trace contextRef="#ctx0" brushRef="#br0" timeOffset="363077.0363">5991 11481 205,'0'0'116,"0"0"-63,0 0-1,0 0 22,0 0-43,0 0 3,3-50 9,-3 43-13,-7-1-10,-2 0-9,-5 2-11,-5 0-2,-5 3-5,-4 3 4,-3 0-3,-1 2-1,1 11 4,3 6-8,2-1 11,4 3-14,4 2 6,6-2 3,4 0-1,3-1-1,5-2 7,0-3-5,0-1-3,13-5-2,2-1 9,3-2 1,4-6 0,1 0 2,2 0 0,5-11 9,-2-7-5,5-3 1,-3 0-5,-5-2 1,-3 2 1,-8 4 0,-5 1 3,-5 6 4,-1 2 1,-3 5 6,0 3 0,0 0-9,0 0-9,0 0-17,0 18 7,0 12 10,-3 9 8,-4 12-6,1 6-2,3 5 1,0 0 0,0-5 1,1-7 0,2-5-2,0-3 2,0-1-2,0-5 0,0-3-1,3-4 1,3-7 0,-1-7 0,1-6 0,1-6-2,2-3-2,5-6 4,8-27 11,9-12-2,2-11-7,2 0-2,-6 6-14,-6 7-12,-6 10 19,-6 8 7,-5 7 1,0 4-1,-4 5-3,-1 4-42,-1 3-76,0-1-54</inkml:trace>
  <inkml:trace contextRef="#ctx0" brushRef="#br0" timeOffset="363446.7716">6415 11706 273,'0'0'36,"0"0"-34,0 0 17,0 0 2,0 0-19,0 0 5,2 39 27,-2-18 20,0 1-15,0 2-19,0 1-11,0 2 0,0 1-3,-5-3-6,-1-1-24,3-3-77,0-8-82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35:48.6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5202 13666 228,'0'0'42,"0"0"-19,0 0 43,0 0-22,0 0-13,0 0-15,0 0-8,0 0 20,0 38 13,0-11 9,3 6-21,0 3-12,0 3-6,3 2-7,-4-2 0,2 0-2,-1-1 0,0-2-2,0 3 0,-2 0-18,-1-1-48,0-5-77,0-9-116</inkml:trace>
  <inkml:trace contextRef="#ctx0" brushRef="#br0" timeOffset="485.4924">5241 13969 345,'0'0'21,"0"0"-19,0 0 0,0 0 3,0 0 5,0 0 1,61-25 10,-43 20-11,-2 0-4,7-3-5,0 2 0,4-4 0,3-1-1,-2-1-1,-2-1-5,-2-2-2,-5 0 6,-4-4 0,-2-2 4,-5-1 5,-2-2 3,-6 1 2,0 5 22,0 3 16,-3 4 10,-5 6-24,2 2-13,2 3-2,1 0-7,2 0 2,-2 0-16,0 21 1,-2 13-2,1 10 1,2 4-1,-1-2 1,3-6 1,0-2 1,0-5-2,6 0 0,3-1-1,3-1 0,-3-1-42,3-5-137,0-9-140</inkml:trace>
  <inkml:trace contextRef="#ctx0" brushRef="#br0" timeOffset="1456.9367">5809 13982 213,'0'0'129,"0"0"-124,0 0 35,0 0-11,0 0-24,0 0-3,31-3 16,-17 3 24,2 0-7,1-4-9,2-1-11,-2-1 2,-1-1-14,1-3 3,-6 0-3,-3-1-3,-4 0-6,-4-2-3,0 5-3,0-2-2,-1 4 6,-7 4 0,-2 0-11,-2 2 1,-3 0-16,-1 6 6,-1 12 19,5 3 8,2 4-2,2 4 3,3-2 2,3-1 5,2-5-1,0-5-1,2-2 3,9-6-1,1-4 5,3-4-8,5 0 2,2-4 14,8-16-2,1-6-12,2-1-6,-6 2-27,-5 3 7,-4 4 9,-5 5 10,-5 2 1,1 4 1,-4 3 16,-1 0-1,-1 4 3,-2 0-19,4 0-6,2 2 6,1 8 6,2 4 9,-2 1-6,-4-2-2,-2 3-5,1-3 3,-3 1-3,0-4 2,0-2 1,0-4-3,0-2-2,0-2-4,0 0-4,0 0 3,1-5 3,4-11-4,2-5-6,-1 1 11,0 0 1,-3 2 0,6 2 0,0 1 2,-2 3-2,1 2 0,-2 3 9,4 4 1,-2 2-7,2 1-3,2 0-4,-3 0-4,5 4 7,-3 8 1,0 4 9,-2-1 6,-2-2-4,4 1-1,-1-4-6,5 2-1,-1-1-3,2-3 2,-3 0-2,5-3-32,2-2-53,2-3-90,2 0-122</inkml:trace>
  <inkml:trace contextRef="#ctx0" brushRef="#br0" timeOffset="2074.2291">6752 13839 251,'0'0'96,"0"0"-4,0 0-6,0 0-29,0 0-23,0 0 6,0 0-21,-56-30-9,39 30-9,-1 8-1,0 11-1,0 4 1,5-1 0,3 2 0,2-4-3,8-1-2,0-1 1,0-1 1,13-3-2,4-2 0,5-3 5,-1-3-1,3-2 2,1-2-2,-2-1 0,2-1-1,-2 0 2,2-3 0,-1-9 2,-2 0 0,-4 0 1,3-3-1,1-1 0,5-4-2,-3-4-2,-5-2-15,-8 2-21,-4 2 7,-7 6 31,0 6 3,0 5 10,-7 5 1,-5 0-6,-6 10 6,-2 11-13,0 4 2,2 4 3,10-5 3,7-2-2,1-2-7,0-5 0,13-3-1,8-4 0,3-5 2,6-3-4,1 0-15,-4-5-96,-2-9-240</inkml:trace>
  <inkml:trace contextRef="#ctx0" brushRef="#br0" timeOffset="2328.4922">7486 13936 478,'0'0'163,"0"0"-161,0 0 3,0 0 7,0 0-10,0 0 3,-19 58 5,1-26-10,-6-1-6,0 3-173,0-6-222</inkml:trace>
  <inkml:trace contextRef="#ctx0" brushRef="#br0" timeOffset="3762.5344">8468 13898 81,'0'0'79,"0"0"-76,0 0 4,0 0 7,0 0 0,0 0 0,24 4 44,-15-4 35,3-5-26,1-9-42,1-3 0,2-4-17,-1-3-3,4 0-5,-4 0-7,0 1-6,-6 5 8,-3 7 3,-3 4 2,-3 5 3,0 2 6,0 0 2,0 0 0,0 11-10,-6 8 6,-3 4-7,3 3 3,4 0-2,1-4 5,1-2-2,0-5-2,0-3-2,1-3 0,4-3 0,4-3 1,3-3 2,-2 0 4,4 0-3,5-5-1,2-8 14,0-6-16,0 0 1,-2-1 3,-2 1-3,-3 2 3,-3 4-4,-2 4 0,-6 4 5,-3 3 28,0 2 12,0 0-27,0 0-19,4 0-4,2 0-10,0 7 10,0 5 4,-1 2 0,-2 2 12,0-1-5,-3-1-4,0-1 3,0-1-5,0-1 3,0-2-2,0-5-2,0-2-1,0-2-7,0 0-11,4-2-1,1-16 2,1-6-3,1-4-12,2 2 14,3 6 9,-1 6 6,0 1 4,-3 4 5,1 2 16,0 2-8,7 2-8,-1 3-5,0 0 1,6 0-2,-2 0 2,-1 11-1,-1 2 0,-4 1-5,-4 3 0,2-1 5,-4 0 4,0 1-4,1-3-27,-2-4-43,4-4-26,-1-6-71</inkml:trace>
  <inkml:trace contextRef="#ctx0" brushRef="#br0" timeOffset="4078.9969">8777 13550 465,'0'0'118,"0"0"-53,0 0-11,0 0-30,0 0-20,0 0-4,-6-7-5,6 7-46,-2 7-177,1 5-95</inkml:trace>
  <inkml:trace contextRef="#ctx0" brushRef="#br0" timeOffset="6152.9698">10051 13792 131,'0'0'232,"0"0"-216,0 0-16,0 0-3,0 0-9,0 0 0,-2 2 12,7 1 6,8 0 0,-2-3 12,3 0-8,3 0-2,1 0 2,4-4 3,1-11-8,-1-1 2,3 0-5,-8-4 4,1 2-6,-6 0 3,-5-3-2,-3 0 1,-4-1-1,0-4 9,0 0-8,0-1 4,0 0 6,0 0 4,0 2 7,-4-3-4,-2 6-6,3 1 4,-1 4 10,1 5-9,1 4-3,1 5 2,-1 3 1,1 0-3,1 0-15,-2 0-13,2 17 13,0 11 0,-1 12 1,1 7 2,0-3-1,0 0-1,9-5-1,3-4 1,1-6 1,2-4-4,1-2 2,-2-5 0,7-4 1,-2-6 0,4-3-1,5-5 0,5 0-1,4-8-1,0-13-5,-1-4 4,0-6 0,-6-5-5,-5-4 7,-3-2 1,-4-5-1,-4 0 1,-5 1 2,-5-1-2,-1 5 2,-3 6-2,0 7 5,0 8 9,-7 6-5,-1 8 4,-2 5-4,5 2-1,-4 0 4,-1 9-12,-3 20-2,-1 11-2,4 11 4,4 2 7,6 2 5,0-6-3,0-5-8,0-5 1,0-6 0,3-4-2,1-4 2,2-7-2,-3-3 1,1-4-1,-2-7-5,1 0 3,2-4 2,-4 0 0,4 0-4,3 0 0,0-16 4,4-2 6,1-4-4,-2-1-4,-1-1-2,0 3 2,-2 0 2,3 3 0,0 4-4,0 4 3,-4 2 1,2 7-6,2 1 4,-1 0-9,5 13-2,0 7 6,1-1 6,-1-1 1,3 0 3,0-1-2,5-5-2,-3-3 2,0-1 2,4-7-3,-2-1 0,3 0 0,2-6 0,-1-14 0,1-2-5,-4-5-3,-2-2-13,-4-1-4,-4 3 4,-7 4 11,0 7 6,-6 9 4,0 2 21,0 3 21,-6 2-22,-2 0 1,-5 11-21,3 8-1,-1 4 1,4-2 0,4-1 1,3-4-1,0-2-2,0-4 1,1-1-2,10-1 3,-2-3 3,4-2-1,5-3 0,3 0 1,3-2 1,3-10 4,-2-5-8,-1 1 0,-6-1-8,-2 1 7,-2 2-2,-3 0 0,-3 3 3,0 1 1,-7 6 5,1 1-2,-2 3-1,0 0 2,1 0-5,5 0-7,-2 4 7,4 9 8,-2-2 5,0 5-1,1-1-4,-4-2-4,-1 2-3,-2-1 5,0 3-4,0-1 1,-12 2 2,0 0-5,-9-2-32,0-5-64,-4-7-223</inkml:trace>
  <inkml:trace contextRef="#ctx0" brushRef="#br0" timeOffset="6388.6659">11149 13350 740,'0'0'25,"0"0"-21,0 0 8,0 0-2,0 0-10,0 0-61,-9-15-33,6 15-215</inkml:trace>
  <inkml:trace contextRef="#ctx0" brushRef="#br0" timeOffset="6917.1971">10154 13597 166,'0'0'122,"0"0"-29,0 0-19,0 0-36,0 0-33,0 0 5,52-5 27,-19 1 13,8-4-16,6 1-4,5 1-20,8-2-6,1 2-4,-3 2 0,0-2-86,-10-1-194</inkml:trace>
  <inkml:trace contextRef="#ctx0" brushRef="#br0" timeOffset="8474.2572">12612 13356 178,'0'0'102,"0"0"-43,0 0 51,0 0-20,0 0-42,0 0-21,-8-50 4,0 46-12,-1 1-4,-6 3-12,-1 0 4,-5 0 1,-3 1-6,-3 13-2,3 4 0,-1 3 0,1 3 0,3 4 0,5 1 1,4 0-1,6 0-3,4-4 0,2-4-2,0-3 2,12-1-2,6-5 5,6-5-1,7-2 1,4-5 1,2 0-1,-1 0-17,4-12-26,-6-3-102,-2-3-88</inkml:trace>
  <inkml:trace contextRef="#ctx0" brushRef="#br0" timeOffset="9777.3062">13008 13309 78,'0'0'128,"0"0"-87,0 0 31,0 0 33,0 0-36,0 0-1,-67-49-33,50 49-13,-2 4-6,-2 16-5,1 4-6,1 5 0,4-1 0,2 1 5,5-4-7,5-1-2,2-6-1,1-3 0,0-2-3,0-6 1,10-3-4,7-4 6,1 0 2,7 0 5,3-7-5,4-10-2,2-2-8,0-2-19,-5 0 13,-7 1-7,-7 4 0,-6-1 14,-5 3 7,-2 4 3,-2 1-1,0 4 7,0 1 21,0 1-16,-8 3-5,0 0 14,-1 0-12,1 0-8,2 9-3,0 3-2,5 0 1,1 1-3,0-2-3,3-2 4,8-1 0,3-5 3,5-3 2,5 0-1,3 0 1,-1-5-2,0-8 0,-2-1-2,-2-3-10,-5-1 3,-2 0 4,-3-3 5,0-1 0,-3 1 2,-2 1-2,1 6 0,-4 6 3,-1 3-2,-2 5 7,1 0-8,1 0-2,3 0-8,5 6 9,3 6 1,0 1 4,-1 4 0,-1 0-2,-3 2-1,-4 4-1,-5 2 0,0 3 0,-3-2-12,-12 0-8,-3-2-25,4-3 17,-2-2 10,1-4 17,6-4 1,-1-1-1,4-5-38,3-3-16,1-1 0,2-1 51,0 0 4,0 0 23,0 0 13,0-3 12,0-2-33,3-6-9,9 1 8,3-3-3,5 3 7,0-1 14,1 1 15,3-1-25,0-1-10,4 2-9,2-1 1,2-1-3,-4 2-1,-1 1 1,-4-1 0,-3 2 0,-2-3 0,-3 2 3,-3-2-4,-2-2 4,-1-4 3,-3-6-1,-3 0-4,2-1 1,-5-1-1,0 4-1,0 5-1,-11 4 10,-7 6 23,-1 4-5,-1 2-19,-3 4-8,-1 15-1,4 8 0,2 3-2,9-2-1,6 0 0,3-4-4,8-6 2,14-5 3,6-6 1,5-5-1,2-2-19,-4 0-11,-4 0-47,-6 2-95,-5 4-77</inkml:trace>
  <inkml:trace contextRef="#ctx0" brushRef="#br0" timeOffset="10949.2796">14054 13455 520,'0'0'94,"0"0"-83,0 0 28,0 0-23,0 0-10,0 0-3,0 41 20,-3-22-10,-8 4-7,-5 4-6,-2 5-14,-12 2-89,-3 1-124</inkml:trace>
  <inkml:trace contextRef="#ctx0" brushRef="#br0" timeOffset="12984.8252">14901 13134 118,'0'0'99,"0"0"-21,0 0 5,0 0-1,0 0-8,0 0-12,0-42-12,0 42-39,3 0-11,0 14-26,0 14 22,3 12 4,3 2 14,-3 0-11,0-2 1,0-4-2,0-5 1,0-5-3,-2-4 0,-2-2-2,-2-2-6,0-3-15,0-2-16,0-2-50,0-7 43,0-1-67,0-3-23,4 0 82,-1-7 54,0-8 4,-1-5 6,-2-2 15,0-4 13,0-2-4,0-6-3,0-2-7,0-3-9,0-2 7,0-2 4,3 1-13,3 3 8,2 4 16,-1 6 13,0 8-16,-2 6 15,2 6-21,-3 5-8,1 4-12,5 0-8,5 6-5,2 18-4,2 7 9,-2 4 17,-1 0 7,-1-5-11,1-3-7,-1-4 1,0-4-5,-4-2 0,-3-2-1,-2-3-1,-3-2-1,-1-2-7,-1-4 8,1-4 1,-1 0 5,1 0 1,-1-1 1,4-16-1,1-7-2,3-3-5,-3 0 2,0 1 0,-2 1 1,5 1 14,0-1-10,2 4-7,2 6 0,-1 4 0,-3 7 0,6 4-4,-3 0 0,5 2-2,0 13 4,1 3 2,-3 1-3,-2 4 1,-2-2 1,-5 2 1,-2-1 0,0 2 0,-2-1 0,-1 1 5,2-3-5,1-3-17,2-1-20,1-5-97,5-5-37,0-7-129</inkml:trace>
  <inkml:trace contextRef="#ctx0" brushRef="#br0" timeOffset="13539.5007">15780 12966 440,'0'0'129,"0"0"-71,0 0 3,0 0-37,0 0-24,0 0 0,-6 44 0,-2-5 22,-2 3-7,0-3-3,1-4-5,2-2 1,3-6-7,1-2-1,0-2-1,3-5 0,0-4-1,0-7-10,0-3-9,0-4-9,7 0-9,1-4 21,1-14 14,1-8 4,-1-3-4,0-6 4,1-5 1,-3-4-1,-3-3 4,1-3 1,-4 2 3,2 6 9,-1 10 13,1 11-2,-2 9 12,1 7-6,-2 4-1,0 1-17,1 0-16,6 1-10,7 21-7,5 12 17,4 12 2,-2 3-1,-4 0 7,-3-7-6,1-4 1,-2-6-3,0-4 1,0-3-1,-3-3 0,-4-2 0,1-3-22,-1-5-43,1-9-55,-1-3-205</inkml:trace>
  <inkml:trace contextRef="#ctx0" brushRef="#br0" timeOffset="13771.3065">15843 13143 266,'0'0'102,"0"0"-75,0 0-9,0 0 1,0 0-15,0 0 15,13-2 31,0 0-31,4 1-12,-1-1-7,4 2-25,-5-3-122,-2 2-208</inkml:trace>
  <inkml:trace contextRef="#ctx0" brushRef="#br0" timeOffset="14341.5703">16080 12975 378,'0'0'75,"0"0"-55,0 0 1,0 0-10,0 0-9,0 0 38,65-7 1,-42 4-16,2-5-2,3 4-4,2-4-10,3 2-7,0-1-2,-2-1-1,-3 3-53,-4 4-77,-9 1-19,-6 0-129</inkml:trace>
  <inkml:trace contextRef="#ctx0" brushRef="#br0" timeOffset="14604.6814">16275 12975 241,'0'0'90,"0"0"-59,0 0 20,0 0-12,0 0-25,0 0 74,-6 80-17,6-53-37,0 2-5,0-2-14,0 0-10,6 1-2,1-2 1,-2 1-4,1-3-1,-1-1-33,2-4-53,2-7-108,1-9-184</inkml:trace>
  <inkml:trace contextRef="#ctx0" brushRef="#br0" timeOffset="14905.5013">16587 12883 482,'0'0'59,"0"0"-54,0 0-5,0 0 0,0 0-7,0 0 7,-19 96 21,12-59 6,3-3 4,-3-2 2,4-1-20,1-1-5,2-5-3,0-3-4,0-2-1,0-5-21,5-3-59,5-6-61,1-4-79</inkml:trace>
  <inkml:trace contextRef="#ctx0" brushRef="#br0" timeOffset="15460.2653">16560 12947 207,'0'0'42,"0"0"-33,-3-84-1,3 59 7,0 3 28,4 2 12,7 4-2,0 3 3,0 3 7,0 4-12,1 4-24,0 2-21,-2 2-5,3 16-1,-3 8 5,-6 5-5,-4 4 16,0 1-9,-4 2-7,-9-7-13,-1-4-36,-1-4-11,1-7 10,2-5 13,5-4 19,0-2 10,2-4 3,2-1 2,3 0 3,0 0 3,0 0 1,0 0 1,0 0-3,0 0-2,13 0 21,2 0 11,8 7 7,-1 0 19,2 4-7,1-1-21,-1 4-12,0 2-5,-1 2-2,0 2-8,0-2 0,-4 0-3,-2-3 1,0-3-1,-5 0-6,-1-3-34,-1-3-116,-4-6-112</inkml:trace>
  <inkml:trace contextRef="#ctx0" brushRef="#br0" timeOffset="16145.3097">17264 12870 248,'0'0'160,"0"0"-43,0 0-18,0 0-22,0 0-49,0 0-9,-10-15-15,10 14-4,10-4 0,10-1 0,10-2 11,2-1-10,-2 0 4,-1 3-5,-9 1-12,-4 4-50,-5 1-122,-11 0-141</inkml:trace>
  <inkml:trace contextRef="#ctx0" brushRef="#br0" timeOffset="16361.5625">17340 12832 232,'0'0'185,"0"0"-159,0 0 0,0 0 4,0 0 64,-10 90-20,7-54-39,1-1-4,2 1-17,-4-4-6,1-1-5,0 3 0,-1-3-3,-1-1-5,0 1-26,1-6-34,-2-4-89,3-6-132</inkml:trace>
  <inkml:trace contextRef="#ctx0" brushRef="#br0" timeOffset="16568.5463">17288 13288 323,'0'0'166,"0"0"-70,0 0-11,0 0-43,0 0-27,0 0-6,23-18-5,-1 9 6,5-2-2,-3 4-6,3 0 0,-4 2-2,1 0-23,-2 1-50,-2 0-161,-2 0-187</inkml:trace>
  <inkml:trace contextRef="#ctx0" brushRef="#br0" timeOffset="17000.3733">18064 12658 379,'0'0'167,"0"0"-100,0 0-39,0 0-20,0 0-4,-79 85 10,49-44 5,0 6 1,0 2-12,-1 0-8,3 0 1,-1-4-1,4-5-13,4-4-51,-1-6-26,4-3-3,3-6 4,4-6-25,3-4-93</inkml:trace>
  <inkml:trace contextRef="#ctx0" brushRef="#br0" timeOffset="17285.5721">17766 12746 561,'0'0'45,"0"0"-9,0 0 1,0 0-15,0 0-22,0 0-7,-5 8 7,16 18 20,1 2 7,2 2-11,3 2-15,1-1 1,1 3-1,1-4 0,-1 0-1,-2-3 1,0-3-1,-5-1 0,2-4-2,-2-1-29,-1-3-17,3-3-105,-3-6-159</inkml:trace>
  <inkml:trace contextRef="#ctx0" brushRef="#br0" timeOffset="17933.7151">19402 12774 312,'0'0'142,"0"0"-37,0 0-2,0 0-51,0 0-29,0 0-16,-16-10-7,16 30 0,0 9 0,0 8 16,0 4-5,0 3-4,0-4 0,0 1-5,4-5-2,2-1 2,5-4-2,-4-2-9,5-5-44,-1-8-49,-2-8-166</inkml:trace>
  <inkml:trace contextRef="#ctx0" brushRef="#br0" timeOffset="18203.2815">19424 12725 44,'0'0'1,"0"0"20,0 0 44,0 0 5,0 0-10,0 0 47,39-69-26,-19 61-21,4 1-6,3-1-21,3 2-15,2 2-16,3 0-2,2 0-22,-3 3-65,-4 1-64,-10 0-33</inkml:trace>
  <inkml:trace contextRef="#ctx0" brushRef="#br0" timeOffset="18435.0796">19434 12924 172,'0'0'42,"0"0"10,0 0 47,100-54-43,-63 36-17,2 1-4,-4 4-12,-2 4-17,-6 2-6,-5 4-26,-7 3-66,-7 0-92</inkml:trace>
  <inkml:trace contextRef="#ctx0" brushRef="#br0" timeOffset="19190.1208">20097 12632 299,'0'0'85,"0"0"-14,0 0-23,0 0-29,0 0 4,-83 29 2,59-7 9,0 7-9,3 4 4,2 4-9,4 5-6,5 1-7,5-1-5,5-4-2,0-6-1,19-2 0,6-10-1,6-4 0,6-9 2,0-7 0,4 0 8,-2-7-7,-3-15 2,-3-5 4,-3-4-5,-7-2 3,-5-5-1,-8 2-4,-8 0 16,-2-1 15,-3 3-16,-15 0-4,-8-1-11,1 4 0,0 7-3,-2 6-11,4 11-15,-2 7-36,1 0-46,2 7-96,2 9-107</inkml:trace>
  <inkml:trace contextRef="#ctx0" brushRef="#br0" timeOffset="19602.2048">20531 12601 239,'0'0'116,"0"0"24,0 0-8,0 0-45,0 0-40,0 0-41,-17-28-6,17 46-12,0 13 12,0 6 3,0 4-1,0-2 9,3-1-10,3-1 3,1 1-3,-4 0 0,-3-3-1,0-2-11,0-7-29,0-8-41,3-7-96,2-7-104</inkml:trace>
  <inkml:trace contextRef="#ctx0" brushRef="#br0" timeOffset="20108.068">20567 12594 126,'0'0'69,"0"0"3,0 0 12,16-87-27,-5 73-5,1 2-9,0 3-2,0 4-8,-1 3-8,2 2-17,0 2-8,4 16 0,-5 4 1,-3 5 2,-5 2 0,-4-1 1,0 0-8,-9-3-12,-13-1-16,-1-3 3,-2-4-9,0-4 24,3-2 14,2-3-2,2-3 2,8-2 3,2-1 1,5 1 3,2-3 21,1 1-28,0 4-7,0 1 7,16 3 17,6 1 38,7 0-11,2-3-1,3 0 3,2 1-16,0 1-11,-2 2-15,2 1-3,-4 0 2,-5 0-3,-4-2-15,-4 3-28,-3-3-19,-4-1-77,-4-2-116</inkml:trace>
  <inkml:trace contextRef="#ctx0" brushRef="#br0" timeOffset="21210.5389">22240 12486 368,'0'0'130,"0"0"-28,0 0-36,0 0-26,0 0-7,0 0-17,0 0-16,-28-30-2,25 46-12,0 11 14,-2 9 21,-1 1 8,1-1-15,-2-3 1,1-2-9,2-2-5,-1 0 2,4-5-3,-1-3-7,1-1-21,1-7-1,0-4 9,0-6-24,0-3-33,0 0-2,0 0 57,0-15 20,0-6 2,0-4-2,0-3-1,3-2 6,3-2 27,0-2 17,1-4-3,4-1-21,-1 0-3,2 3-12,1 4 8,-3 10-4,-3 8 7,-1 7 5,-5 4 10,1 3 0,1 0-29,6 4-5,7 19-7,4 10 7,2 8 4,0 2 0,-4-1 1,-1-3-2,-4-4 2,-1-3-3,-2-4-2,-2-2 1,-2-2-1,0-4-21,-5-5-24,1-8-29,-1-5-86,-1-2-191</inkml:trace>
  <inkml:trace contextRef="#ctx0" brushRef="#br0" timeOffset="21395.4533">22273 12686 271,'0'0'104,"0"0"-81,0 0-11,0 0 27,0 0-22,0 0-10,95-28-7,-78 28-27,-7-2-86,-1 0-154</inkml:trace>
  <inkml:trace contextRef="#ctx0" brushRef="#br0" timeOffset="22012.2334">22807 12501 247,'0'0'134,"0"0"-4,0 0-45,0 0-52,0 0-33,0 0 2,-21 52 2,9-18 11,3-2 4,3 0 12,0-1-14,2-5-7,-2 2-6,3-3-1,3 1-3,0-2-2,0-1-14,0-3-19,0-7-66,5-7-165,8-6-48</inkml:trace>
  <inkml:trace contextRef="#ctx0" brushRef="#br0" timeOffset="22529.1033">22777 12516 187,'0'0'44,"0"0"38,0 0 18,0 0-20,30-81-20,-21 69-27,1 3-3,2 3 3,-3 4-15,2 2-12,0 0 2,0 11-8,0 10-1,-3 6 1,-6 3-3,-2 0 3,0-2-21,0-3-24,-7-6 9,-3-2 20,0-5 10,0-5 6,2 1 5,5-6-4,3-1-1,0-1-5,0 0-31,2 0-1,11 0 37,3 0 2,2 0 6,-3 0 0,2 0 11,-4 9 2,2 6-4,-2 2 3,-3 2-4,-6 1 5,-1 1-2,-3 0 4,0 3-1,-9 0-3,-8 0-5,-5 1-2,0-3-1,1-3-7,1-4-2,4-5-2,3-4-32,1-6-46,0 0-103,1-3-178</inkml:trace>
  <inkml:trace contextRef="#ctx0" brushRef="#br0" timeOffset="23030.4634">23398 12460 181,'0'0'30,"0"0"23,0 0 17,0 0-15,-85-42-9,56 42 20,1 1-22,-3 22-22,-1 7-15,1 7 16,4 3-2,7 1-12,9-4-8,11-2-1,0-7-3,15-1 2,9-5 0,7-5 1,3-7 0,2-4 1,3-6 23,3 0-3,4-6-9,-1-9-7,-5-5 1,-9 2-3,-10-1 9,-8-1 6,-8-3 13,-5-2-7,0-2-17,-3-2-3,-16 1-4,-1-1-2,-4 5-31,-1 3-24,0 7-46,-1 7-64,5 2-133</inkml:trace>
  <inkml:trace contextRef="#ctx0" brushRef="#br0" timeOffset="24070.3932">23738 12521 26,'0'0'63,"0"0"36,0 0 2,0 0-13,0 0-7,0 0 21,21-67-39,-19 64-22,-2 2-1,0 1-10,0 0-3,0 0-24,0 0-3,0 0-8,4 6-7,2 12 13,3 7 2,4 4 5,2 3-1,3 1 9,1-3-10,4-2 1,-1-2 0,-1-2-3,0-1 1,-5-4-2,-2-3 1,-5-5 0,-5-4-1,2-4 0,-5-2 0,1-1 2,-1 0-2,-1 0 5,0 0 4,2-3 2,-2-11 2,0-5-11,0-5-1,0-5 1,0-2 0,0-5-2,3-1 0,0 2-3,0 4-6,-3 4-8,0 6 1,0 3-7,2 6-15,-1 4-30,4 5-114,-1 3-88</inkml:trace>
  <inkml:trace contextRef="#ctx0" brushRef="#br0" timeOffset="24471.4765">24275 12390 397,'0'0'102,"0"0"-29,0 0-20,0 0-53,0 0 0,0 0 0,-42 81 7,36-43 20,0 1 0,5-4-5,-1-3-12,2-1-3,0-5-7,0-1 1,0-4-1,0-5 0,0-4-2,2-2-13,7-7-39,0-3-100,1 0-85</inkml:trace>
  <inkml:trace contextRef="#ctx0" brushRef="#br0" timeOffset="24719.449">24294 12405 416,'0'0'93,"0"0"-55,0 0-6,0 0-26,0 0-5,111-86 5,-81 75-2,-6 4 1,-7 4-5,-6 3 0,-2 0-6,1 0-19,-4 10-53,-6 8-91,0 2-101</inkml:trace>
  <inkml:trace contextRef="#ctx0" brushRef="#br0" timeOffset="24918.9927">24264 12585 225,'0'0'70,"0"0"-47,0 0 33,0 0-17,0 0 54,0 0-39,110-24-37,-81 18-9,-6 3-1,-6 3-7,-4 0-16,-9 0-79,-4 14-72,0 4-44</inkml:trace>
  <inkml:trace contextRef="#ctx0" brushRef="#br0" timeOffset="25103.9104">24297 12775 192,'0'0'0,"0"0"0,0 0 40,0 0 4,81 3-11,-47-7-18,2-7 7,1-1-3,-2 3-7,-1 0-12,-6 4-14,-4 1-104,-6 2-117</inkml:trace>
  <inkml:trace contextRef="#ctx0" brushRef="#br0" timeOffset="27309.3957">25870 12406 150,'0'0'63,"0"0"19,0 0-3,0 0-14,0 0-4,0 0-2,4-65-15,-7 58-13,-6 1-19,-7 1 0,-2 4-5,-7 1-6,-7 0 0,-2 6-1,-6 7 2,1 5-1,0 3-1,5 4 1,5 2-2,6 3 1,8 1 0,4 4 3,7 0 4,4-2-1,0-4-6,13-4 1,14-4-1,10-4-1,8-5 1,7-4 10,1-4-10,0-4 0,-1 0-12,-5 0-80,-9-9-130</inkml:trace>
  <inkml:trace contextRef="#ctx0" brushRef="#br0" timeOffset="27841.8406">26334 12355 223,'0'0'89,"0"0"-17,0 0 30,0 0-39,0 0-27,-94-17-21,72 28-4,-1 9-7,-1 5-2,5 5 9,4 3-2,2 2 2,8-2-9,5-3-2,0-2-6,11-6 0,9-2 5,9-5 1,1-7 0,2-3 6,3-5 7,-2 0 3,-1 0-2,-2-13 2,-6-4-3,-2-2 8,-8-1 1,-4-1-4,-4-3-2,-4-1-5,-2-1-9,0 0-2,-9 0-3,-11 4-21,0 4-24,-4 4-8,4 4-80,-1 4-98</inkml:trace>
  <inkml:trace contextRef="#ctx0" brushRef="#br0" timeOffset="28180.4036">26620 12346 287,'0'0'32,"0"0"-1,0 0 19,0 0 29,0 0 23,0 0-39,0-13-30,0 13-26,-1 13-5,-2 13-2,1 5 4,1 4-1,1 1-3,0-1 0,0-1 0,4 1-12,-1-4-44,-3-2-80,0-3-10,0-8-80</inkml:trace>
  <inkml:trace contextRef="#ctx0" brushRef="#br0" timeOffset="28681.6625">26617 12379 286,'0'0'41,"0"0"-26,0 0-2,0 0 0,0 0-13,0 0 4,5-66 12,-2 66 26,-2 0-36,5 0-2,5 9-4,6 9 28,3 4-5,5 1-1,5 0-13,2-1-5,-3-2 4,1 0 7,-5-2-5,-4-3-2,-3-2-1,-3-2-5,-6-1 3,-1-4-3,-1-1 1,-1-2-1,0-3 4,-1 0-3,-4 0 3,1 0 5,-2 0 16,0 0 39,0-8-18,0-7-28,0-1-7,0-4-4,-8-2-1,2-6-3,0 0-5,3-3-2,3 2-8,0 0-5,0 3 3,0 4-10,0 5-1,0 7-17,0 6-16,0 4-50,0 0-113</inkml:trace>
  <inkml:trace contextRef="#ctx0" brushRef="#br0" timeOffset="29129.2971">27283 12241 97,'0'0'103,"0"0"-5,0 0 2,0 0 3,0 0-38,0 0 0,-29-34-8,29 33-14,0-1-12,0 2-21,0-2-10,8-3 0,17-1 0,13-2 0,3 1 1,-2 1 2,-3 1-1,-6 1-2,-4 3-3,-2 1-31,-4 0-42,-4 0-91,-8 0-105</inkml:trace>
  <inkml:trace contextRef="#ctx0" brushRef="#br0" timeOffset="29383.2226">27427 12204 346,'0'0'169,"0"0"-148,0 0-16,0 0 22,0 0 28,-37 83-5,31-58-4,2 0-32,1-1 1,1 0-7,2-1-6,0-1 0,0-2-2,0-2 2,0-1-2,2-3-4,2 0-29,2-2-28,-1-2-89,-1-3-71</inkml:trace>
  <inkml:trace contextRef="#ctx0" brushRef="#br0" timeOffset="30131.8152">27883 12301 292,'0'0'124,"0"0"-16,0 0-12,0 0-68,0 0-20,0 0-8,-23 47 10,14-16 10,2 2 15,-1-1-14,1-2-11,0-1-1,2-2-6,0 0-2,4-5 2,1 1-3,0-3-18,0-5-24,0-4-20,9-3-96,4-8-62</inkml:trace>
  <inkml:trace contextRef="#ctx0" brushRef="#br0" timeOffset="30633.1694">27812 12343 31,'0'0'54,"0"0"9,0 0 72,0 0-26,51-77-8,-48 71-6,0 3-38,2 2-32,1-1-24,7 2-1,2 0 0,4 0 1,3 9-1,-5 5-8,-2 4 1,-8 3 1,-2 0 1,-5 1 0,0 1 5,0-2 9,-9-3-6,-7 0 1,-3-4-2,-1-2-2,0-5-14,5-2-1,2-2 1,4-3-2,3 0 8,3 0 8,3 0 2,0 0-2,0 0-13,0 0 8,11 0 2,6 0 6,4 0 3,2 0 11,2 8 5,-1 5 3,-1 0-11,2 4-14,3 1 3,3 0 0,1 2 1,-1-1-4,-4-2-14,-2-2-62,-7-3-31,-3-4-105</inkml:trace>
  <inkml:trace contextRef="#ctx0" brushRef="#br0" timeOffset="31087.4474">28493 12266 212,'0'0'33,"0"0"5,0 0 29,-99 20-33,71 6 17,3 3 6,5 2-7,5 0-22,9-2-21,6-2-7,0-3-8,9-6 5,12-3 3,4-7 3,5-4 1,4-4 3,4 0-4,-1-1 9,-2-14-6,-9-1-4,-5 0 8,-10-2-5,-8-2 11,-3-4 6,0-1-11,0-2 1,-6-1-11,-6 2-1,-3 3-2,3 6-16,-1 7-67,4 4-75,1 3-157</inkml:trace>
  <inkml:trace contextRef="#ctx0" brushRef="#br0" timeOffset="31488.541">28769 12233 378,'0'0'77,"0"0"17,0 0-14,0 0-31,0 0-12,0 0 2,0-29-5,0 29-21,0 0-13,0 6-8,0 17-4,0 8 12,0 7 6,0 0-5,3 0 2,3-5-3,1-3 1,1-4-1,1-4 0,-2-4 0,5-4 0,1-5-1,7-2 1,5-4 1,6-3 2,2 0-3,0 0-7,-3-3-48,-5-6-37,-7-2-145,-6 1-167</inkml:trace>
  <inkml:trace contextRef="#ctx0" brushRef="#br0" timeOffset="31904.9991">29209 12149 280,'0'0'111,"0"0"3,0 0-19,0 0-44,0 0-29,0 0-21,0 12-1,0 15 0,-5 8 20,-1 4 10,2-3-20,1-1-8,3-6 0,0-1-2,0-4 2,0-3 5,1-2 4,5-1-2,2-2-4,1-5-2,0 0-3,0-4 1,5 0-1,6-4 4,7-2-4,9-1-2,5 0-28,3-4-3,-7-7-31,-7-1-82,-9 0-65</inkml:trace>
  <inkml:trace contextRef="#ctx0" brushRef="#br0" timeOffset="32468.8665">29844 12210 244,'0'0'137,"0"0"11,0 0-15,0 0-64,0 0-22,0 0-21,0-16-26,0 16-4,0 15-8,0 11 12,0 3 10,0 2-4,0 0-2,0 0-1,-3-5 0,2 2-1,1-4-2,0-3-14,0-2-32,3-2-32,6-6-126,4-8-161</inkml:trace>
  <inkml:trace contextRef="#ctx0" brushRef="#br0" timeOffset="32754.0742">29953 12150 324,'0'0'124,"0"0"-47,0 0-35,0 0-14,0 0-20,87-59-5,-66 54-3,-4 3 0,-3 2-6,-3 0-15,0 2-29,0 10-21,1 2-34,-3 2-68</inkml:trace>
  <inkml:trace contextRef="#ctx0" brushRef="#br0" timeOffset="32992.0832">29873 12364 82,'0'0'36,"0"0"82,85 0-37,-51 0-46,-3 0-13,-2 0-14,-6 0-8,-7 0-22,-7 2-93,-6 5-64</inkml:trace>
  <inkml:trace contextRef="#ctx0" brushRef="#br0" timeOffset="33192.6493">29928 12525 14,'0'0'41,"0"0"71,0 0 7,0 0-42,0 0-30,109 0 1,-78-1-30,4-1-18,2 1-13,-3 1-86,-3-2-65</inkml:trace>
  <inkml:trace contextRef="#ctx0" brushRef="#br0" timeOffset="33609.3648">30409 12052 149,'0'0'77,"0"0"-29,0 0-28,0 0 33,0 0 70,4 91-20,-4-55-49,0 2-28,0-4-12,0-2-8,0-2-4,0-3-2,0-3 0,0-1-46,0-7-55,0-5-62,0-8-165</inkml:trace>
  <inkml:trace contextRef="#ctx0" brushRef="#br0" timeOffset="33994.4687">30337 11980 338,'0'0'2,"0"0"-2,88-31 20,-57 31 24,0 0-14,2 13 3,2 13-6,4 10 6,0 8-9,2 2-12,-7 2 0,-4-1-7,-5-3 1,-9-5-2,-6-3-1,-7-2 0,-3 0 8,0-2 0,-16-1 0,-6-2-2,-1-4-5,-6-1 0,-1-4 1,-2-2-3,-6-3 5,-2-3-4,3-2-2,-1-2-1,2-3-39,-1-3-50,-3 0-65,3-2-24</inkml:trace>
  <inkml:trace contextRef="#ctx0" brushRef="#br0" timeOffset="34696.3594">31317 12391 153,'0'0'139,"0"0"-18,0 0-18,0 0-24,0 0-23,0 0-11,-28-11-20,28 11 7,0-1-13,0 1-13,0 0-6,6-3-1,13-1 1,9-1 6,7 0-6,3 2-28,1 1-33,0 0-63,-9 1-134,-11-1-54</inkml:trace>
  <inkml:trace contextRef="#ctx0" brushRef="#br0" timeOffset="35329.026">31754 12051 222,'0'0'76,"0"0"27,0 0 9,0 0-52,0 0-50,0 0-10,-4 22 3,-1 14 4,2 5 18,1 5-15,2-4-6,0-3 2,2-4-6,15-6 0,5-1 0,8-4 0,6-3 0,3-3 3,2-1 2,1-4 2,-3-3-3,-1-2-3,-3-5 5,-6-1-6,-3-2-6,-4 0 6,-2-10 2,-4-8 0,2-3 7,-3-6-5,-2-4 1,0-6-5,-7-2 4,-4-1-3,-2-2 4,0 1-2,0 2-1,0 4-2,0 7-3,0 5-17,0 6-38,3 6-91,-3 4-39,0 4-89</inkml:trace>
  <inkml:trace contextRef="#ctx0" brushRef="#br0" timeOffset="37950.6709">3071 15413 182,'0'0'74,"0"0"-21,0 0 25,0 0-24,0 0-23,0 0 6,-80 0 15,74 5-11,0 4-13,-4 8-14,-2 10-14,-2 12 0,-1 8 0,2 0 0,1 3-2,6-3 1,6-8-1,0-6-2,0-6-2,16-7-9,1-8-5,5-3 16,2-7 4,2-2 5,-1 0-5,0-10 8,-4-6 3,-3-4-7,-3-2-4,-3-1-1,-6 1-10,-2-1 11,-4-1-4,0 0-2,0 1 6,-10 0-4,-4 3-11,-8 3-9,1 3-13,0 7 15,-3 3 21,2 2-4,4 2-1,3 0 5,6 0 1,6 0 2,3 0 1,0 0-3,0-2 0,0 1-13,0 1-21,9-2 10,10-2 24,8-3 1,2-7 6,9-3-4,-2-4-2,-1 0 2,-4-3 1,2-2-3,-3 0 3,-2 0-2,-4 0 7,-6 7 2,-2-1 0,-7 3 9,-3 1 23,-3-2-13,-3-2 4,0-1 4,0-3-19,0 0-13,-7 2-2,-1 4 4,2 5 14,0 5 4,-1 3 0,4 3-7,0 1-6,3 1-10,0 0-3,0 5-2,0 20-3,0 13-2,0 7 7,3 5-1,13 5-2,-2 6 3,2 2 3,-4 3-3,1 0 0,-2-1 3,-2 0-1,1-2 1,-4-3-3,3-3 1,-3-7 1,-1-6-4,0-5 6,0-3-5,-2 0 1,0-2 0,0-3-1,0-9 1,-3-8 2,0-10-2,0-2-3,0-1 0,0-1 3,0 0 0,0 0 0,-3-3-26,-3-6-4,0-3-25,0-2-95,5-4-84</inkml:trace>
  <inkml:trace contextRef="#ctx0" brushRef="#br0" timeOffset="39129.8661">3343 15639 273,'0'0'21,"0"0"4,0 0 14,0 0 5,0 0-22,0 0-7,39-67-7,-21 67-5,3 0 3,-1 13-3,0 5 0,-4 2 1,-5 2 4,-1 1 3,-7-2-2,-3 0 0,0 0 0,0 0-8,0 2-1,-10 1-32,-5 0-34,-3-1-16,1-7 7,0-3 24,0-5 19,2-5 7,5-3-18,4 0 37,0 0 6,5 0 43,1 0 1,0 0 31,0 0-33,0 0-29,0 0-13,5 0 6,9-3 13,5-1 26,2-1-10,3-1-3,7-1-7,5-7 7,0-4 1,1-3-8,2-3-14,-3 0 2,-3 2-12,-2 1 5,-4 3-6,-5 2 1,-5-1 3,-6 3-1,-6-4 6,1-1 9,-6 0 5,0-2-2,0 0-13,-6 3 8,-7 1-8,-4 3-8,-1 6-6,2 0 6,-2 3 4,6 5-3,6 0-2,-3 0-15,5 0 8,-1 5-3,4 10-1,1 4-7,0 2 16,6-1-8,10-1 8,2-2-7,4-3 9,2-5-4,1-5 5,1-4 0,1 0 4,0 0 1,-2-3 4,3-8-2,-4-5-4,4 0-1,-8 2 1,-1-1-3,-8 4 1,-8-1 3,0 1 7,-3 0 2,0-3-7,-12 2-1,-6-1-5,0 3-11,2 1 11,-1 5 5,4 1-1,4 2 0,4-1-2,5-2 2,0 0-1,0 0-3,0 0-5,9-6-3,14 0 8,5-2 2,3 5-2,1 5-2,-4 2-1,-4 6-1,-3 16 4,-2 7 2,-4 6 20,-2 2-3,-2 3-1,-2-1-13,1-5-2,1-5-2,1-9-1,4-7-1,0-4 1,4-5-2,1-4-10,4 0-21,-1-10-23,0-8-110,-2 0-200</inkml:trace>
  <inkml:trace contextRef="#ctx0" brushRef="#br0" timeOffset="40448.4801">4699 15540 103,'0'0'97,"0"0"-14,0 0-3,-88-6-53,60 6-4,1 10 14,5 1-13,5-2-5,4 3-12,4 3-7,3 3-7,0 5 6,2 1 1,4-3 3,0-3-3,0-1-6,8-7-5,6-2 11,2-4 3,5-4-3,0 0 2,6 0 14,-2-15 9,3-3-14,-3-5-2,-2 2-6,-5 0-1,-4 3-2,-4 4 3,-6 7 3,-1 4-4,-3 2 5,0 1 8,0 0-11,0 0-4,0 0-17,0 3 17,0 7 0,0 2-2,5 1 1,1-3-4,7-4 0,-1-1-19,6-5 4,5 0 2,2-3-7,5-14 9,0-2 4,-2-4-2,-1-3 0,-2-2 11,-4-7 3,-3-3 6,-4-2 7,-3-4 21,-3 2 16,-4-2-10,-4 3-3,0 1 1,0 1 5,-3 1-15,-4 2 3,-3 6-4,2 7-12,2 10-2,3 5 7,0 7 8,3 1-27,0 0-2,-2 22-3,1 16-1,1 10 1,0 2 0,0-2 0,15-3 0,3-3 2,0-1 2,4-5 0,-1-6 0,4-5-2,-2-2 1,2-6 1,-4-4-1,-1-5-1,0-7-7,1-1-5,0-1-2,3-14-7,-5-5 3,-5-2-9,-4-4 18,-2-1 8,-7-2 1,-1 1 2,0-1 1,0 5-1,0 5 0,-4 6 1,2 7 10,-1 5 19,3 1-28,0 6-2,0 17-2,0 5 2,0 2 1,6-1-1,5-4 0,0-2-1,0-3 1,-2-7-1,4-1-4,1-4-24,2-7-83,2-1-142</inkml:trace>
  <inkml:trace contextRef="#ctx0" brushRef="#br0" timeOffset="40733.6735">5281 15082 376,'0'0'76,"0"0"7,0 0-19,0 0-28,0 0-36,0 0-3,-16-22-15,16 22-69,-2 0-112,-1 0-93</inkml:trace>
  <inkml:trace contextRef="#ctx0" brushRef="#br0" timeOffset="40969.767">4963 15283 53,'0'0'274,"0"0"-274,0 0 0,0 0 4,0 0 52,81-12 7,-44-2-4,2 1-33,-3 0-17,-1 6-9,-5 1 0,-1 4-91,1 1-112</inkml:trace>
  <inkml:trace contextRef="#ctx0" brushRef="#br0" timeOffset="42083.5166">5857 15257 148,'0'0'102,"0"0"-31,0 0 3,0 0-37,0 0-29,0 0-2,-85-7-3,65 20 0,-2 8 1,0 5 3,4 6 4,3-1 26,3-1-9,9-2-11,1-3-10,2-6-7,0-4-7,2-4-5,13-4 9,3-5 3,0-2 10,6 0-1,-2-2-3,0-9 10,-2-3-11,-1-3-4,-4 0-1,-3-1-8,-3 2 1,-3 1 4,-4-3 3,-2 3-1,0-2-5,0 2 4,0 2 2,0-1 2,0 0 11,0 1 3,0 0-12,0-4 14,4 2-17,12 0-1,2 2 0,3 5 0,3 5 0,-2 3 0,2 3 0,-4 16 8,-1 4 15,-2 1-12,-3-1-3,-3-1-2,-2-4-4,-2 0 0,-1-1 1,-4-2 0,-1-5 0,1 0-2,-1-7 1,-1-2-2,2-1-3,1 0-4,0-12 7,5-11 0,0-3 0,4-3 0,1 5-7,1 3 6,-1 3-3,1 7 1,-2 6 0,1 5-7,1 0-4,2 5 14,-1 7 2,-2 2 4,1 1 1,-4-1-1,2 3-4,-3 0-1,4-1 0,-4 1-1,3-2-3,0-3-115,2-3-165</inkml:trace>
  <inkml:trace contextRef="#ctx0" brushRef="#br0" timeOffset="42923.4851">7267 15185 145,'0'0'232,"0"0"-219,0 0 62,0 0 7,0 0-54,0 0-7,-8 34-8,8-34-8,0 2-3,0-2-4,2 0 4,8 0-1,5 0 9,2-8 2,2-4-5,-4 0-7,-2 2-8,-2 1-9,-4 3 11,-2 1 1,2 2 5,-2 2 0,-2 1-3,-3-2 0,1 2-1,1 0-7,2 0-6,1 0 14,1 6 3,2 4 0,0 0 0,0 0 0,-1 1 0,0-2 1,1 0 1,-1-3 2,-2-1 3,2-3 2,4-2-7,-2 0 4,5 0 0,3-1 1,1-13 0,-3-1 1,0-1-7,-3-2 4,-1-3-1,-3 1 0,1 2 2,0 5-6,-2 3 0,-2 7 1,-2 3 3,0 0-4,3 2-2,3 9 2,1 2 20,-2 2 1,-2-1 8,0-1-1,-1 1-12,-5 1-8,0 1-4,0 2 2,0 5-6,-14-1-45,-3 0-98,-1-9-266</inkml:trace>
  <inkml:trace contextRef="#ctx0" brushRef="#br0" timeOffset="43101.4529">7437 14963 704,'0'0'19,"0"0"-4,0 0-8,0 0-7,0 0-65,0 0-196</inkml:trace>
  <inkml:trace contextRef="#ctx0" brushRef="#br0" timeOffset="44859.3555">11179 14643 126,'0'0'86,"0"0"7,0 0-19,0 0-36,0 0-26,0 0-9,-94-26 4,74 26-1,4 0-1,0 0 5,0 0 18,0 0-2,0 0-19,-7 3-3,-2 7-4,-3 0 0,-1-1 0,4 0-1,5-1 1,6-2 0,3-4 1,5 1 2,3-1-3,2-1 0,1-1 0,0 0-2,0 0-2,0 0 2,0 0-6,0 0 1,0 5 2,0 3 5,0 1 8,0 4-2,0 5-5,0 3 5,0 5-2,0 5 0,0 4 2,0 4 3,0 5-2,0 1 0,0 3 9,-2 2 2,-1-2-4,-1 1-7,4-2 1,0 6 1,0 3-3,0 0-1,0 1-4,-3-2-1,-5-1 2,-1 1-1,-1-3 0,1 0 1,0-1 0,4-3-2,-2-3 0,4 0 1,0 1-1,-1-2 2,1 2 5,0-2-4,3-2-1,0-3-1,0 0 6,4-1-2,4-4 6,0 1 0,0-1-5,1 4 4,-1 2-1,0 6-1,-2 3 5,-1 4-1,-1 3-5,1-2 0,2-2-7,2 0 4,-3-1-4,2-2 0,0 3 1,0-3 1,3 1-2,-1 3 1,3-2-1,-1 3 0,2 0 0,-1 2 0,0 0 0,1-5 1,1 1-1,-2-3 0,-2 2 0,5-1 0,-5 3 3,0 2-2,0-1-1,1-3 0,0-2 0,-2-7 0,-1-4 0,2-4 1,-2-4-1,-3-5 1,1-3-2,-1-3 2,-3-1-1,0-1 0,-2-2 1,1 2 0,-2-4-1,0 2 0,0-3 0,0-5 3,0 0-2,0-3 1,0 2 1,-2-5-3,1 1 0,-1 1 2,-1-1 1,-1 1-1,1-2-2,-1 2 1,-1 0-1,2 0 4,2-1-3,1-2-1,0 0 2,0 0 1,0 0-3,0 0-3,0 0-5,13 0 1,8-5 7,6-2 2,1-7-2,2 0-13,6-5-16,1-5-22,1-6-68,-1-2-127</inkml:trace>
  <inkml:trace contextRef="#ctx0" brushRef="#br0" timeOffset="48028.529">12120 14543 275,'0'0'113,"0"0"-29,0 0-14,0 0-1,0 0-37,0 0-18,0 0-14,0-1 5,0 33 3,0 8 40,0 5-16,-6 1-13,-1-3-9,1 1-9,0-4 4,3-2-3,1-3-2,2-5-10,0-4-11,6-7-33,9-7-30,3-9-114,4-3-167</inkml:trace>
  <inkml:trace contextRef="#ctx0" brushRef="#br0" timeOffset="48799.4475">14039 14519 225,'0'0'166,"0"0"-112,0 0 42,0 0-20,0 0-55,0 0-15,-90 91 16,74-58 0,2 3 1,2-3-9,2-1-7,7-5-6,3-5-1,0-2-3,16-5-3,7-3 6,7-4 0,7-7 2,2-1-2,0 0 3,1-7 2,1-10-1,-5-2-2,-7-2-1,-10 1 6,-7-1 1,-9 0 33,-3 0-12,-3-4-8,-16 3-12,-6-2-9,-5 4-5,-3 5-25,-3 8-28,0 7-55,-6 0-220</inkml:trace>
  <inkml:trace contextRef="#ctx0" brushRef="#br0" timeOffset="49639.4308">12235 15585 306,'0'0'58,"0"0"-19,0 0 11,0 0-27,0 0-20,-82 39 5,55-1-1,3 6 7,3 1 3,8-2 5,7-5-15,6-6 1,0-8-8,9-6-8,13-6 8,6-6 4,7-6-1,2 0 3,4-18 10,0-8 4,-2-3-14,-6 0-1,-8-3 1,-10 3 3,-10 2 3,-5 3 10,0 0 3,-12 3-9,-9 3-6,3 5-10,-9 5 0,3 6-29,-1 2-48,0 0-172</inkml:trace>
  <inkml:trace contextRef="#ctx0" brushRef="#br0" timeOffset="50303.5073">13799 15388 143,'0'0'12,"0"0"37,0 0 41,0 0-16,0 0-14,0 0-7,47-39 33,-47 39-43,0 0-30,0 15-8,0 10 1,0 6 20,0 2-5,6 0-14,3 1-1,0 1-1,3 1-4,-4 2 0,-4-1-2,-2 3 2,-2-4 1,0-2-2,0-2 1,0-7-1,0-4-10,0-5-40,0-9-109,0-5-135</inkml:trace>
  <inkml:trace contextRef="#ctx0" brushRef="#br0" timeOffset="51315.2468">16318 14288 286,'0'0'123,"0"0"-85,0 0 13,0 0 7,0 0-35,0 0-7,-94-2 4,71 22 4,-1 4-5,1 9-17,2 5 4,2 2 1,7 1 1,4-4-3,8-3-5,0-8 0,5-3-5,15-5 5,6-4-1,10-10 2,9-4 17,3 0-7,2-15 3,-4-4-9,-8-1-3,-10-1 4,-10-2-2,-8 0 5,-5-1 8,-5-1-4,0 2-5,-10 4-2,-8 1-6,-6 5-5,-1 2 1,-1 5-39,2 5-61,0 1-208</inkml:trace>
  <inkml:trace contextRef="#ctx0" brushRef="#br0" timeOffset="52009.5633">18182 14271 155,'0'0'128,"0"0"-78,0 0 44,0 0-21,0 0-54,0 0 1,-46 57 22,29-22-7,5 3-1,2 1-18,3-2 4,7 0-13,0-6-7,0-8 1,19-5-1,6-6-4,5-8-5,4-4 2,5 0 7,0-10 10,-1-10-8,-5-2 2,-4-6 0,-8 2-4,-5-5 8,-7 1-4,-7 0 1,-2 2-1,-6-1 0,-18 2-4,-4 0-5,-5 4-53,-5 5-110,-1 5-203</inkml:trace>
  <inkml:trace contextRef="#ctx0" brushRef="#br0" timeOffset="52825.565">16318 15415 318,'0'0'76,"0"0"-48,0 0 12,0 0-33,0 0-6,0 0 1,-77 83 5,63-50 9,0 1 25,2 3 15,4-3-37,2-2-12,6-5-4,0-6-3,0-9-5,14-7-3,6-5 8,6 0 1,5-18 12,3-9-5,4-4-4,-5 1 0,-5 0-4,-7 3 3,-9 1 0,-9 2 1,-3 2 3,0 3 2,-11 2-4,-10 3-5,-2 5-4,-3 6-10,1 3-70,-5 0-81,0 6-170</inkml:trace>
  <inkml:trace contextRef="#ctx0" brushRef="#br0" timeOffset="53596.0575">18330 15353 295,'0'0'25,"0"0"-15,0 0-10,0 0 0,0 0-2,-85 64 2,73-36 0,1 7 34,1 1 13,1 3 2,3-1-31,4-4-12,2-5-3,0-7-3,12-6-4,11-11 4,5-5 1,6 0 39,7-13 32,3-11-31,0-4-30,-4-3-1,-5 3-7,-10-1 5,-11 2 4,-6 1 12,-8-1 4,0 2-14,-15-3-12,-14 7-2,-6 3-11,-7 5-7,0 5-55,-2 5-126,0 2-219</inkml:trace>
  <inkml:trace contextRef="#ctx0" brushRef="#br0" timeOffset="54729.9348">12268 16758 296,'0'0'89,"0"0"-46,0 0 30,0 0-33,0 0-32,0 0-6,-63 61 2,54-26 2,5 3 7,2-4 7,2-4-14,2-4-6,13-8-3,6-5-11,4-6 12,2-6 4,1-1 5,-1 0 7,-5-11-2,2-5-1,0-5-9,-3-5 8,-2-1-1,-4-1 5,-6-2 8,-4 1-6,-5 0 0,0 4 0,-11 2-11,-10 4-5,-5 3-3,-1 9-27,-3 7-29,0 0-52,0 10-119</inkml:trace>
  <inkml:trace contextRef="#ctx0" brushRef="#br0" timeOffset="55431.618">14040 16671 99,'0'0'195,"0"0"-85,0 0-9,0 0-51,0 0-37,0 0-8,-7 68 7,-2-28 13,7-1-7,2-3-9,0-4-2,0-8-5,2-6-2,8-8 0,1-3 0,2-6 0,5-1 0,3-6 16,6-14-6,1-4 2,-5-1-8,-1 1-3,-10-1 5,-3 1-4,-9-3 3,0 0-1,-3 0-3,-18 0 0,-6 4-2,-4 5-11,-4 9-46,-4 9-132,-2 0-118</inkml:trace>
  <inkml:trace contextRef="#ctx0" brushRef="#br0" timeOffset="56255.6416">12416 17781 123,'0'0'88,"0"0"-33,0 0-15,0 0-21,0 0-18,-60 101 4,57-74 2,3 0 5,0-1 29,0-3 1,1-1-17,7-5-14,7-4-11,1-5-3,5-7-5,3-1 8,0-4 2,-2-16 41,2-3-1,-3-1-13,-6 0-9,0 2 0,-6-7-6,-6 1-4,-3-6 1,0 3-7,0 1-1,-12 6-3,-6 1-3,-2 11-42,-2 8-71,-3 4-96</inkml:trace>
  <inkml:trace contextRef="#ctx0" brushRef="#br0" timeOffset="57035.5427">14179 17650 34,'0'0'368,"0"0"-262,0 0-39,0 0 13,0 0-62,0 0-16,-13 11-2,6 11-1,0 9 1,3 5-3,1 3 3,1 3-1,2-1 2,0-2 1,0-9-2,0-6-7,13-9 3,3-7 1,3-7-3,5-1 6,-2-4 4,4-18 4,0-2 2,-3-6-5,-4-2-1,-4-4 1,-3 0-5,-4-5 4,-8 2-3,0 3 1,-9 5-1,-15 7-1,-6 9-16,-1 8-37,-2 7-133,-2 0-203</inkml:trace>
  <inkml:trace contextRef="#ctx0" brushRef="#br0" timeOffset="58307.635">16132 16750 92,'0'0'84,"0"0"-46,0 0 53,0 0-13,0 0-42,0 0 7,61 66 16,-37-66-14,3 0-4,7-5 1,0-14-25,1-2-8,-4-1-2,-4-1-4,-8 0 1,-1 4 0,-7 1-1,-5 1 10,-2 1 4,-4 2-1,0-1-6,-7 2-8,-11 1-2,-5 2 0,-2 5 0,-5 5 1,-3 0-1,-2 9 0,-4 10-1,-3 4 1,0 1-6,-1 4 6,1 4-4,5 3 4,6 4 0,8 3 0,10 1 0,8 3 0,5-4 5,6-6-5,19-6 3,7-6-1,5-7-2,4-7 0,6-5 1,3-5 1,5 0-2,4-21-15,1-6-43,-5-5-171</inkml:trace>
  <inkml:trace contextRef="#ctx0" brushRef="#br0" timeOffset="58993.9287">16587 16414 275,'0'0'103,"0"0"-99,0 0 11,0 0-2,0 0-10,0 0 8,10 11 23,7-26 24,5-5-30,-1-1-18,-3 2-6,-5 1-3,-5 7 1,-5 4 2,-2 5 6,-1 1 38,0 1-12,0 0-30,0 0-6,0 5-10,0 12 10,0 6 5,0 4-1,0 1-3,0 0-1,0-4 0,8-3-1,1-3 0,3-6-2,4-6-12,2-6-68,4 0-164</inkml:trace>
  <inkml:trace contextRef="#ctx0" brushRef="#br0" timeOffset="59194.4795">16684 16172 441,'0'0'86,"0"0"-43,0 0-31,0 0-12,0 0-76,0 0-78,-39-4-80</inkml:trace>
  <inkml:trace contextRef="#ctx0" brushRef="#br0" timeOffset="59943.1503">17256 16121 374,'0'0'138,"0"0"-30,0 0-28,0 0-55,0 0-18,0 0 1,-44 45-6,23-7 1,2 6 6,-1-2-3,0 0-1,-2 0-1,0-2-1,-2 1 0,-1-3-3,0-5 0,4-6 0,3-9-4,9-6-36,6-11-22,1-1-4,2-7 37,0-17-78,0-10 77,0-7 30,0-2-1,2 0 2,4 4 1,1 9 13,4 5 1,-4 9 20,1 7 48,-2 5-17,2 4-42,6 0-25,4 0 4,4 13-4,5 5 3,2 2-2,0 1 3,0 2-4,-2-4-1,-5 2-2,-4-1 2,1-5 0,-1-2 1,3-5-59,-2-5-160</inkml:trace>
  <inkml:trace contextRef="#ctx0" brushRef="#br0" timeOffset="72718.447">18480 16374 193,'0'0'82,"0"0"-12,0 0-1,0 0 0,0 0-25,0 0-8,0-30 16,0 25-8,0 3-8,-4 0-4,-2 2-22,-4 0-10,-1 0 0,-7 0 0,0 7 1,-1 8-1,1 5-6,3 7 6,3 4 0,0 10-3,5 7 3,2 5 0,2 1-2,3-4 0,0-5 1,0-6 0,14-9-1,5-4-1,5-8 0,4-7 0,5-8 1,0-3 2,3-5 2,-2-16 0,-1-6 0,-3-2 0,-7-4 4,-3 0-3,-11-1 1,-5-4 2,-4-1 9,0-4-4,-6 3 6,-13 0-17,-8 6 1,-3 6-1,-6 4-6,-4 8-12,0 9-18,-3 7-18,1 0-157,-1 0-147</inkml:trace>
  <inkml:trace contextRef="#ctx0" brushRef="#br0" timeOffset="74423.0071">16450 17554 174,'0'0'99,"0"0"-29,0 0 10,0 0-18,0 0-20,0 0-16,-48-13 8,36 13-12,2 0-2,-2 10-6,1 12-9,-1 16-5,2 12 0,2 4 3,7 2 2,1-7 2,0-5-3,9-8 1,7-7-5,1-8 2,4-6-3,-2-8 1,-1-2-2,1-5 2,2 0 2,0-12 2,3-14 13,0-5-7,-2-7-4,-5-6 3,-4-4-2,-6-5 4,-4 1-7,-3 2 7,0 10-5,-9 8 1,-13 9-7,-5 8 0,-6 11-10,-3 4 5,-2 6-34,-2 18-35,4 2-149,4-1-113</inkml:trace>
  <inkml:trace contextRef="#ctx0" brushRef="#br0" timeOffset="75372.4019">18289 17661 237,'0'0'19,"0"0"-19,0 0-8,0 0 8,0 0 15,0 0 33,42 3 38,-23-3-2,-2 0-18,-1 0-26,-1-11-11,2 2-13,-4-5 3,3 3-1,0-7-8,0 1-1,-3-1-2,-1 0-2,-3-2-1,-6 2 1,-3 3-5,0-3 9,0 5 2,-15 1 0,-4 3-9,-5 4 3,-4 5-4,-5 0 1,-3 15-2,-6 11 0,1 8 2,2 7-2,4 7-5,8 5 0,11 1 4,9 0 0,7-1-1,0-11 2,14-2-5,10-6 5,6-6-2,6-11 2,3-5-1,1-9 1,8-3-1,0 0-2,4-21-24,1-9-62,-5-3-176</inkml:trace>
  <inkml:trace contextRef="#ctx0" brushRef="#br0" timeOffset="76027.323">18700 17337 219,'0'0'127,"0"0"-47,0 0 18,0 0-42,0 0-35,0 0-21,1-39 0,11 24 2,-2 2-2,-4 3 3,-2 6-2,-3 3 2,-1-1-3,0 2 0,0 0 0,0 0-4,0 0-12,2 3-15,-1 15 20,3 6 11,-2 8 6,2-4 0,1 3 3,-1-6 14,2-4-4,2-3-15,2-6-1,-1-2-3,3-5-26,3-5-93,-3 0-147</inkml:trace>
  <inkml:trace contextRef="#ctx0" brushRef="#br0" timeOffset="76243.5079">18739 17126 501,'0'0'68,"0"0"1,0 0-25,0 0-30,0 0-14,0 0-2,-33-19-58,31 16-140,1-1-198</inkml:trace>
  <inkml:trace contextRef="#ctx0" brushRef="#br0" timeOffset="77172.2469">19393 17131 95,'0'0'119,"0"0"-12,0 0-21,0 0-1,0 0-3,0 0-22,0-3-24,0 3-16,-4 1-18,-3 24-2,-4 6 0,-1 8 7,-4 2 2,-1 0-9,-2-4 6,-4 1 1,0-2-4,-3-1 0,1-5 1,-2-3-4,3-5 1,3-4-1,6-5-5,3-9-5,2-4 0,4 0 7,-2-17-21,4-8-26,2-8 40,2-4 8,0 1 2,3 2-12,11 1 12,5 6 15,-1 4-6,3 6-8,1 9 10,1 6 3,5 2-14,1 3 1,2 17 4,0 2 2,1 4-6,1 2-1,-5-2 7,-1 0-7,-2-4 0,-1-5-17,-1-6-43,0-1-46,-1-10-75,-2 0-131</inkml:trace>
  <inkml:trace contextRef="#ctx0" brushRef="#br0" timeOffset="79350.3909">19431 14243 211,'0'0'97,"0"0"-77,0 0-15,0 0 0,0 0 8,0 0 15,12-7 13,1 1 2,0-4 12,4-1-5,-1-2-12,5-4-13,1 1-7,1-2-10,2 0-3,1 1-4,0 3-1,3 3 0,1 0 0,-2 5 0,-3 3-1,-4 3-1,-3 0 2,-6 0-1,-3 0-5,-2 0 3,-4 10-6,-1 1 7,-2 2 2,0 4 7,0 2 3,1 2-6,2 7-4,0 0 4,2 4-3,0 3 0,-4 1 7,-1 5-5,0 1 2,0 4-2,0 4 1,-4 1-1,-4 0 0,0-1-2,4 2-1,1 3 0,3 2 3,0 2 1,0-4 3,7 1-3,2 0-2,-1-2 4,-2 2 4,-5 1 2,-1 0-2,0 3-7,0-2 1,0-3-4,0-1 1,2-4 1,-2 3-2,0-1 1,0 5 1,0 4-2,-3 2 1,-6-1-1,3 1 0,3 0 0,1-1 0,2-2 0,0-1 0,0-2 1,5 0-2,1-1 2,-1 1-1,0 5 2,-2 1-2,0 3 0,-1 1 4,-1-5-4,1-1 2,1-3 1,3-1-2,4 1 2,1-5-2,-1-2-1,3-3 0,-2-1-1,0-4 1,-1-1 2,-1-1-2,-3 1 0,-2 0 0,1 2 0,-1 0 2,-1-4-2,0-1 0,2-1 0,-2 1 1,0 0-1,0 2-1,0 3 1,0-4 4,-2 0-4,3-3-1,-2-4 1,-1 0 0,1-3 1,-1-5-1,2-6 0,0-4 2,0-3-2,1-3 0,-1 0-1,0-4-1,-2-2-3,2 1-2,-3-2 1,1-1 5,-1 1 1,0-1 0,0 2-1,0-2 2,0 3-1,0 2 0,0-3 1,0 1 2,-1 2-3,-6 2 2,-1-4 3,0 4-2,1-2-1,0 0 3,1-3-2,3 0-2,1-3-1,2 0 3,0 0-2,0 0-1,-1 0 4,-1 0 2,-4 0 3,-7 0-2,-2 0-6,-6 0-1,-3 0 0,-3 0 0,-8-2-1,-6-1-16,-8 2-13,-5-2-21,-1 3-15,-6-7-158,-11-1-117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39:06.1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2569 959 125,'0'0'51,"0"0"-51,0 0 0,0 0 10,0 0 21,0 0 45,0 67-9,0-39-7,0 2-34,0-1 4,0 1 1,0-3-18,-3 2-9,3 0-2,0 2-1,0 1-1,0-3 0,0 0-20,0-5-12,0-3-62,0-5 12,0-6-168</inkml:trace>
  <inkml:trace contextRef="#ctx0" brushRef="#br0" timeOffset="369.835">2593 872 32,'0'0'56,"0"0"-41,0 0-1,0 0-5,0 0 7,85-24-13,-60 22 0,5 2 4,-2 0 4,-1 0-5,-6 0-6,0 2-2,-6 8-30,-5 6-39</inkml:trace>
  <inkml:trace contextRef="#ctx0" brushRef="#br0" timeOffset="632.9037">2615 1142 106,'0'0'0,"0"0"0,0 0 32,79-25 34,-55 18-21,3 2-27,-3 2-8,-5 3-2,-4 0-8,-3 3-85,0 8-66</inkml:trace>
  <inkml:trace contextRef="#ctx0" brushRef="#br0" timeOffset="1149.671">3073 935 134,'0'0'45,"0"0"-6,0 0-9,0 0-14,0 0-4,-97 41-3,73-9 2,2 5 0,5 5-1,1 2 4,10-2-6,3-3-4,3-6-4,6-5-13,18-6 10,4-4 3,3-8 0,2-3 1,0-6 3,0-1-3,3 0 21,-3-12-2,-5-3 12,0-6-25,-7-5 14,-3-3-4,-6-3 22,-8-4-24,-4 2-15,0-2 2,-16 1 8,-5 3-10,-3 1-6,-4 9-7,3 5-71,-4 8-57,1 9-59</inkml:trace>
  <inkml:trace contextRef="#ctx0" brushRef="#br0" timeOffset="1720.0646">3494 896 113,'0'0'144,"0"0"-127,0 0 30,0 0 3,0 0-50,0 0-15,0 17 2,0 8 13,4 10 52,-1 1-7,0 2-10,-3-4-23,0-4-8,3-2 3,-1-3-4,-1-1-3,1-1-5,-1 1 2,-1 0-7,3-2-89,0-4-4,0-2-40,0-9 5</inkml:trace>
  <inkml:trace contextRef="#ctx0" brushRef="#br0" timeOffset="2221.0914">3504 908 326,'0'0'48,"0"0"15,0 0-58,0-93 19,8 76-4,1 2-15,4 6 28,-1 3-6,7 6-18,1 0-8,4 6 1,-2 14-2,-1 7-3,-8 5 1,-5 5-9,-5 5 4,-3 0 7,-6 2 0,-14-3-12,-4-7-82,-1-4-6,3-9 5,4-4 6,3-8 42,6-4 3,3-4 8,4-1 36,2 0 36,0 0 46,0 0-26,0 0-52,8 0 11,10 0 48,6 0-2,4 0-10,2 0 21,1 0-48,1 5-8,-4 2 6,0 5-19,-1 5 1,-5 1-1,-2 4-3,-5 1-3,-3-1-54,-6 2-44,0 1 29,-6-7-108</inkml:trace>
  <inkml:trace contextRef="#ctx0" brushRef="#br0" timeOffset="38431.2586">5691 711 216,'0'0'34,"0"0"40,0 0-17,0 0 16,0 0 25,0 0-83,0 0 31,-19-36-25,10 33-21,3 0-4,-6 0 2,-3 1 2,-4 2 4,-6 0 3,-1 0-7,-4 0 0,0 9-1,2 3-2,-2 5 0,3 2 6,-1 9-3,4 6 0,-1 8 0,2 11-5,1 3 5,4 1 2,5-3-2,5-6-2,8-7-1,0-5-2,11-6-7,12-6-3,10-6 15,9-7 5,12-5 6,4-6-6,6 0-5,-6 0-3,-7-11-56,-6-2-75,-15-1-145</inkml:trace>
  <inkml:trace contextRef="#ctx0" brushRef="#br0" timeOffset="39086.0966">6094 812 238,'0'0'44,"0"0"6,0 0-22,0 0-22,0 0 7,-95-12-10,77 18 38,1 13-28,-2 10-9,0 9-4,1 8-4,0 4 4,7-1 0,7-3 4,4-8-1,0-7-3,15-7-2,9-4 1,4-5-7,3-6 8,4-6 21,-1-3-20,-1 0 28,1-12-1,-4-8-4,-2-4-12,-2-3-4,-9-2 11,-3-2-18,-6-2 12,-7-1-11,-1 0-2,0 2 0,-4 3-8,-13 7-30,-5 10-50,-7 9-54,-2 3-22</inkml:trace>
  <inkml:trace contextRef="#ctx0" brushRef="#br0" timeOffset="39703.3457">6473 727 238,'0'0'71,"0"0"-57,0 0 15,0 0 10,0 0-33,0 0-6,0 11-47,0 17 47,0 13 0,-6 9 31,3 0-9,0-2-12,2-3-6,1-4-1,0-2 4,0-5-7,0-5-10,0-2-52,0-6-19,0-6-75</inkml:trace>
  <inkml:trace contextRef="#ctx0" brushRef="#br0" timeOffset="40173.3264">6511 804 208,'0'0'84,"0"0"-25,0 0 31,0 0-45,0 0-2,0 0-33,0-16-10,0 25-26,11 18 4,3 7 22,2 7 11,1 1-10,2-3 5,6-3-6,-2-4 3,5-3 0,-1-4-3,-2-2 0,-1-5 3,-2-3-3,-5-3 2,1-6-2,-6-1 0,0-5 0,0 0 1,0-2 16,2-14 25,-3-7 2,1-1-26,-5-2-9,-4 1 2,-3-1 17,0 0 18,-7 0-34,-8-2-6,0-2-6,2 0-1,-1-1-27,4-1-7,2 8-46,5 4-52,2 11 19,1 7-5,-2 2-83</inkml:trace>
  <inkml:trace contextRef="#ctx0" brushRef="#br0" timeOffset="40990.6969">7019 758 126,'0'0'155,"0"0"-108,0 0-7,0 0 9,0 0-34,0 0-15,-1 1-10,1 21-5,7 13 15,4 9 20,-1 3 27,5-1-42,0-2 9,1-7-13,7-5 7,0-5-4,1-6 2,-3-3 9,0-4-2,-4-7-9,-4 0 0,1-4-4,-1-3-1,2 0 1,4-5 12,2-16 25,-3-5-10,3-8-16,-6-2 3,0-3-5,-6-4-6,-2 2 3,0 4-1,-4 6-5,-1 5-2,-2 9 0,0 4-8,0 5-25,0 3 23,0 3-62,0 0 7,0 1-58,0 1-57</inkml:trace>
  <inkml:trace contextRef="#ctx0" brushRef="#br0" timeOffset="41454.2314">7615 685 248,'0'0'191,"0"0"-155,0 0-35,0 0-1,0 0-13,0 0 13,0 112 29,0-67 10,0 0-16,0-6-14,0-3 0,0-4-9,0-5 5,6 0-5,-1-4-8,3-3 7,-1-4-14,1-4-57,-1-8-52,4-4-99</inkml:trace>
  <inkml:trace contextRef="#ctx0" brushRef="#br0" timeOffset="41723.729">7671 675 377,'0'0'78,"0"0"-68,0 0 13,0 0-12,0 0-10,0 0 0,69-68-2,-44 62 1,-4 3-1,-1 3 1,-1 0 0,0 0-5,-4 10-33,-2 7-78,-5 4-75</inkml:trace>
  <inkml:trace contextRef="#ctx0" brushRef="#br0" timeOffset="41955.5378">7716 905 174,'0'0'134,"0"0"-129,0 0-3,0 0 8,0 0-10,0 0 13,48-12-9,-28 11-2,-4 1 0,-2 0 4,-5 8-6,-4 9-58,-5 4-147</inkml:trace>
  <inkml:trace contextRef="#ctx0" brushRef="#br0" timeOffset="42178.2311">7677 1171 249,'0'0'0,"0"0"0,0 0 2,0 0 102,91 4-72,-56-6-13,-4-4 3,3 0-15,-4 3 17,-5 3-24,-4 0-5,-6 0-79,-3 0-68,-6 6-27</inkml:trace>
  <inkml:trace contextRef="#ctx0" brushRef="#br0" timeOffset="42980.3858">8295 679 182,'0'0'114,"0"0"-82,0 0 40,0 0-26,0 0-46,0 0-11,-5 47 11,2-14 58,2 5-16,-1 1-16,-1 1-13,2 1-10,-2-3 1,1-4-2,2 1-4,0-4-27,0 0-11,0-4 15,0-8-54,5-4-56,7-10-44</inkml:trace>
  <inkml:trace contextRef="#ctx0" brushRef="#br0" timeOffset="43513.0306">8272 690 166,'0'0'75,"0"0"-11,0 0-5,0 0 30,6-80-2,0 73-57,5 2 3,7 2-29,8 3 2,10 0 4,6 0 4,-2 2-9,-5 9-5,-10 6-3,-10 1 3,-10 8-18,-5 1-9,-8 4-7,-16 4 0,-7 0-57,-5-3-5,6-3 15,2-6 10,6-5 0,5-7 36,8-4 35,2-4 13,4-3-2,3 0 29,0 0-15,0 2-25,0 2-11,14 4 11,6 2 60,8-1-11,2-1-15,2-1 26,0 4-8,-3 1-39,-1 3-4,-3 5-3,1 1-6,-7 1 5,-1 2-5,0-1-1,-6-2-11,-3-1-28,4-4-35,-4-5-114</inkml:trace>
  <inkml:trace contextRef="#ctx0" brushRef="#br0" timeOffset="43937.4159">8927 611 331,'0'0'136,"0"0"-110,0 0 26,0 0-18,0 0-26,0 0-7,77-31 1,-46 25 1,2 1 0,1 1 1,-3 3-2,5-1-1,-2 2-1,1 0-22,-4 0-59,-6 0-66,-8 0-99</inkml:trace>
  <inkml:trace contextRef="#ctx0" brushRef="#br0" timeOffset="44230.6095">9079 590 392,'0'0'60,"0"0"-33,0 0 14,0 0-41,0 0-17,0 0 17,-3 62 58,3-29-20,5 2-16,-2 0-9,5 4-3,-4 1-9,-1 1 5,0 1 1,-2-4-5,-1-4 3,0-2-5,0-3-2,0-4-20,0-2-53,-4-5-42,1-6-94</inkml:trace>
  <inkml:trace contextRef="#ctx0" brushRef="#br0" timeOffset="44847.5363">9639 640 135,'0'0'195,"0"0"-161,0 0-10,0 0-17,0 0 4,0 0 3,85-4 26,-51 4-22,1-2 2,-1 1-11,-3-3-9,-4 3-5,-5-1-102,-6 2-90</inkml:trace>
  <inkml:trace contextRef="#ctx0" brushRef="#br0" timeOffset="45085.833">9833 616 125,'0'0'124,"0"0"-124,0 0 0,0 0 46,0 0 3,-25 95-11,20-65-5,2 2-8,0 1-7,0 0-9,2 2-6,-2-1 3,0 1-4,1-1-2,1-1-41,-4-6-101,5-5-105</inkml:trace>
  <inkml:trace contextRef="#ctx0" brushRef="#br0" timeOffset="45302.0121">9684 1116 143,'0'0'226,"0"0"-219,0 0-7,0 0 21,88-12 12,-47 4 4,3-1 1,-4 2 3,-4 0-22,-5 3-14,-4 3-3,0-1-2,0 2-63,-3 0-89,-5 0-101</inkml:trace>
  <inkml:trace contextRef="#ctx0" brushRef="#br0" timeOffset="45665.2252">10205 677 212,'0'0'137,"0"0"-135,0 0 2,0 0-8,0 0 5,0 0-1,-19 89 26,18-53 19,1 2-18,0-4 8,0-4-29,1-3-6,7-2 0,0-4-32,-2-1-10,-1-7-4,-2-3-89,-3-7-38</inkml:trace>
  <inkml:trace contextRef="#ctx0" brushRef="#br0" timeOffset="46104.0824">10200 661 275,'0'0'51,"0"0"-8,0 0-27,0 0 36,0 0 19,0 0-64,13-46-7,-1 67-2,6 7 2,-3 7 23,3 3 1,-3-4-22,1 1 13,2-2-11,2-1-2,-1-1 4,-1-2-1,1-3-5,-2-4 2,-1-6 4,-2-2-6,-1-5 0,-4-4 0,2-4 1,-4-1 5,-1 0-2,-3-3 11,1-13 28,1-9-15,-2-8-6,0-9-16,0-6-2,3 0-4,-5 2 1,-1 7-1,0 8 1,0 5 0,-3 6-1,-4 7-8,2 4-12,1 3-36,1 2-78,1 0-4,1 3-236</inkml:trace>
  <inkml:trace contextRef="#ctx0" brushRef="#br0" timeOffset="46868.4835">11004 577 128,'0'0'88,"0"0"-36,0 0 40,0 0-50,0 0 8,0 0-37,-58-62 16,31 62-29,-7 0 1,4 17-1,-3 9 1,-1 3-2,4 8 0,0 2 1,6 4-5,3 1 10,8 1 14,7-3-13,6-4-6,0-6-1,13-4-9,7-8 10,2-5 6,2-5-5,6-6 6,-3-4-2,1 0 0,-7 0-5,-6-4-30,-8-5-7,-5-1 35,-2-4-8,0-5 10,-8-4-4,-2 4 4,1-1 3,3 4 20,1 2-13,2 5 3,3 6 10,0 0 14,0 1-28,8 2-9,11 0-6,4 0 4,2 3 1,-1 12 1,-2 1 2,-4 2 3,-1 3 5,-5 1-8,-3 4 2,-1 0-4,-3 0 6,-5-3-4,3-1-2,-3-2-58,0-2-13,0-6-91</inkml:trace>
  <inkml:trace contextRef="#ctx0" brushRef="#br0" timeOffset="50814.9896">12809 545 18,'0'0'181,"0"0"-84,0 0-4,0 0-9,0 0-39,0 0-42,0-1 0,0 1-6,0 1 6,-4 18-1,-2 6 12,-3 7-6,2 2 4,-1 6-3,3-1-9,4 1 3,1 1-6,0-5 3,0 0-3,12-3-9,4-6 11,2-1 1,3-5 5,0-7-1,2-7-3,3-2 2,3-5-1,2 0 2,3-11-2,1-7 0,-1-5-1,-1-5-1,-3-10-1,-3-4-1,-1-5 1,-3 0 2,-7 4 1,-4 4 1,-4 1-1,-4 3 6,-4 6 3,0 1 7,0 7 8,-4 6-11,-4 6 18,0 2-25,3 4 7,-1 3-11,3 0-4,-3 4-5,-2 23 5,-4 12-2,0 10 2,3 2 0,1 1 2,2 1 3,3-2 3,1-2-5,2-3-1,0-7-2,0-6 0,0-4 0,3-9-1,3-6-7,-1-1 8,0-6-1,0-4-3,-4-3-11,4 0 4,1-6 11,0-12 0,4-3-4,-1-2-5,-1 2 9,-2 2 0,1-1 2,0 2-1,0 2 1,-3-1-1,2 2 0,1 2-1,2 2-4,2 4 2,2 0 2,1 4-6,2 3 3,1 0-6,0 14 6,-2 5 2,2 4 0,-4-2 0,2 0 1,0-3 0,1-3-1,1 0-1,5-2 0,0-5 2,1-2 0,4-6 0,0 0-1,1 0-6,-1-3-2,-3-7-8,-6-4-8,-4-2 15,-4-5 10,-3-3 0,0-5 0,-4-2 4,0 2-5,-3 6 2,0 7-1,0 5 2,-11 5 9,0 6 22,-1 0-28,-6 0 0,3 18-4,-1 10 1,5 1-2,8 3-4,3-2-2,0-4-7,12-6 0,9-6 13,3-3 8,10-7-2,4-4-2,2 0-4,2 0-78,-5-10-137</inkml:trace>
  <inkml:trace contextRef="#ctx0" brushRef="#br0" timeOffset="51416.4957">12644 702 224,'0'0'183,"0"0"-166,0 0-17,0 0-15,0 0 13,0 0 2,82-3 26,-41-3 57,3 0-14,-1 0-29,0 0-30,-1 1-8,3 4-2,-2 1-27,-2 0-120,-10 0-152</inkml:trace>
  <inkml:trace contextRef="#ctx0" brushRef="#br0" timeOffset="53182.9669">15068 698 263,'0'0'124,"0"0"-65,0 0 13,0 0 12,0 0-73,0 0 20,-42-56-27,26 51-8,-1 5 2,-5 0-4,-3 2 6,1 11 9,3 4-9,5 2 0,5-1 0,4 0 0,4-1-1,3-3-5,0-4-2,0-2-14,13-2 13,3-4 9,4-2 3,4 0-1,3-2-2,-2-14-1,-4 3-2,-3 0 3,-9 2 0,-3 6 2,-3 1 12,-2 4 42,-1 0-29,0 0-20,0 0-7,0 4-6,0 20-17,0 12 23,0 12 3,0 2 3,0 6-3,-4-2-2,-5-1 8,-2-5-9,-3-4 1,0-2-1,-4-4 0,5-6-4,-5-5-6,7-8 2,4-7-11,1-8-6,3-4-71,3 0 96,0 0 0,0-10-13,0-7 13,0-2 10,0-4-6,9-4 6,9-1-10,7-4 0,5-1 0,1-2-1,2 1 1,0-1 1,-3 2 2,-3 4-1,-4 2 2,1 1-2,-1 5-1,-2 3 8,-8 5 0,-1 5 6,-6 2 6,-4 1 9,1-2 3,-3-2-18,0 2-6,1 2 3,-1 2-12,0 3 5,0 0 9,0 0-13,0 0-1,0 0-3,0 0 3,0 0 3,0 0 0,0 0 2,0 0 8,0-3-13,0-1 1,0-1-3,0-2 4,0-1-3,0-2 1,0 1-11,0-1 11,0 5 3,0-1-2,0 2 3,0 1 2,0 2 3,0 1-3,0 0-6,0 0-2,0 0-4,0 0-5,0 14-16,0 7 25,5 7 2,3 4 1,3-2 3,-2-2-4,4-4 0,-1-2-5,1-6 1,3-5-30,3-5-23,-1-5-78,1-1-103</inkml:trace>
  <inkml:trace contextRef="#ctx0" brushRef="#br0" timeOffset="53468.1581">15289 522 513,'0'0'93,"0"0"-86,0 0-3,0 0 16,0 0-14,0 0-6,4-28-14,1 28-55,1 0-138,0 0-93</inkml:trace>
  <inkml:trace contextRef="#ctx0" brushRef="#br0" timeOffset="54909.1775">15523 664 323,'0'0'80,"0"0"-57,0 0 20,0 0 0,0 0-35,0 0-2,-4-4-6,4 11-18,0 13 18,0 6 26,0 2-1,0 2 5,1-1-11,4-5-13,4-2-6,1-4-4,2-3 4,3-2 0,1-5-2,2 0 2,-1-5-21,2-3-4,-2 0-38,-4-3 4,-4-10 14,-5-4 19,0-3 15,-3-1 11,-1-1 4,0-2-3,0 4 17,0 2-14,0 2-2,0 3-1,0 3 2,0 4 15,0 3-11,0 1 47,0 2-12,0 0-39,0 0-3,9 0-10,3 0 1,7 0 9,6 0 0,-1 0 0,5 0 0,2 0 2,-1 0-4,0 5 2,0-2 0,-1 0-1,-3 0 2,-4-3-2,-5 0 1,-6 0 0,-3 0 0,-2 0 3,0 0-1,-3-1 14,-1-6 12,-2 0 21,0-2 20,0 0-54,-11 2-14,-4 0-1,-3 6 1,-4 1-2,-3 0-3,-5 15 4,2 9 1,3 3-1,7-1 5,8-6-5,8 1-2,2-5-5,0 0-6,5-2 4,10-4 6,7 0 6,5-7 1,6-3 3,1 0-3,1 0-1,-1-3 0,1-11-3,-3-3 2,-4-1 1,-2-1 0,-2-2-1,-4 0 0,-1 1 2,-5 2-2,0 1-1,-3 4 5,0 2 3,-3 4-3,-4 2-5,-1 5-1,-3 0 0,1 0-9,1 10-3,1 3 12,0 5-2,-2 0 2,1-2 1,-2 3 10,0-3-8,0 2-3,0-2-7,0-3 0,0-3 7,0-4 10,0-3-8,0-3 1,0 0 3,0-4-4,0-16-2,4-10 0,9-3-4,3 0-2,3 6-4,-2 8 3,-4 6 7,-6 7 2,1 6 4,-2 0-6,6 0-6,-2 3 5,4 8 1,-1 2 0,-2 2 0,0-2 3,0-2 1,-1 0-2,2-1-2,5 3 0,5-1 1,3-1-1,5-1-4,-3-3-72,-4-1-124,-3-1-50</inkml:trace>
  <inkml:trace contextRef="#ctx0" brushRef="#br0" timeOffset="56836.5123">17749 461 384,'0'0'144,"0"0"-58,0 0-8,0 0-41,0 0-28,0 0-9,0-3-8,0 3-33,0 0-47,0 0-99,0 0-222</inkml:trace>
  <inkml:trace contextRef="#ctx0" brushRef="#br0" timeOffset="59141.985">19440 354 627,'0'0'32,"0"0"-32,0 0-4,0 0-54,0 0-182</inkml:trace>
  <inkml:trace contextRef="#ctx0" brushRef="#br0" timeOffset="71824.1357">17937 527 173,'0'0'43,"0"0"11,0 0 4,0 0 14,0 0-30,0 0-4,-18-42 9,7 38-45,-3 1 7,-1 1 6,-4 2-10,-7 0 5,-2 3-9,-5 12-2,0 4 2,3 6-4,5 3 5,4 6-4,3 0 2,6 4-3,4 1 6,8-1-2,0-3-1,0-3-9,17-3 6,8-3 3,7-7 12,7-2 0,4-8-1,2-3-8,-3-3-3,-1-3-42,-5 0-162,-6 0-143</inkml:trace>
  <inkml:trace contextRef="#ctx0" brushRef="#br0" timeOffset="72246.5579">18200 524 145,'0'0'119,"0"0"-46,0 0 42,0 0-25,0 0-69,0 0-5,10-11-14,11 9 0,6-3 8,0 2-8,-2 2 3,-4-1-3,1 2 0,1-1-2,-2 1-4,3 0-62,-2 0-99,-4 0-156</inkml:trace>
  <inkml:trace contextRef="#ctx0" brushRef="#br0" timeOffset="72484.8916">18374 490 176,'0'0'137,"0"0"-107,0 0 47,0 0-21,0 0-43,0 0-8,-21 39 12,18-23-4,0 4 3,2 2-14,-1 1 1,-1 1-3,1 3 2,-1 2 3,-2 1-5,-1 0-23,-3 0-52,-3 2-32,-1-2-103</inkml:trace>
  <inkml:trace contextRef="#ctx0" brushRef="#br0" timeOffset="72685.4308">18188 932 110,'0'0'169,"0"0"-169,0 0 0,0 0 3,0 0 15,85-10-1,-54 2 3,4 2 20,-4 0-9,1 3-25,-3 0-6,5 2-26,-3-2-145</inkml:trace>
  <inkml:trace contextRef="#ctx0" brushRef="#br0" timeOffset="73042.9746">18741 500 131,'0'0'156,"0"0"-113,0 0 1,0 0 32,0 0-50,0 0-26,3 20 0,-3 11 31,0 10 50,-3 0-47,-1-2-11,3-2-10,1-1-11,0-2-2,0-1 4,-2-3-4,1-1-26,1-5 1,0-8-97,0-7-20,0-6-96</inkml:trace>
  <inkml:trace contextRef="#ctx0" brushRef="#br0" timeOffset="73549.3552">18764 435 273,'0'0'106,"0"0"-78,0 0 25,0 0-12,0 0-28,0 0-11,77-39 7,-60 49 2,2 11 8,-4 3-8,-3 4-2,-6 4-9,-6-2-9,0 1 9,-22 0 14,-7-3-14,-2-2-49,3-5 26,3-8-17,9-4 1,7-4 25,5-4-3,4-1 17,0 0 0,0 0-20,3 0 20,7 0 0,5 0 0,0 0 0,3 5 9,-2 7 5,4 3 4,-1 0 8,2 0-10,3 1-11,-3 1-4,-2 0 5,-1-2 3,-3-2-6,-2-1-1,-2-1-1,0-2-1,2 2-39,-4-4-74,-2-1-117</inkml:trace>
  <inkml:trace contextRef="#ctx0" brushRef="#br0" timeOffset="74235.6412">19636 375 214,'0'0'88,"0"0"-63,0 0-2,0 0 83,0 0-63,0 0-35,3-38 26,-3 34 40,0 1-45,0 0 13,-8 2-42,-7 1 0,-9 0 4,-6 1-4,-9 14 0,-1 6 0,-8 8 6,-1 4-5,4 6-2,5 3 5,7 0-4,8 2 0,7-5 0,7-3-3,8-3 0,3-4-6,0 0 2,14-3 0,4-1 7,1-5 1,7-4 2,5-4 3,9-5-5,5-2-1,2-2-7,-3-3-62,-7 0-49,-7 0-62,-9 0-91</inkml:trace>
  <inkml:trace contextRef="#ctx0" brushRef="#br0" timeOffset="74874.9684">19917 430 422,'0'0'129,"0"0"-86,0 0-1,0 0-42,0 0-21,0 0 21,-12 72 5,9-34 10,3-3-13,0-3 25,0-5-27,15-3-1,6 0 1,4-4 4,7-2-2,2-6 4,6-6 0,3-6 0,3 0-1,2 0 0,-3-17 0,-9-1-3,-9 0 3,-11-3 0,-7 0 4,-3-4 22,-5-4-29,1-1-2,-2 0 0,0 3-7,0 3-18,0 6-10,-2 6-87,-9 7-26,-1 5-149</inkml:trace>
  <inkml:trace contextRef="#ctx0" brushRef="#br0" timeOffset="75222.3263">20521 453 353,'0'0'70,"0"0"1,0 0 20,0 0-39,0 0-38,0 0-14,7-23-3,9 18 0,4 4-6,3-1 9,5 0 6,2 2-4,-1 0-2,-3 0-20,-3 0-69,-3 0-82,-8 0-75</inkml:trace>
  <inkml:trace contextRef="#ctx0" brushRef="#br0" timeOffset="75438.51">20635 434 42,'0'0'149,"0"0"-148,0 0 4,0 0 28,-23 79 13,19-49-5,2-5-8,1-1-11,1-1-4,0-4 6,0 2-16,0 2-3,0 1-5,0 1-1,-5 3-41,1-4-78,-5-3-126</inkml:trace>
  <inkml:trace contextRef="#ctx0" brushRef="#br0" timeOffset="75623.4224">20503 876 268,'0'0'217,"0"0"-210,0 0 54,0 0-55,0 0 14,0 0-20,111-28 0,-74 16 7,-1 0-6,-2 1-1,-3 4-27,-4 2-64,-9 4-79,-4 1-25</inkml:trace>
  <inkml:trace contextRef="#ctx0" brushRef="#br0" timeOffset="76494.4302">20966 425 55,'0'0'164,"0"0"-139,0 0 46,0 0-48,0 0-9,0 0 54,94-1-8,-54-6-9,5 0 3,0-1-16,-5 1-25,-2 1-8,-5 0-2,-3 3-3,-4 3 0,-2 0-20,-4 0-31,-6 0-44,-7 0-60,-5 0-37</inkml:trace>
  <inkml:trace contextRef="#ctx0" brushRef="#br0" timeOffset="76795.2327">21245 389 154,'0'0'243,"0"0"-151,0 0 18,0 0-77,0 0-33,0 0-21,-8 43 21,4-15 39,3 0-14,-2 2 3,0-3-4,-1-1-18,4-2-5,-1 2 2,1 0-3,0 2 0,0-3-16,0-2-30,0-4-55,3-6-67,9-6-115</inkml:trace>
  <inkml:trace contextRef="#ctx0" brushRef="#br0" timeOffset="78583.8763">22656 700 320,'0'0'20,"0"0"-17,0 0 14,0 0-3,0 0-1,0 0 8,12 8 8,-1-8 0,3 0 14,5 0-10,3-9-13,2-5-7,-1-1-8,-3-1-5,-2 1-3,-6 2-5,-5 3 6,-4 4 1,-1 2 1,-2 4 3,0 0-3,0 0 6,0 0-5,-2 0 0,-8 12-1,-1 7-3,4 5 3,-2 0-1,6-1 2,2-4-2,1-1-2,0-4-2,0-3-6,3-4 6,11-1 5,4-6 0,6 0 4,5 0-3,0-12-1,0-4-45,-4-1 5,-7 3 19,-5 4 21,-5 4 8,-4 1 37,-1 2 21,-1 2-23,-2 0-4,0 1-22,0 0-17,4 0-7,1 0-3,-1 0 4,4 8 6,-2 3-2,1-1-1,-1 1 2,-2 1 1,1-1 1,0-1 5,1-2-4,-1-3-2,-2 0 3,-1-2-2,-2-1-1,0-2 0,0 0-1,0 0-11,0 0 7,0 0 5,0 0 0,0 0 3,0 0 6,0 0 3,0 0 1,0 0-3,1 0 0,1 0 17,-2 0 4,0 0-1,0 0-15,0-3-6,0-2-5,0 0-4,0 1 1,0 0 2,0 1-3,0 1 0,0 0 0,0 2 0,0 0-4,0 0-5,0 0 1,0 0 3,0 0 3,-2 0 4,-1 0-1,0 0-1,2 2 0,1-2 0,0 0 1,0 2-1,0-2 0,0 0 0,0 0-1,0 0 1,0 0 0,0 0 0,0 0 4,0-5 1,0-4-4,0-3-2,1-3-3,7 0 3,1-1-9,4-1 7,-1 2-3,3 0 5,0 1-2,-3 3-2,-2 4 5,-2 1-2,-1 0 2,1 3-3,2 0 2,-2 3-6,1 0 0,2 0 5,0 0 0,1 9-1,1 6-1,-2 0 2,-1 2 1,1-2 1,-4-2 3,1 1-3,3 0 0,1-3 0,6 2 1,2-3-2,4-4-42,4-6-88,0 0-58</inkml:trace>
  <inkml:trace contextRef="#ctx0" brushRef="#br0" timeOffset="78862.5612">23046 453 595,'0'0'54,"0"0"-14,0 0-2,0 0-31,0 0-3,0 0-4,-6 0-7,6-2-44,0-1-63,1-2-184</inkml:trace>
  <inkml:trace contextRef="#ctx0" brushRef="#br0" timeOffset="79864.9621">24415 414 359,'0'0'177,"0"0"-100,0 0-3,0 0-74,0 0-23,0 0 5,-24 70 18,12-30 17,-2 0-7,1-4 4,2-2 0,2-2-11,-2-2 5,1 1-8,1 1 0,-3-2-3,2-6-9,4-5-34,4-12-43,2-7-54,0 0-2,2-10 99,11-17 19,2-5-31,1-7 51,1-2 7,2-2 5,1 2 24,2-3 26,0 4 29,-1-1-15,-4 8 9,0 5-14,-5 9 9,-3 7-24,-3 6 2,-4 4-12,-2 2-15,3 0-24,6 5-8,6 18-3,3 6 7,1 9 4,-4 3 0,-2-2 7,-1 0 0,0-1-1,-2-4-1,-1 1-1,1-2-2,-2-3-2,-2-1-2,0-4-5,-1-5-24,-1-5-24,-1-8-55,-3-7-84,0 0-165</inkml:trace>
  <inkml:trace contextRef="#ctx0" brushRef="#br0" timeOffset="80065.8141">24442 607 231,'0'0'0,"0"0"-2,0 0-1,0 0 6,101-10-3,-66 5 0,2-1-32,-1 2-139</inkml:trace>
  <inkml:trace contextRef="#ctx0" brushRef="#br0" timeOffset="80450.7709">25245 461 319,'0'0'123,"0"0"3,0 0-73,0 0-39,0 0 1,-114-34-15,77 41 7,-6 17-7,0 8 16,2 4 7,7 0-9,13-5-9,12 0-5,9-6-5,4 1-6,20-5 11,8-1 0,3-4 1,9-4-1,6-4-21,1-7-109,2-1-100</inkml:trace>
  <inkml:trace contextRef="#ctx0" brushRef="#br0" timeOffset="80836.2544">25660 471 446,'0'0'33,"0"0"-9,0 0 11,0 0-26,0 0 3,0 0-8,-38-72 43,11 72-12,-7 2-27,-6 21-8,-6 5 5,4 7 12,6 0-2,7-3-1,9-1-1,12-5-13,8-1-3,0-4-11,24-3 8,7-5 5,8-2 1,3-8 14,3-3-11,-3 0-3,-5 0-4,-1 0-63,-6 0-30,-5-2-53,-1-5-75</inkml:trace>
  <inkml:trace contextRef="#ctx0" brushRef="#br0" timeOffset="81368.8948">26061 431 358,'0'0'76,"0"0"-52,0 0 43,0 0-27,0 0-39,0 0 8,-57-15-9,36 31-6,-3 8 5,4 7 1,1 4 4,3-1 5,6-1 19,5-1-28,5-7-5,0 1 5,12-2-3,10-6 6,7-3-3,8-9 35,7-4 11,6-2-15,1-2-15,-8-12-11,-7-2 5,-9-2-4,-8-2 13,-8-1 20,-5-4-23,-6-4 0,0 1-13,-2-3-3,-11 4-4,-5 3-11,-3 3-32,-2 6-14,-3 6-43,0 2-178</inkml:trace>
  <inkml:trace contextRef="#ctx0" brushRef="#br0" timeOffset="81908.0108">26605 432 421,'0'0'148,"0"0"-61,0 0-55,0 0-32,0 0-31,0 0 13,-4 56 18,-2-21 0,-1-2 25,-1 0-5,2 0-7,0-1-9,0 1 5,3-1-8,0-4-1,2-2-7,1-5-22,0-4-24,0-7-62,6-7-54,7-3-41</inkml:trace>
  <inkml:trace contextRef="#ctx0" brushRef="#br0" timeOffset="82393.3027">26635 383 345,'0'0'52,"0"0"-41,0 0 16,0 0-1,0 0-17,93-67 6,-78 67 2,-1 0-6,-1 2-4,0 12-2,-1 2 1,-2 4-2,-4 1-4,-6 3-9,0 1-10,-12 1 19,-11-2 12,-5-3-12,2-6-31,3-4-5,7-3 18,7-4 18,3-1 2,3-2-2,0 1 1,3 1-1,0 3-7,0 1 0,0 6-21,3-2 27,11 3 1,6 0 12,4-2 6,6 1 7,3-2-7,-3 1-3,-2-2-6,-7-1-8,0 2 0,-9-2 0,0 0-1,-3-2-3,-2 4-29,0-1-26,-2-3-125</inkml:trace>
  <inkml:trace contextRef="#ctx0" brushRef="#br0" timeOffset="84692.4119">27214 438 74,'0'0'83,"0"0"54,0 0-33,0 0-36,0 0 7,0 0 5,-9-21-24,9 21-18,0-1-19,0 1 0,0 0-15,0 0-4,0 0-1,0 0-8,0 16-5,0 8 11,0 5 3,0 3 0,0-1 2,0 3-2,0 0-1,0 1 1,0 1-1,0-3-6,0 2-15,0-2-26,0-5-26,3-2-29,4-7-20,3-6-66</inkml:trace>
  <inkml:trace contextRef="#ctx0" brushRef="#br0" timeOffset="85115.5294">27198 406 94,'0'0'48,"0"0"-41,0 0 32,88-25 8,-55 25-20,2 3 22,3 12 5,3 3-30,-2 5 8,-3 3-11,-6 3-4,-5 5-3,-6-2-11,-3 0 7,-7-1-2,-8-3 1,-1 2 6,-3 1-8,-17-2 6,-5-1 3,-6-4-16,-2-3 19,-1-4-5,-5-1-14,0-3 6,0-5-23,2-3 17,4-5-82,5 0-23,6-11-52</inkml:trace>
  <inkml:trace contextRef="#ctx0" brushRef="#br0" timeOffset="85864.2117">27917 432 179,'0'0'224,"0"0"-194,0 0-30,0 0-18,0 0 18,0 0 1,-18 95 25,3-61 7,0-2 13,-3 1 22,5-1-44,-3 1-16,3-1-4,3 0-1,-2-4 1,2-2-2,3-5 1,0-6-3,6-5-22,1-7-65,0-3-15,0 0 7,15-16 47,0-10 27,4-9-52,0-1 56,-2-3-19,3-1 36,-3 3 32,1 1 25,-4 4 38,-1 3-31,-3 0 1,2 7 28,-1 2-27,-1 5-32,3 3-4,-4 5-15,0 4-8,0 3-5,2 0-2,-2 10 0,4 16 5,-2 6 5,-4 3-5,-1 2 1,1-4-2,-2-5-3,2 1 3,-1-2-3,1-2 1,-5 0-2,-2-4-7,0 1-12,0-1-11,-10-1-23,-1-3-90,-2-4 1,3-5-93</inkml:trace>
  <inkml:trace contextRef="#ctx0" brushRef="#br0" timeOffset="86064.7521">27851 626 377,'0'0'24,"0"0"-24,0 0-3,0 0 3,81 3 9,-47-3-6,-1 0-3,-2 0-46,-2 0-108</inkml:trace>
  <inkml:trace contextRef="#ctx0" brushRef="#br0" timeOffset="86365.4525">28315 476 339,'0'0'68,"0"0"-25,0 0-15,0 0-28,0 0-13,0 0 13,-1 53 1,1-23 25,-6 0 6,-2 2-1,2-1-18,3-1-9,2-1-1,1-2-1,0-6-2,0-3-28,1-4-39,4-8-45,-2-6-115</inkml:trace>
  <inkml:trace contextRef="#ctx0" brushRef="#br0" timeOffset="86782.1686">28312 587 82,'0'0'27,"0"0"-11,29-76 44,-19 59 7,-4 5 18,-2 4 19,-1 3-18,-1 3-38,-1 2-35,2 0-13,4 4-18,1 17 4,3 7 14,-1 5 10,2 0-6,-1-1 1,2-1-4,0-1 0,1-3 1,2-1 0,-2-5 0,2-1 0,-1-5 1,1-5-3,-4-1 2,2-3-2,-5-3 0,0-1 2,-2-2 24,-1 0 33,2-9-2,-1-12-12,5-6-30,-5-7-7,-2 0-4,-2 1-1,-2 2-3,-1 3-5,2 2 1,1 4-24,0 2-5,3 4-12,-3 4-67,0 1-46,0 4-53</inkml:trace>
  <inkml:trace contextRef="#ctx0" brushRef="#br0" timeOffset="87193.0327">29139 551 53,'0'0'203,"0"0"-129,0 0 33,0 0-31,0 0 10,0 0-69,-97-48 3,64 48-20,-6 20-6,-4 7 6,1 8 4,3 1-4,8 1 0,10 1 0,12-3-4,9-4 3,0-1-7,17-4-3,12-4 11,9-4 12,6-5-7,4-8-5,1-5-31,-5 0-74,-9 0-92,-12-10-97</inkml:trace>
  <inkml:trace contextRef="#ctx0" brushRef="#br0" timeOffset="87676.1964">29340 517 334,'0'0'198,"0"0"-147,0 0-37,0 0-14,0 0-17,0 0 17,0 83 15,0-50 4,0 0 16,0 0-12,0-1-15,0-1-7,0-1 3,0-1-1,0-2-3,0-6 0,0-3-24,0-5-65,0-3-94,6-9-108</inkml:trace>
  <inkml:trace contextRef="#ctx0" brushRef="#br0" timeOffset="87914.5195">29364 515 365,'0'0'41,"0"0"-37,0 0 28,81-60-27,-52 51 0,-2 3 1,-2 0 23,-3 3 5,-3 2-4,-1 1-20,-3 0-10,-2 0-1,-1 0-25,-4 8-78,-4 6-50,-4 1-122</inkml:trace>
  <inkml:trace contextRef="#ctx0" brushRef="#br0" timeOffset="88122.8191">29352 681 105,'0'0'107,"0"0"-93,0 0 91,0 0-58,94 0-23,-55-4-13,-2 2-3,-10 2-5,-5 0-3,-7 0-4,-9 3-76,-6 10-84,0 2-12</inkml:trace>
  <inkml:trace contextRef="#ctx0" brushRef="#br0" timeOffset="88308.5212">29371 934 37,'0'0'30,"0"0"-9,0 0 33,0 0 17,0 0 30,83 19-62,-45-19-20,3 0-13,-1-7-6,1-1 0,0 1-20,-2-2-63,-3-2-139</inkml:trace>
  <inkml:trace contextRef="#ctx0" brushRef="#br0" timeOffset="89949.989">30558 464 50,'0'0'92,"0"0"4,0 0-11,0 0-23,0 0 9,0 0 11,0-51-13,0 51-13,0 0-12,0 0-25,0 0-19,0 0-3,0 4-10,0 17 7,-6 8 6,-2 6 2,-4-1-2,3 1 2,0 0 2,2-4-4,0-2 2,5-2-2,0-3 0,2-1 0,0-2 0,0-2-2,7-2 0,6-1 2,3-4 0,8-4 2,4-5 0,7-3 1,1 0-1,1-2 1,-2-10-3,0-3-3,-4-1-1,-2 1 0,-4 0-3,-4-1-9,-2 3-10,-2-2-39,-2 1-54,-8 2-64,-4 2-102</inkml:trace>
  <inkml:trace contextRef="#ctx0" brushRef="#br0" timeOffset="90566.7931">30984 615 147,'0'0'103,"0"0"-70,0 0 40,0 0-27,0 0-14,0 0-29,-36 10-1,19 11 17,-3 5 32,4 2-22,5-2-18,5 0-5,5-4-6,1-1 0,0-1-1,0-5 1,10-3 1,11-4-1,3-4-15,6-4 9,1 0-4,-2-1-18,-4-13 21,-7-1-17,-9 0 0,-6-5 12,-3-1 11,0-2-14,-8-1-17,-6 2 32,1 2 16,1 1-9,4 5 15,3 2-14,4 4 0,-1 4 5,2 3-8,0 1 18,0 0-7,0-2-10,0 2 10,12-3-9,12 0-3,10-2 0,5 1-1,6-3-2,4-3 1,2 2-2,1-3-47,-7 2-59,-8 3-80,-14 0-17</inkml:trace>
  <inkml:trace contextRef="#ctx0" brushRef="#br0" timeOffset="91121.5373">30389 577 36,'0'0'260,"0"0"-164,0 0-10,0 0-17,0 0-64,0 0-5,94-18-1,-49 17 1,5-1 28,7 2-3,1 0-12,-4 0-7,1-2-2,-3 2-4,-2 0-13,-3 0-63,-6 0-88,-8 0-115</inkml:trace>
  <inkml:trace contextRef="#ctx0" brushRef="#br0" timeOffset="96111.4681">2730 2231 45,'0'0'56,"0"0"57,0 0-39,0 0-11,-94-24-31,68 24-20,0 0 9,-3 0-3,-2 11-4,1 3 7,-3 9-21,-1 6 13,1 8-13,0 7 0,5 5 0,9 1 0,5 0-3,11-2-2,3-1 4,0-8-6,21-4 6,6-5-11,12-11 12,10-6 2,12-13 4,11 0 2,5-13-8,-2-8-11,-5-3-113,-19 2-159</inkml:trace>
  <inkml:trace contextRef="#ctx0" brushRef="#br0" timeOffset="96797.3795">3094 2314 186,'0'0'58,"0"0"-39,0 0 51,0 0-45,0 0-11,0 0 62,-61-18-63,44 27 1,-8 15-8,1 9-4,-4 9-2,8 2 3,4 3-3,10-3-3,6-4 2,0-4 0,3-7-2,25-8-5,10-8 1,8-5 7,5-8 3,2 0 52,1-14-21,1-8-2,-2-7-11,-4-4-7,-6-2-6,-6-2-7,-9 0 14,-14 4 10,-11 2 11,-3 2-19,-3 1 30,-22 2-47,-8 3-2,-3 5-9,-3 5-21,-1 8-44,3 5-105,-1 0-91</inkml:trace>
  <inkml:trace contextRef="#ctx0" brushRef="#br0" timeOffset="97292.2509">3604 2213 462,'0'0'32,"0"0"-32,0 0 0,0 80 17,0-36 31,0 1 8,0-3-23,0-3-4,0-2-16,0 1-10,0-3-2,0 0 1,0-4-2,-3-4-30,2-7-67,1-8-108,0-11-98</inkml:trace>
  <inkml:trace contextRef="#ctx0" brushRef="#br0" timeOffset="97715.457">3604 2314 160,'0'0'57,"0"-78"39,8 43-63,8 8 40,-1 4-11,3 8-16,-3 6-6,7 7-21,-1 2-10,3 1 3,-3 19 4,-2 8-5,-7 8-8,-6 2 2,-6 2-5,0 1-13,-13-4-31,-8 0-62,0-8-5,0-5 19,0-9 2,6-8 42,2-4 8,7-3 26,3 0 14,3 0 57,0 0 28,0 0-35,6 0-49,13 0-1,2 0 11,0 3 51,3 8-10,-5 2-20,2 0 2,-3 5-6,1 1 4,-2 2-5,2 1-20,-1-2-7,3 0-37,-2-6-52,-1-3-84,0-6-71</inkml:trace>
  <inkml:trace contextRef="#ctx0" brushRef="#br0" timeOffset="98154.3104">4210 2280 415,'0'0'46,"0"0"18,0 0 31,0 0 0,0 0-63,0 0-8,-45-72-4,33 72-20,-7 13-16,-2 15-6,-3 13 19,6 3 2,3 2-9,8-2 1,7-7-3,0-5-2,7-8-11,13-7 8,2-8 11,6-8 6,4-1 1,-1 0 7,5-13 1,-5-5 2,-4-2-7,-2 1 8,-8-5 1,-2-4 2,-5-3-4,-1-4 7,-5-1-3,-4 1-15,0 4-1,0 5-11,-17 8-27,-7 9-19,-3 9-81,-4 0-212</inkml:trace>
  <inkml:trace contextRef="#ctx0" brushRef="#br0" timeOffset="98702.0925">4716 2049 455,'0'0'124,"0"0"-95,0 0 34,0 0-33,0 0-30,0 0 0,7 84 3,-7-35 16,0-2-11,0-3 2,-4-5-5,-1-3-5,4-4 1,1-3 0,0-3-2,0-7 1,10-2-1,8-7 1,9-2 1,7-7-1,5-1 3,4 0-1,-4 0 1,-6-1-3,-8-4-14,0 2-24,-5 1-48,-5-1-123,-5 2-130</inkml:trace>
  <inkml:trace contextRef="#ctx0" brushRef="#br0" timeOffset="99087.2781">5177 2156 294,'0'0'64,"0"0"44,0 0-14,0 0-13,0 0-26,0 0-12,-29-47-32,23 59-11,-6 21-14,-4 14 14,1 2 2,2 0 1,5-6-3,5-3 0,3-6 0,0-5-1,5-6-2,8-5 2,5-8-4,7-6 5,5-4 0,6 0 0,1-4-8,-1-6-12,-4-2-11,-9 1-31,-5 1-52,-4-1-87</inkml:trace>
  <inkml:trace contextRef="#ctx0" brushRef="#br0" timeOffset="99519.1881">5614 1991 469,'0'0'106,"0"0"-37,0 0-54,0 0-10,-3 79 5,-9-31 15,0 2-12,-3-3-6,0-2-4,-1-2 4,-2-1-7,3-3 2,0-5-2,6-6-5,3-5-25,6-8-15,0-9-85,0-6-79,12 0-47</inkml:trace>
  <inkml:trace contextRef="#ctx0" brushRef="#br0" timeOffset="99783.1386">5724 1988 235,'0'0'131,"0"0"6,0 0 1,0 0-41,0 0-60,0 0-37,28-29-26,-12 68 26,1 9 19,-3 5-3,-7-2-9,1-6 8,-5-3-9,0-6-5,1-3 3,2-1-4,1-2 0,1-4-12,4-5-12,-3-4-35,1-9-17,-2-6-144,-4-2-139</inkml:trace>
  <inkml:trace contextRef="#ctx0" brushRef="#br0" timeOffset="99973.5577">5696 2306 506,'0'0'144,"0"0"-139,0 0-10,0 0-2,0 0-68,0 0-52,33-3 114,-8 3 0,2-1-78,-2-3-67</inkml:trace>
  <inkml:trace contextRef="#ctx0" brushRef="#br0" timeOffset="100575.2411">6138 2002 307,'0'0'108,"0"0"-49,0 0 11,0 0-19,0 0-51,0 0 5,0 57-5,0-11 37,0 2-1,-8-1-16,2-4-7,3-2-11,0-5 1,3-1-3,0-4-2,0-2-5,0-7-40,1-5-67,10-11-57,1-6-132</inkml:trace>
  <inkml:trace contextRef="#ctx0" brushRef="#br0" timeOffset="101045.3447">6139 2077 201,'0'0'53,"0"-85"12,0 49 14,2 7-3,11 6-4,0 4-25,4 6-4,2 0-14,2 6-19,3 5-7,1 2 4,-1 0-6,-3 20 5,-2 6-3,-8 7-3,-8 4 2,-3 6 8,0-1-10,-11-2-13,-11-4-18,-5-2-3,-1-10-35,7-8 10,3-7 14,7-6 24,7-3 21,2 0 12,2 0-6,0 0 1,0 0 25,0 0-32,11 0-5,6 2 5,0 8 11,1 2 33,2 0-17,-3 2 17,-1 1-22,0 0-12,-3 0 1,-1 1-8,2 2-2,-1 2-1,-1 2-51,3 0-32,1-1-27,1-5-65,4-6-66</inkml:trace>
  <inkml:trace contextRef="#ctx0" brushRef="#br0" timeOffset="101418.4384">6961 1921 99,'0'0'117,"0"0"31,0 0-5,0 0-25,0 0-62,0 0-42,11 3-10,-14 26-4,-11 10 17,-5 7-2,-5 1-1,-2 1-10,-2-6 4,-2-2-8,2-6 3,-4-1-3,4-3-2,1-1-19,5-2 8,7-6-26,5-4-59,7-7-65,1-7-81</inkml:trace>
  <inkml:trace contextRef="#ctx0" brushRef="#br0" timeOffset="101677.8748">6654 1940 352,'0'0'43,"0"0"14,0 0 70,0 0-77,0 0-50,0 0 2,1 14 5,7 10 8,2 4-9,-4 0-6,3 1-1,3-4-28,-2 1-53,1-7-80,-1 1-131</inkml:trace>
  <inkml:trace contextRef="#ctx0" brushRef="#br0" timeOffset="101925.2913">7010 2371 186,'0'0'0,"0"0"-5,0 0 5,0 0 0,0 0 4,-15 100-4,-8-74-6,-10 2-63</inkml:trace>
  <inkml:trace contextRef="#ctx0" brushRef="#br0" timeOffset="103883.8704">8275 2183 276,'0'0'31,"0"0"-31,0 0 1,0 0 9,0 0 16,0 0-5,-11 63 15,8-42-7,3 0-20,0 0 5,0-1-12,0-1 2,1-2-4,9 0 0,-1-5 0,3-2 0,2-2 1,4-5-1,1-3 3,6 0-3,-1 0 0,0-9 0,0-5-3,0-1 3,-6-3 3,4-3 1,-4 0 16,-3-1-14,0-1-5,-6 3 4,-2 4 1,-2 2 29,-5 5 6,0 4 26,0 3-20,0 2-6,0 0-10,0 0-25,0 0-6,0 0-10,0 1-4,0 13 9,0 4 5,4 0 2,1 0-2,2-2 0,-1-2 0,2-2 0,2-2-6,-1-2 2,5-1 4,-1-1-4,2 1 4,1-1 0,-1-2-2,0-1-2,0-3-4,0 0-4,-2 0 6,2-2-5,-1-8 8,-3-2-2,-3-2 3,1 1 2,-4-2 1,-2 0-1,0 0 0,-3 0 1,0-2-1,0 2 0,0-2 0,0 4 0,-8-2-2,-1 1-12,0 1 4,0 1 8,3 0 2,2 4-5,2 2 5,1 2-2,1 4 2,0 0 0,0 0-7,0 0-11,9 1 7,7 7 9,2 1 1,4-2 1,4 1 1,3-5 0,4-3 5,8 0 8,0 0-7,6-9-2,-1-4 2,-4 0-4,-3 0 1,-7-1-3,-6 1-1,-6-3 3,-4 1 0,-6 4-1,-7-2 11,-3 5 9,0-3 16,-10 5-8,-9 2-26,-3 4-4,-6 0-3,-2 7-3,0 20 2,0 7 4,4 9 0,4-3 4,6 0-4,6-4 5,1-5 0,9-4-2,0-5-3,6-5-6,15-3 6,7-5 3,8-7 2,7-2-5,8 0-15,3-7-51,1-7-78,-5-4-99</inkml:trace>
  <inkml:trace contextRef="#ctx0" brushRef="#br0" timeOffset="104516.8719">9943 1802 293,'0'0'128,"0"0"-27,0 0-15,0 0-1,0 0-63,0 0-10,2-17-12,-2 19-5,-5 13-10,-8 6-2,-2 2-50,0 4-87,-3 3-64</inkml:trace>
  <inkml:trace contextRef="#ctx0" brushRef="#br0" timeOffset="105399.7457">10152 1959 351,'0'0'122,"0"0"-49,0 0-44,0 0-29,0 0 49,-10 89-13,10-60-4,0 0-3,0-5-17,0-1-9,0-4-2,7-1 1,2-2-1,2-4-1,3-3 1,0-4-2,2 0-1,-1-3-6,2-2-11,-4 0 5,-1 0-2,-2-3 5,-2-8 8,-2-4 3,-1-3 0,-4-2 3,-1-1-2,0-1 1,0 2 2,0 1 1,0 2-2,0 5 1,-1 0-4,1 4 3,0 4 4,0 1-4,0 3 9,0-2-4,0 1-8,0-2-4,13-1 1,9-1 3,5-3 0,3 3 0,3-2 0,7 0 0,0-1 0,2 1 1,3-2-1,-6 0 0,-5 0-2,-7-2 2,-6 2-2,-11 1 2,-4 3 2,-6-3 1,0 2 12,0 1 11,-10 4-8,-11 1-18,1 0-3,-7 11 1,1 10 0,-4 9 2,3 6 4,5 1-4,5 1 4,10-6-2,5-5-2,2-6-2,5-5-3,13-2 2,10-5-8,5-6 2,3-3-22,5 0-18,-2 0-107,-3-9-127</inkml:trace>
  <inkml:trace contextRef="#ctx0" brushRef="#br0" timeOffset="106606.1526">11655 2166 372,'0'0'75,"0"0"-70,0 0-4,0 0-1,0 0 17,0 0-1,5 56 24,1-56 1,5 0 10,4 0-9,6 0-10,6-9-17,1-7-8,3-4-2,-1-4 1,-1-6-2,0-8-1,-2-6-1,-2-1-2,-2-3 0,-5 3 2,-6 3-2,-3-2-3,-5 5-1,-4 3 4,0 4 1,0 7 2,0 8 4,-3 10-1,-1 5 26,-2 2-30,-3 9-2,-5 22-3,-3 11 2,0 10-2,4 2 3,5 0 2,7-1 0,1-1-2,0-7-2,7-8 2,12-5-2,4-8 1,4-4 1,4-7-3,2-4-1,6-8 0,-2-1-8,-3 0-1,-2-10-1,-6-3 3,-3-4 7,-7-1 4,-2-2 0,-7-1 5,-4 0-2,-3 5-3,0 5 7,0 5 21,-3 6-17,-7 0-9,-2 6-2,0 13-3,-1 6 1,5-3 1,5-2-1,3-3 0,0-4 1,0-4-2,0-2 1,6-2-4,5 0 5,3-5-1,3 0 0,4 0-22,1-5-8,-1-10-5,-3-1-26,-2-5-25,-7-5 35,-6-1 18,-3-4 23,0 4 12,-6 5 17,-7 5 57,4 10 32,1 2-16,5 3-25,3 1-42,0 1-23,0-1-4,0-4-9,14 1 5,8-2 8,3-2-1,-3 4-9,-5 1-34,-6 1-55,2 2-62,-4 0-96</inkml:trace>
  <inkml:trace contextRef="#ctx0" brushRef="#br0" timeOffset="106875.7277">11602 1921 388,'0'0'105,"0"0"-102,0 0 1,111-27 48,-47 12-8,10 0-22,1 0-15,-3 3-7,-11 0-19,-7 4-106,-4 1-109</inkml:trace>
  <inkml:trace contextRef="#ctx0" brushRef="#br0" timeOffset="108241.3734">13940 2084 342,'0'0'36,"0"0"-36,0 0-1,0 0 1,0 0 4,0 0 4,44 10 45,-22-13 25,2-12-50,-2-5-15,2-2 2,-2-2 4,-2-2-11,-1 1-3,-1-4-4,-4 0 1,-2 0 2,1-2-3,-4 1 0,-1-1 0,-1-3-1,-1 3 2,-3 1 0,0 6 0,-3 7-1,0 6 3,0 8 39,0 2 18,0 1-47,0 0-14,-8 11-7,-5 16 4,-2 15 3,0 9 0,3 8 2,4 5 4,4 6-1,2 2-1,2 0 15,0-1-15,0-8-1,0-3 6,6-4-6,1-3-2,-1-3 1,-2-3 1,-2-1 1,-2-7-4,0-3 3,0-6-2,0-7 1,0-7-2,0-7 0,0-2 0,0-6-7,0-1 3,0 0 1,3-3 3,1-15 0,0-6 0,2-8 0,-1-5-8,1-5 1,-5-3-7,-1 0-4,0 3 3,-7 6 10,-8 6 5,-3 6 0,0 6 23,5 5-12,1 2-4,3 0-3,4 4-4,5 0-3,0-3-16,8 0-1,16-5 4,9-1 5,7-2 3,3 2 1,2 1-1,1 2-15,-4 2-30,-4 2-46,-9 1-38,-7 2-168</inkml:trace>
  <inkml:trace contextRef="#ctx0" brushRef="#br0" timeOffset="109397.5345">14756 1919 276,'0'0'43,"0"0"26,0 0 28,0 0-27,0 0-21,0 0-35,-83-1-14,65 28 4,-1 9 2,2 0 7,2 2 13,8-5-21,4-6-5,3-3 0,0-4 0,12-5-2,9-6-5,4-6-3,3-3-16,0 0 9,2-7-19,-4-8 1,-1-3 7,-2-2 22,-8-1 3,-2-3 3,-7-1 5,-6 0-1,0 1 32,0 3 3,-11 1-10,-2 5 1,-1 3-24,1 5-2,3 4-3,-1 1-1,5 1-1,2 1-3,1 0-2,3 0 3,0 0-2,0 0-1,0 0-3,7 0 4,10 0 5,5-2 0,8-7 0,4-2 1,2-2 2,-3-2-3,-2 0 1,-4-3 9,-5-3 22,-4-2-1,0-6 4,-6-2-21,-2-5 5,-4 0-15,-4-2 2,-2 3-1,0 4-4,0 4 13,-3 6-11,-6 7-1,3 7-2,-1 5-3,-2 2 0,-5 14-6,-1 20-1,-2 19 9,3 7 0,4 5 1,5 0 1,5-4-1,0-2 0,0-3 0,7-6-3,6-6 2,0-6 1,3-9 0,4-8-4,2-11 4,8-7 0,3-3 3,10-7-3,-3-19-2,2-7 0,-2-6 0,-7-8 2,-5-1 0,-6-3 2,-6-3-2,-6 0 4,-5 1 9,-5 0-1,0 5 6,0 9-9,-2 10-1,-7 8-1,3 13 6,-1 4-13,-5 4-2,-2 20-7,-6 17-2,-4 15 8,4 8 2,3-2 1,6 0 0,2-4 0,9-7-1,0-2-1,6-6 1,12-8-4,7-6 3,7-9-17,2-8-30,4-8-29,0 0-124</inkml:trace>
  <inkml:trace contextRef="#ctx0" brushRef="#br0" timeOffset="110954.6927">15987 1831 263,'0'0'26,"0"0"-16,0 0 37,0 0-38,-82-5-8,61 5 9,0 0 34,-1 0 38,-1 11-53,0 6-10,-1 4 6,3 4-20,5 2 6,5 2-11,4-5-1,7 0 1,0-6-3,0-2 3,4-3 0,8-5 0,0-1 0,6-6 0,6-1 5,3-1 2,4-14-7,-1-4-4,-3 0 0,-5-1 4,-4 1 0,-6-1 2,-3 1 10,0-1 13,-5 3 6,1 2-26,-2 0-1,1 5 1,2-4-3,4 3-2,4 1-2,1 4 1,-2 4 0,0 2-3,-2 0 0,0 5 4,-1 12 9,-1 2-3,-3 2-3,-1 0-2,-1-2 2,2 0-3,0-2 1,0-4 1,0-1-1,1-4-1,5-1 0,2-5-1,5-2-9,2 0-3,3-6-15,-2-9 0,-4-5 13,-1 1 12,-7 1 3,-1-2 2,-5 2 29,-1 1-23,-1 4 14,-1 4-12,-1 3-4,2 5-2,-2 1 5,0 0-9,0 7-8,0 9 8,0 7 0,1 1 3,4-1-1,1-4 1,4-1-3,-2-3 0,1-2 2,2-3-2,2-4 0,3-2 2,0-4-2,4 0-9,-5 0-2,-1 0 3,-4-4 7,-1-8 1,-2-3 0,-3-4 8,1-2-6,-2-1 0,-2-2-1,-1 2 1,0 2-1,0 5 4,0 3 10,0 4 2,0 2-4,0 5 12,0-1-11,0 2-6,0-4-8,13-2-1,12-5 0,9-1 1,2-1 0,-1-1-9,-2 5-11,-4 3-16,-8 4-21,-5 2-40,-7 0-39,-7 0-41,-2 5-51</inkml:trace>
  <inkml:trace contextRef="#ctx0" brushRef="#br0" timeOffset="123738.6688">18000 1697 138,'0'0'62,"0"0"9,0 0 22,100-60-11,-79 52-19,0 4-17,1 4-29,2 0-10,0 8 13,4 14 2,-1 4-6,-3 5 7,-5 2-14,-5 3-1,-7 0-3,-4 3-3,-3 2-1,0 0 4,-18 1-5,-9 0 9,-9 2-9,-7-4-5,3-3-9,1-5-3,3-9 10,6-5 4,5-6 3,10-8 0,6 0 6,8-4-1,1 0-3,0 0-1,0 0 5,19-4 6,15-10-5,14-4-5,10-2 4,4 1 4,5 1-6,0 0-2,0 4-1,-6 5 1,-11 2-2,-11 5-20,-11 2-43,-8 0-101,-5 0-90</inkml:trace>
  <inkml:trace contextRef="#ctx0" brushRef="#br0" timeOffset="124809.7959">19548 1838 250,'0'0'95,"0"0"26,0 0 19,0 0-91,0 0-34,0 0 0,-94-58-15,68 55-1,-3 3-3,1 0 3,1 0-1,5 7 2,2 4-2,4 4 2,4 4-1,4 2-2,7 2-4,1 2-12,6 3 3,18-4 1,8 0-5,7-3 16,3-5 4,0-2-2,-5-1 2,-4 1 1,-6 0-1,-7-3 1,-7 3-1,-9 1-2,-4 2-5,0-1 7,-7-1 1,-10-1 2,1-3 5,-2-7-5,0-1 11,2-3 20,-2 0-11,3 0-4,-1 0-11,-1-1-5,2-2 0,2 1-3,1 1 0,6 1 0,3-2 0,3 2-3,0-2-14,0 1-13,3 1 1,15 0 5,1 0 10,7 0-24,0 0-75,-2 0-106</inkml:trace>
  <inkml:trace contextRef="#ctx0" brushRef="#br0" timeOffset="126059.6606">19483 2159 79,'0'0'57,"0"0"-55,0 0 61,81-16-6,-49 6-3,7-2 6,3-1-13,0-1-4,-1-1-17,-5 2 7,-6-4-13,-5 2-2,-5 0 15,-2-3 0,-5-3 2,0-3-1,-4-5 1,-3-4-17,1-3-9,-2-3-5,-2-2-1,2 2-1,-2 3-2,-3 3 0,0 4 14,0 5-1,0 8-5,0 3 1,0 8 8,0 3 3,-2 0-18,1 2-2,-1 0-4,-1 11-15,-2 21-1,-1 13 20,-1 8 4,1 2-3,5-1 1,1-3-2,0-4 0,1-4-1,12-6 0,4-4 0,1-4-2,5-5 3,-3-5 0,0-4 2,1-6-2,1-6 0,2-3-4,-4 0-4,0 0 5,-1-4 2,-2-13 1,1-4-1,0-6 1,0-2 0,-3-2 0,-2-2-3,-7 0 1,-3 3 2,-3 6-5,0 7 4,-9 5-8,-7 6-6,-2 6 9,-2 0-3,1 3 1,3 16 1,2 4 6,5 1-2,8 0 3,1-4-7,0-4 2,7-1 4,10-3 1,-1-1 0,5-2 2,1-5-2,3-2 3,0-2-1,2 0-1,-4 0 3,0-3-2,-5-6 1,-2-5 9,-1-4-3,0-4 4,-3-4-6,-1-4-2,0-3 1,-3 0-5,-4-1 0,2 2 0,-6 5-1,0 2 3,0 7 2,0 6 18,0 5-14,0 5 15,0 2-12,0 0-12,0 0 0,0 15-21,0 14 9,-4 12 12,1 5 1,0 3-1,1-3 17,1-3-6,-2-2 2,1-2-1,-2 2-7,-1 2 1,-4 1-3,2 0-2,-2 2 4,-3-3-5,1 3 1,-1 1-1,1 0-1,2-5-1,0-6 2,2-7 2,0-9-1,3-9 1,2-6 2,1-5-4,1 0 1,0-6-1,0-21-18,16-14-83,1-6-113</inkml:trace>
  <inkml:trace contextRef="#ctx0" brushRef="#br0" timeOffset="126714.57">19697 1757 174,'0'0'134,"0"0"-93,0 0-34,0 0-1,104-26 28,-62 22 28,2 1 29,3 0-30,2 0-22,-1 2-21,2-3-7,2 3-8,3 1 0,-2-2-3,-4 2-40,-7 0-97,-11 0-71</inkml:trace>
  <inkml:trace contextRef="#ctx0" brushRef="#br0" timeOffset="128311.822">20356 1846 29,'0'0'72,"0"0"20,0 0-17,0 0-10,0 0 11,0 0 8,0-6-31,4 0-53,7-2 16,5 1-6,2-1 0,1 1-6,4 2 12,0 2-2,-1 3-3,0 0 3,-1 0-7,-5 9-7,2 8 2,-4 1 4,-1 0 0,-6 0 5,-1-1-11,-4-1 2,-2 1-2,0 1-3,0-2 2,-20 2 2,-7 0-2,-2-3 1,-1-1-6,6-4-15,6-4-6,6-2 14,5-3 1,2-1 12,3 0 2,2 0-2,0 0-7,0 0-7,0 0 9,0 0-14,7 0 19,8 0 0,7-3 13,3-5 0,4 1-5,-1 1 5,-5 0 4,-6 1 4,-6 3-6,-4 0-14,-7 2-1,0 0-1,0 0-2,0 0 2,0 0-6,0 0 4,0 0 3,0 0 1,0 0 0,0 0 1,0 0 1,0 0 1,0 0 1,0 0 1,0 0-6,0 0 3,0 0 0,0 0 3,1 0 0,1-1-1,3-1-5,4 0 0,4-2 6,5-1-4,3 3 0,-2-3-2,5 3-1,0-1 1,0-1 4,-1-2-2,-1 0 0,0-3 2,0-2-1,-1 1 0,-1-1-2,-7 2 2,-1-2 15,-6-2 7,0-1-14,-1-4 2,-2 2-7,2-2-5,-2 3 0,2 1-2,-2 3 1,1 3-1,1 0-3,1 3-3,-1 4 3,0 1 2,1 0-4,2 0-6,3 7 2,1 11 8,2 2 2,-1 3 2,1 0-1,-2-1 3,-3 0-4,-3-1 0,-5-1 0,-1 0-3,0-4 0,0 2 3,-4-1 0,-12 1 0,-3 0-1,-3-1-10,-3-3-8,-3 0-45,-5-1-27,-2-6-69,4-4-16</inkml:trace>
  <inkml:trace contextRef="#ctx0" brushRef="#br0" timeOffset="128712.9048">21655 1710 592,'0'0'86,"0"0"-54,0 0 6,0 0-25,0 0-10,0 0-3,0-7-1,0 7-30,3 0-53,3 0-174,1 4 49</inkml:trace>
  <inkml:trace contextRef="#ctx0" brushRef="#br0" timeOffset="128881.9156">21673 2040 503,'0'0'110,"0"0"-105,0 0-10,0 0 5,0 0-12,0 0-58,0 0-71,-2 0-1</inkml:trace>
  <inkml:trace contextRef="#ctx0" brushRef="#br0" timeOffset="132228.8743">1811 4276 245,'0'0'121,"0"0"-54,0 0 13,0 0-4,0 0-55,-81-39-9,62 31 10,-2 0 16,-1-1-18,1 2 5,1-1 3,-2 3-23,0 4-5,-4 1-2,2 0-6,-1 0 8,0 12-5,1 3-2,9 1-2,2 4-3,5 1 2,8 3-4,0 2 11,6-1-5,16 4 5,10 1-3,5 2 6,9 1-3,2 0 2,3 0-1,-2-4 1,-6-1 0,-10-2 1,-5-2 0,-10 3 0,-6 0 2,-3-3 1,-4 1-3,-1-6 1,-4-4 0,0 0-1,-4-4-6,-19-3-5,-7 3-21,-13-4-10,-6 1 38,-3-2-31,1 0-5,3-3-105,12-1-107</inkml:trace>
  <inkml:trace contextRef="#ctx0" brushRef="#br0" timeOffset="132937.0295">2285 4111 277,'0'0'114,"0"0"-29,0 0 25,0 0-22,0 0-30,0 0-33,-1 6-25,1 28-11,0 15 11,0 9 1,0 6 4,0-1-5,0 2 0,0 0 0,0-6 21,1-7-13,7-7-1,7-6-7,1-4 0,5-5 0,7-6 0,1-9 1,-1-6-1,5-9 0,1 0-4,-1-6-21,1-14-38,-5-1-152</inkml:trace>
  <inkml:trace contextRef="#ctx0" brushRef="#br0" timeOffset="133253.4909">2011 4521 205,'0'0'7,"0"0"16,0 0 54,107-38 1,-62 29-29,4 1-13,-1 1 1,1 2-11,2-1-15,1 2-9,0 1-2,-1 3-36,-11 0-145,-11 0-153</inkml:trace>
  <inkml:trace contextRef="#ctx0" brushRef="#br0" timeOffset="134372.018">2676 4617 9,'0'0'392,"0"0"-372,0 0-15,0 0 3,0 0-6,0 0-1,3-4-1,8 2 18,2-1 39,2 0-3,3 0-6,-3-2-19,1 1-10,2-4-12,3-2-2,1-2 0,-2-2-3,-2 2 1,-5-2-3,-4 4 0,-6-2 0,-3 1 3,0 0 3,0-2-4,-19 8-2,-5 2-18,-3 3-2,-3 0-3,0 10-2,3 9 11,2 5 14,6 5 5,2 3-2,4 1-3,5-1 1,8-4 17,0-2-13,0-4-2,11-6 2,11-6-5,5-4 1,7-6 6,9 0 19,7-12-9,5-11-1,6-6-8,-4-2-7,-6-1 0,-10-1-2,-11 2-1,-9 0 1,-9 0 1,-3 0 3,-6-1-3,-3-1-1,0 0-5,0 1-10,0 0-2,-6 4 6,3 7 11,-3 3 1,-3 7 0,3 6 24,0 4 4,0 1-15,0 0 1,-4 6-13,2 18-1,-1 11 0,2 10 1,1 6 15,3 6-9,3 8 7,0-2 6,0-1-10,0-7 10,10-8-14,-2-6-2,2-2-3,-2 0 0,2 1-1,-2 2 5,-2-1-5,-2-1 1,-2-1 0,-1-3 1,-1-3-2,0-6 0,4-9-1,-2-5 0,1-9-6,0-4-13,0 0 0,-3 0 14,3-14 6,-3-8-19,0-7-47,0 0-112,0 1-211</inkml:trace>
  <inkml:trace contextRef="#ctx0" brushRef="#br0" timeOffset="134819.9112">3176 4528 12,'0'0'98,"0"0"-28,0 0 21,0 0-17,0 0-23,0 0-14,77-51-8,-57 51 10,5 5 7,-4 11-7,0 5 0,-6-1-14,0-1-16,-3-1-6,-5 1-1,-4-5 1,-3 4 2,0 0 1,-6 2-6,-10-4 3,-4 1 8,-2-3-11,-3-2 0,4-5-22,-5-2-3,3-2-48,-3-3-53,7 0-117</inkml:trace>
  <inkml:trace contextRef="#ctx0" brushRef="#br0" timeOffset="135958.6963">4080 4110 304,'0'0'39,"0"0"-29,0 0 66,0 0 21,0 0-43,0 0-7,0-15-4,0 22-33,0 20-6,0 9-4,4 8 6,4 0 0,1-5 0,0 0 0,0-3-2,-3 0-4,-2 1 0,-1-1 2,-1-4-1,-2 0-1,0-7-21,0-3-20,0-7-86,0-8-100</inkml:trace>
  <inkml:trace contextRef="#ctx0" brushRef="#br0" timeOffset="137025.0294">4713 4156 547,'0'0'69,"0"0"-51,0 0 36,0 0-26,0 0-23,0 0-4,7-3-2,-7 3-1,0 0-25,0 0-77,0 2-211</inkml:trace>
  <inkml:trace contextRef="#ctx0" brushRef="#br0" timeOffset="137209.9364">4777 4468 488,'0'0'12,"0"0"-6,0 0 36,0 0-42,0 0-1,0 0-98,9-9-174</inkml:trace>
  <inkml:trace contextRef="#ctx0" brushRef="#br0" timeOffset="138814.0973">6451 3985 206,'0'0'153,"0"0"-143,0 0-10,0 0 8,-24 92 7,15-56 6,5-2-11,-1-1 15,5-4 3,0-1-17,-3 3 3,0-1-7,0 0 5,-3 2 2,-3-3-2,3 2-11,3-7-1,2-5-75,1-10-89,0-9-91</inkml:trace>
  <inkml:trace contextRef="#ctx0" brushRef="#br0" timeOffset="139152.7437">6461 3917 347,'0'0'21,"0"0"20,0 0 15,0 0-40,0 0-4,0 0 13,57 47 37,-36-15-33,6 2-14,-5-1-3,0-1 2,-4-2-5,2-2-1,-2-1-2,-2 2-5,6-1 4,-5-2-4,-4 0 1,-1-4-2,-6-1-22,-1-4-50,-5-2-23,0-6-78,0-4-125</inkml:trace>
  <inkml:trace contextRef="#ctx0" brushRef="#br0" timeOffset="139368.9314">6428 4253 186,'0'0'11,"0"0"49,0 0-13,99-29-13,-68 24-28,2 1-6,6 0-2,-3 2-46,-5 1-135</inkml:trace>
  <inkml:trace contextRef="#ctx0" brushRef="#br0" timeOffset="139716.622">7007 3986 269,'0'0'30,"0"0"-8,0 0 21,0 0 3,0 0-46,0 0 44,0 101 18,-4-62-29,1-3-17,3-3-8,0-1-5,0-5-2,0-3-1,0-3 0,10-3-61,-1-4-15,2-7-39,-1-7-131</inkml:trace>
  <inkml:trace contextRef="#ctx0" brushRef="#br0" timeOffset="140033.6808">7031 4028 199,'0'0'25,"0"0"13,0-93 17,0 74 25,0 6 32,3 6-3,-1 4-52,3 3-32,6 0-25,4 8 0,9 13 19,0 2-11,-1 1-5,-6 1-2,-4-2 1,-5-3-2,-8 3-1,0-2 1,-3 1 1,-16-2-1,-3 0-10,-3-5 5,-2-1-17,2-6-31,10-3-98,2-5-53,8 0-84</inkml:trace>
  <inkml:trace contextRef="#ctx0" brushRef="#br0" timeOffset="140386.8866">7373 3914 285,'0'0'61,"0"0"-5,0 0 25,0 0-76,0 0 39,-33 101 5,18-59-1,3-1-24,6-4-12,3 0-10,3-4-2,0-4-5,0-1 5,2-4-49,8-4-37,-3-4-15,1-7-54,4-5-116</inkml:trace>
  <inkml:trace contextRef="#ctx0" brushRef="#br0" timeOffset="140724.4756">7295 3935 139,'0'0'55,"0"0"8,0 0 12,36-87 3,-18 71-39,-2 8-5,5 8 11,-1 0-13,2 7 10,-3 19-2,-5 5-12,-1 3-17,-7-1-4,-4-5 2,-2-4-5,0-4-3,0-4 3,-2-2-3,-7 0 0,-1-6-1,-1 2-2,1-3-23,-5 0-52,3 1-68,-6-2-88</inkml:trace>
  <inkml:trace contextRef="#ctx0" brushRef="#br0" timeOffset="141304.8975">7709 3867 294,'0'0'127,"0"0"-47,0 0-16,0 0-44,0 0-15,0 0 29,16 119 7,-16-73-16,0-3-5,0 1-5,-2-1-13,-4-2 9,2-5-11,4-6-2,0-7 0,3-5 1,13-6 1,8-6 0,6-6 5,12 0 1,5-6 2,3-8-8,-1-1-4,-1 3-7,-10 2-26,-9 2-35,-10 2-122,-10 2-227</inkml:trace>
  <inkml:trace contextRef="#ctx0" brushRef="#br0" timeOffset="141690.3485">8492 3825 456,'0'0'73,"0"0"-44,0 0 50,0 0-16,0 0-15,0 0-17,9-33-15,-9 57-16,-11 11 0,-10 12 5,-2 0-4,-3 0 8,4-4-8,-2-3 1,-3 1-2,2-2-2,1-3-21,7-6-19,4-9-16,6-8-86,5-6-81,-1-7-94</inkml:trace>
  <inkml:trace contextRef="#ctx0" brushRef="#br0" timeOffset="141959.9038">8184 3831 14,'0'0'578,"0"0"-557,0 0-21,0 0-19,0 0 13,0 0 6,50 54 7,-28-30 5,0-1-9,-2-3 2,-1-1-5,-3 2 0,-2 1-50,1-3-59,-5-4-73</inkml:trace>
  <inkml:trace contextRef="#ctx0" brushRef="#br0" timeOffset="147975.7514">9997 3747 110,'0'0'95,"0"0"-82,0 0 42,0 0 23,0 0-32,95-6-16,-75 4 6,4 2-1,4 0-9,2 0-9,6-3-9,0 2-5,2-1-3,-2 1-11,-3 1-44,-2 0-1,-7 0-82,-12 0-72</inkml:trace>
  <inkml:trace contextRef="#ctx0" brushRef="#br0" timeOffset="148298.3898">10208 3751 186,'0'0'132,"0"0"-78,0 0 3,0 0-37,0 0-20,0 0 57,-17 77-3,14-43-10,3-2-13,0 0-6,0-2-10,0 3-15,0-1 6,0 0-3,0 2 1,0-2-2,0-4-2,0-1-2,0-6-30,0-3-61,3-7-61,5-6-119</inkml:trace>
  <inkml:trace contextRef="#ctx0" brushRef="#br0" timeOffset="148661.6002">10528 3753 326,'0'0'98,"0"0"-14,0 0-2,0 0-44,0 0-37,0 0 16,-28 114 18,22-79-26,4-3 5,1-2-9,1-7-4,0 4-1,0-4 0,0 1-28,3 0-9,3-6-90,-3-5-106</inkml:trace>
  <inkml:trace contextRef="#ctx0" brushRef="#br0" timeOffset="149101.3343">10545 4003 285,'0'0'111,"0"0"-87,0 0-9,0 0 10,0 0-5,0 0-18,61-48 1,-34 40-2,0 1 0,-1-1-1,0 0 0,-3 1 1,-1-2-1,-3 2 0,-4-6 0,1 1 0,-4-2 1,0-5 3,-6 0 3,2-1-4,-4 1 13,1 1 26,-1 2-13,-4 8-12,0 1 49,0 6-13,0 1 0,0 0-27,0 3-26,0 20-17,-10 8 17,-1 7 4,2 2-1,-3-2 2,6-3 1,2-5-4,1-2-2,3-1-3,0 1 2,0-5-18,0-3-43,7-5-43,11-9-113,0-6-143</inkml:trace>
  <inkml:trace contextRef="#ctx0" brushRef="#br0" timeOffset="149385.5035">11058 3807 401,'0'0'97,"0"0"-48,0 0 42,0 0-13,0 0-47,0 0-31,0 20 0,-2 8 18,-2 4-5,-2 0-11,3-6 1,-1 2-3,2-1-20,1-3-10,1-2 6,0-4-11,0-1-58,0-5-65,0-3-105</inkml:trace>
  <inkml:trace contextRef="#ctx0" brushRef="#br0" timeOffset="149632.9321">11056 3747 319,'0'0'26,"0"0"-5,0 0 14,0 0 11,44-81 20,-33 78-18,2-1-24,1 4-7,4 0-8,5 0-5,0 4-4,0 6-9,-1 4-82,-4 2-43,-9 2-81</inkml:trace>
  <inkml:trace contextRef="#ctx0" brushRef="#br0" timeOffset="149864.7338">11070 3934 144,'0'0'231,"0"0"-202,0 0 23,0 0 53,0 0-59,0 0-42,37-17 1,-19 12-3,-2 4 0,-1 1-2,-3 0-3,-6 0-94,-6 13-114,0 4-69</inkml:trace>
  <inkml:trace contextRef="#ctx0" brushRef="#br0" timeOffset="150049.6472">11062 4149 206,'0'0'80,"0"0"-72,0 0-8,0 0 61,0 0 24,0 0-16,85-14-59,-61 5-3,-4 2-7,-7 2-46,-2 4-30,-7 1-57,-1-2-100</inkml:trace>
  <inkml:trace contextRef="#ctx0" brushRef="#br0" timeOffset="150867.4293">12429 3694 343,'0'0'107,"0"0"-62,0 0 23,0 0 6,0 0-33,0 0-32,0-9-7,0 27 2,0 11-2,0 8 21,0 1-10,0 0-10,0-3 0,0-3-3,0-1-40,0-3-28,3-1-59,-2-3 12,1-4-6,-2-9-138</inkml:trace>
  <inkml:trace contextRef="#ctx0" brushRef="#br0" timeOffset="151206.0172">12413 3616 85,'0'0'112,"0"0"-4,0 0-7,9-81-4,-5 71-10,5 5-33,0 3-34,3 2-13,6 0 0,2 14 5,-1 10 8,0 3-3,-4 3-5,-3-2-6,-5-2-4,-2-2-2,-5-1-2,0-2-5,0 0 3,-12-2-1,-8 2-15,1-4-24,-4-2-68,1-4-37,3-5-96</inkml:trace>
  <inkml:trace contextRef="#ctx0" brushRef="#br0" timeOffset="151622.7147">12830 3535 103,'0'0'142,"0"0"-42,0 0 27,0 0-27,0 0-77,0 0-8,-43 79 23,34-37 1,3 2-4,1-3-13,5-4-11,0-2-8,0-3-3,0-2 2,6-3-2,2 0-2,0-4-30,-2-6-59,1-4-116,0-13-221</inkml:trace>
  <inkml:trace contextRef="#ctx0" brushRef="#br0" timeOffset="152023.8099">12838 3827 350,'0'0'20,"0"0"-16,0 0 24,0 0-24,0 0-4,0 0 2,46-50 23,-31 44 17,-3 2-3,1 1-21,2-2-14,3-1-2,2-3 0,3 0-2,-3-3-1,-5-3-13,-2 0 10,-7-2 4,-1 2 1,-5 3 3,0 0 26,0 3 2,0 0 8,0 3 4,-2 5-12,-1 1 10,3 0-27,-3 5-15,-6 18-16,2 12 16,-4 4 5,2 3-5,0-3 0,2-3 2,2-3-2,-1-4 2,3 0-4,0-1-27,3-2-49,0-5-76,0-9-187</inkml:trace>
  <inkml:trace contextRef="#ctx0" brushRef="#br0" timeOffset="152587.2994">13308 3601 502,'0'0'90,"0"0"-45,0 0 20,0 0-45,0 0-10,0 0-4,-8 78 20,-2-41-12,-2-2 0,1-1-8,0-5-4,2 0 0,-1 0-4,1-3 2,-1-5-16,4-6-7,5-6-22,1-7-50,0-2-39,1 0-32,13-19 113,-1-6-22,1-7-6,-1-5 61,-3 1 20,-2-3 103,-2 3 8,-2-1-15,-2 2 3,1 5-21,1 6-21,-1 4-7,2 8-3,-1 6-30,-2 3-11,-1 3 16,2 0-22,0 18 8,3 11 3,-1 8 9,-1 2-7,1-1-7,-1-3-3,5-3 1,-2-5-3,1-4 0,2-3-1,-2-2-1,-1-3-7,-1-1-24,-1-1 3,0-2-52,-5 1-39,0-3-154</inkml:trace>
  <inkml:trace contextRef="#ctx0" brushRef="#br0" timeOffset="152794.3463">13179 3875 435,'0'0'0,"0"0"-47,0 0 19,0 0 26,0 0 2,0 0 1,102-43-1,-78 41-1,-4 0 1,-1 2 0,-2 0-92,-3-1-152</inkml:trace>
  <inkml:trace contextRef="#ctx0" brushRef="#br0" timeOffset="153311.4109">13864 3599 313,'0'0'66,"0"0"-8,0 0 29,0 0 20,0 0-73,0 0-6,-67-70 15,49 65-8,-3 2-18,-6 3-17,-4 0 0,0 8-1,4 10 0,6 3 0,7 3-4,10 3 5,4 2-7,0-1 5,1-1-4,16-1 3,2-4-4,5-2-1,0-1-1,3 0-3,1-3 2,-2-2 9,-3-2-8,-4-1 9,-6-4 0,-4 0 2,-6 1 5,-3-2 3,0 2 9,0 2-3,-11 2 5,-9 2-11,-4-1-7,-3 1-1,-5-4-2,-3 1-9,-3-2-37,-2 0-63,0-5-139</inkml:trace>
  <inkml:trace contextRef="#ctx0" brushRef="#br0" timeOffset="153828.4259">13994 3568 448,'0'0'26,"0"0"-19,0 0-7,0 81 58,0-46-31,0-3-5,0 2 14,0-4-15,0-1-17,0-1-2,0-1 0,2-1-2,2-4-15,-3-5-54,1-5-38,-1-6-87</inkml:trace>
  <inkml:trace contextRef="#ctx0" brushRef="#br0" timeOffset="154075.627">14006 3612 317,'0'0'26,"0"0"-22,0 0 31,0 0 13,76-80 3,-57 70-11,2 6-2,2 1-28,1 3-6,-1 0 2,3 0-6,-5 5-7,-5 8-112,-5 2-66</inkml:trace>
  <inkml:trace contextRef="#ctx0" brushRef="#br0" timeOffset="154297.9358">14048 3807 143,'0'0'111,"0"0"-107,0 0 89,0 0 4,0 0-85,0 0 4,76-36 32,-54 27-30,2 3-13,-2 4-1,-5 2-4,-4 0-44,-7 2-65,-4 11-42,-2 3-41</inkml:trace>
  <inkml:trace contextRef="#ctx0" brushRef="#br0" timeOffset="154529.7486">14088 3997 178,'0'0'93,"0"0"-89,0 0-4,0 0 85,0 0-9,0 0-38,103 6 8,-67-15 6,1 0-14,5 3-18,-5 0-15,-1 1-2,-6 2-3,-2 2-6,-3-1-39,-5 1-39,-5 1-56,-8-2-53</inkml:trace>
  <inkml:trace contextRef="#ctx0" brushRef="#br0" timeOffset="157899.7752">15817 3580 82,'0'0'331,"0"0"-298,0 0 12,0 0 41,0 0-18,0 0-35,0 0-4,0 0 9,-28-39-33,11 37-5,-5 2-1,-2 0-1,-4 0-7,4 6-5,0 1 1,7-2 2,4-2 5,4 0 6,6-3 0,3 2 0,0-1-2,0 3-10,0 4-31,11 7 35,9 8 8,6 4 0,2 5 1,3 1 1,2-2 0,-1-1-2,-3-3 1,-4 1-1,-8-3 0,-6 1 0,-8 0 1,-3-4-1,-9 0 0,-13-1 0,-4-1 2,-2-5 9,1-2-3,0-6-8,3-4-1,-1-3-11,1 0-29,0 0-94,0 0-158</inkml:trace>
  <inkml:trace contextRef="#ctx0" brushRef="#br0" timeOffset="158438.6991">16080 3490 347,'0'0'116,"0"0"-30,0 0-19,0 0-67,0 0 9,0 0-9,6 102 20,-6-54-3,0 2-7,0-4-2,0-4-4,-2-4-2,1 0-2,-1-2 0,2-2-15,-1 1-49,-2-8-97,0-7-131</inkml:trace>
  <inkml:trace contextRef="#ctx0" brushRef="#br0" timeOffset="158871.0256">16130 3811 201,'0'0'105,"0"0"-98,0 0-1,0 0 38,100-65 2,-76 52-18,-4 3 5,-1 1-1,-3 0-21,1 0-8,1-3 1,-2 0-3,2-2 4,-1-4-5,-1 0 3,-4 1-3,-2 1 7,-4 4 23,-6 1 63,0 4-55,0 2 22,0 4-19,0 1 0,0 0-23,0 0-5,0 0-13,0 0-9,0 13-4,0 13 3,-3 7 10,0 3 5,-1-3-4,4 2 2,-1-3-3,-3-1 1,1-1-1,-1-1-4,1-4-32,3 0-25,-2-4-48,2-5-201</inkml:trace>
  <inkml:trace contextRef="#ctx0" brushRef="#br0" timeOffset="159225.0945">16674 3499 295,'0'0'145,"0"0"-112,0 0 21,0 0-1,0 0-17,0 0-21,8-2-7,10 2 16,6 0-8,5 0-3,2-1-5,0-1-5,-1-2-2,-2 0-1,-4 3-49,-7-2-138,-6 1-190</inkml:trace>
  <inkml:trace contextRef="#ctx0" brushRef="#br0" timeOffset="159441.0322">16788 3490 311,'0'0'118,"0"0"-98,0 0 73,-29 91-14,27-60-42,2 2-23,0-3-5,0 2-6,0-3-2,0 4 2,0 2 1,0 0-4,-4 1-13,-7-3-84,-1-6-91,5-9-181</inkml:trace>
  <inkml:trace contextRef="#ctx0" brushRef="#br0" timeOffset="159641.4769">16697 3968 500,'0'0'32,"0"0"-24,0 0 26,0 0-26,0 0 2,98-46 8,-69 36 3,-2 3-10,-6 3-11,-4 2 0,-1 2-50,-3 0-106,5 0-108</inkml:trace>
  <inkml:trace contextRef="#ctx0" brushRef="#br0" timeOffset="160026.9493">17311 3483 372,'0'0'182,"0"0"-83,0 0-45,0 0-34,0 0-20,0 0 0,0 76 15,0-37 4,0-3-12,1-1 2,-1-4-6,2-2-3,-1-4 4,1-1-4,1 1-43,1-3-48,-1-4-94,0-7-194</inkml:trace>
  <inkml:trace contextRef="#ctx0" brushRef="#br0" timeOffset="160327.3933">17343 3431 134,'0'0'164,"0"0"-79,0 0 5,0 0-1,0 0-47,81-71-11,-56 57-10,2 1-6,2 4-8,-4 3-4,-3 6-3,-3 0-1,-5 6-51,-8 14-127,-6 3-83</inkml:trace>
  <inkml:trace contextRef="#ctx0" brushRef="#br0" timeOffset="160543.5589">17311 3708 203,'0'0'26,"0"0"-12,0 0 58,85-27-24,-56 18-19,-3 0 24,-4 4-19,-1 1-22,-3 4-10,-5 0-2,2 0-18,-1 0-101,-2 0-53</inkml:trace>
  <inkml:trace contextRef="#ctx0" brushRef="#br0" timeOffset="161007.1397">17830 3414 319,'0'0'200,"0"0"-198,0 0 16,0 0 12,0 0-11,95-36 15,-56 27-8,4 0 7,-1 3-22,0 1-9,-2 4-2,-7 1-22,-8 0-83,-8 1-100,-8 10-127</inkml:trace>
  <inkml:trace contextRef="#ctx0" brushRef="#br0" timeOffset="161276.7494">18018 3427 397,'0'0'109,"0"0"-108,0 0 8,0 0 4,0 0 13,0 0 25,-2 105-7,2-74-14,0 1 1,0 3-17,0 2-10,-1 1-3,-1 1 1,-1-3-2,0-3 2,0-3-2,-1-4-22,1-5-30,0-5-70,1-5-101</inkml:trace>
  <inkml:trace contextRef="#ctx0" brushRef="#br0" timeOffset="161994.2471">18841 3186 208,'0'0'148,"0"0"-70,0 0 46,0 0-51,0 0-62,0 0-11,-4 46 0,-10-1 13,-1 8 7,-1 7 4,2 2-5,1 6-13,4-1 23,8-2-18,1-5-7,1-7-1,20-8-3,6-4 1,6-5-1,3-7 1,4-8-1,4-6-8,3-8-36,-1-5-43,-3-2-119,-7 0-208</inkml:trace>
  <inkml:trace contextRef="#ctx0" brushRef="#br0" timeOffset="162912.1669">19512 3663 112,'0'0'136,"0"0"-134,0 0 0,0 0 70,0 0-6,89 44-7,-55-44 39,3 0-21,5-9-30,4-4-30,-5 0-11,-6-3-3,-6 3 1,-9 0-1,-6-1-1,-6-1 6,-8 0 0,0-1 3,0-1-2,-8 0 2,-13 3 9,-7 6-20,-12 6-10,-8 2-5,-6 8 13,-3 14 2,1 8 1,1 7-1,5 0 0,10-1 2,11-2-2,13-2 0,13-2 0,3-1 8,3-2-1,18-1-4,7-4-3,8-3 2,11-6 0,11-7 0,12-6 3,7 0-5,10 0-22,1-12-57,-4-6-249</inkml:trace>
  <inkml:trace contextRef="#ctx0" brushRef="#br0" timeOffset="163573.2118">20290 3318 439,'0'0'92,"0"0"-64,0 0 26,0 0-43,0 0-11,0 0 0,-12 10-6,12-8-6,0-2-4,13 0 16,1 0 37,4 0-19,-3 0-13,3-10-5,-5-3-9,-1 1-7,-3-2 8,-1-2 7,-1 1 1,-4 5-1,-2 3 1,-1 3 1,0 4 6,0 0 29,0 0-10,0 0-26,-4 11 0,-10 11 0,4 7 1,0 0 5,2 0 9,5-3-7,3-2-8,0-4 0,0-2 0,3-5 0,5-1-29,3-7-71,2-5-133</inkml:trace>
  <inkml:trace contextRef="#ctx0" brushRef="#br0" timeOffset="163773.7525">20396 3011 486,'0'0'0,"0"0"-14,0 0-75,0 0-180</inkml:trace>
  <inkml:trace contextRef="#ctx0" brushRef="#br0" timeOffset="164376.1442">20978 3032 494,'0'0'156,"0"0"-142,0 0-14,0 0-6,0 0 6,0 0 45,1 95-15,-13-61 4,-7 1-14,-8 0-10,-7-1 10,-7 1-10,-6-2-2,-1-4-8,3-4-1,6-7-28,13-9-18,9-9-16,8 0-24,6-13-39,2-10 19,1-3 75,0 2 32,0 2 8,11 1 29,5 4 7,3 2-20,5 5-15,3 3 5,6 6-4,1 1-5,-2 0 16,-3 14 25,-8 5-7,-3 2 0,-5 3-1,1 2-19,-4 1-13,4 2 0,-1-1-6,2-1-11,1-2-30,-1-6-79,2-7-86</inkml:trace>
  <inkml:trace contextRef="#ctx0" brushRef="#br0" timeOffset="164961.1678">21448 3038 495,'0'0'119,"0"0"-67,0 0-16,0 0-36,0 0-16,0 0 16,25 60 2,-13-18 27,0 12-4,-4 6-5,-2 4 9,-2-1-4,-4-6-11,0 1-4,-7-1 5,-18 2-10,-12 1-4,-11 0 11,-13-3-10,-8-1-2,0-7-11,3-3-40,3-10-9,7-9-63,5-11-297</inkml:trace>
  <inkml:trace contextRef="#ctx0" brushRef="#br0" timeOffset="178293.4873">22671 3747 9,'0'0'214,"0"0"-151,0 0-28,0 0 4,0 0 37,0 0-38,0 0-24,-4-38 36,1 34-8,0-3 23,0 3-36,-2-2-21,-2 3 18,-2 0-20,-2 0-6,-5 1 0,-2 2-17,-6 0 10,0 0 7,-1 0 0,1 5 0,3 6-9,-1 3 9,3 2-2,3 5 0,2 6 0,3 5-3,4 2 1,4 2 1,3-1 3,0-3-1,4-6 1,11-3-3,8-5 2,6-3-2,6-5 3,6-6 0,0-4 1,-1 0-1,-4-3-1,-2-11 1,-2-1-9,-7-3-17,-4-2-12,-8-1 23,-3-1 13,-7-2-1,-3 1-6,0 1-31,-6 2-1,-11 4 4,-3 2-19,1 5 52,-4 3 0,1 5 8,3 1 23,1 0-7,4 0-7,6 0-12,5 0 3,1 0-4,2 0 0,0 0 0,0 0 3,12-8 16,7-1-8,8-3-3,3 1-4,1 2-1,4 2 2,-1 4 7,0 1-1,-1 2 7,-6 0-5,-3 11-7,-3 7-3,-5 3 11,0 3 8,-2 3-12,-2 0-4,-5 0 2,-2 0 0,-4-1-7,-1 0 2,0-2 0,0-2 2,-6-2-2,-1-7-1,2-4 1,4-4-3,1-5 1,0 0 3,0 0 0,1-17-4,13-10 0,5-7 0,4-4 0,2 2-2,2 3 1,-2 5 1,0 3 1,-3 5 4,-2 6 10,0 4 2,-2 6-1,-2 4-5,1 0-9,0 6 10,2 10-3,-3 4 11,0 0-9,-4-1-3,0 1-2,4 1-2,-1-2-2,5-1 0,0-1 1,2-5-3,3-4-16,2-4-26,2-4-59,0 0-202</inkml:trace>
  <inkml:trace contextRef="#ctx0" brushRef="#br0" timeOffset="179728.3265">24482 3367 257,'0'0'108,"0"0"23,0 0-28,0 0-53,0 0-40,0 0-10,-6 26-14,3 10 14,0 7 20,-1 2-1,0 1-2,1 1-4,3-1 4,0-5-14,0-5-3,0-5 2,7-3-2,5-4 0,3-1 1,1-5-1,2-5 0,8-5 1,0-8 3,6 0-2,2 0-2,3-14-3,2-2 1,-2-5 0,-2 0-3,-6-3 4,-3-5 2,-7-4 1,-2-3 1,-5-3-1,-1-4-1,-3 0 3,-5-2-4,0 4 1,-3 2 0,0 7 0,0 8 0,0 9 13,-6 6 13,3 6 4,1 1-18,2 2-13,-1 0-11,-4 21-2,1 15 7,-5 12 6,2 1 2,2-2-2,1-2 0,2-6-1,2-1 2,0-5-1,0-3 3,0-3-3,0-3-2,0-3 1,0-3-1,2-4-7,-2-4 1,0-5 6,0-2-1,0-2 0,1-1-3,1 0-10,1 0-1,3-3-1,4-16 3,5-8 1,4-10-16,-1 1-40,3 2-7,-4 7 53,-3 8 16,-4 11 8,-4 5 37,2 3-2,3 0-32,4 14 0,3 8 40,2 0-13,-1 0-16,-2-6-4,-2-1-3,0-3-2,0 0-4,0-3 1,0 0 2,3-4-4,-2-2 3,7-3-3,0 0-43,-2 0-65,-3 0-134</inkml:trace>
  <inkml:trace contextRef="#ctx0" brushRef="#br0" timeOffset="180345.5844">24241 3610 118,'0'0'149,"0"0"-111,0 0 87,92-1-42,-47-6-15,6-3-19,4 1-22,-2-2-14,0 2-9,1 0-1,1 2-3,0 1-3,-4-2-79,-8 2-179</inkml:trace>
  <inkml:trace contextRef="#ctx0" brushRef="#br0" timeOffset="181163.0677">25368 3651 296,'0'0'134,"0"0"-134,0 0-7,0 0 7,0 0 19,0 0 18,26 28 3,-14-25 18,3-3 13,6 0-17,4 0-19,2-5-16,0-6-11,-1-3 3,-1-1-9,-5 0-2,-6 0-15,-8 1-1,-6 1 4,-2 1-1,-17 3-12,-6 4 3,-4 5 15,-4 0 7,-1 0 5,3 17 0,-2 8-1,3 6-1,3 1 3,3 2 12,8-4 3,4-3-6,11-5-7,1-2-8,5-3-2,18-2 2,7-3 6,11-6-1,7-5-5,12-1-24,3-1-64,-1-16-182</inkml:trace>
  <inkml:trace contextRef="#ctx0" brushRef="#br0" timeOffset="182187.683">26962 3344 237,'0'0'127,"0"0"-32,0 0 26,0 0-32,0 0-42,0 0-2,0 0-6,6-61-5,-6 61-21,0 17-13,0 14-21,-2 13 21,-3 7 5,-3 1 4,4-5-7,-1 0 1,3-5 0,2-4-3,0-3 0,11-7-4,11-2 4,5-5 0,9-6 1,4-7 0,8-8-1,3 0-3,1-3-36,-3-10-34,-15 1-68,-13 1-207</inkml:trace>
  <inkml:trace contextRef="#ctx0" brushRef="#br0" timeOffset="182450.7307">26793 3500 339,'0'0'13,"81"-15"24,-24 6 27,10-3-15,-3-2-13,-5 1-25,-6 1-1,-6 3-10,-6 4-10,-4 5-87,-3 0-73</inkml:trace>
  <inkml:trace contextRef="#ctx0" brushRef="#br0" timeOffset="183838.501">27744 3557 204,'0'0'128,"0"0"-78,0 0 7,0 0 12,0 0-45,0 0 3,-91-32 4,68 32-4,0 0 5,-2 0-21,0 7-11,1 11-3,2 4 3,2 7 0,3 3 0,6-2-4,5-2 4,4-4 0,2-4-7,0-2 2,14-3-4,5-3 7,6-4 2,4-6 5,7-2-3,4 0-2,-1-8-51,-3-10-48,-6-2-30,-6-1 20,-9 0 82,-4 1 27,-6 1 7,-3 4 59,-2 4 37,0 4-7,0 2 4,0 3-37,-2 2-48,-4 0-15,-3 0-3,2 10-1,1 5 2,0 1 2,4-3 0,2 1 1,0-2-1,0-1-1,3-4-4,9 1-2,6-5 6,4-2 1,3-1 8,1 0-6,3 0 2,-3-7-2,-2-7-2,-4-1 3,-2-3-2,-8-2 0,-3-2 12,-7-2-1,0 0-1,0 0 5,-11 0-3,-2 3-9,2 1-4,2 5 1,3 5 4,1 2 2,2 0 15,2 6-14,-1 0-2,2 1-2,0 1-4,0 0-5,0 0-4,2 0-3,8 0 7,6 0 3,3 7 0,1 5 1,3 3-1,-1 0 2,2 3 1,0-1-1,-2 1 0,-4 0-1,0 0-1,-4-1 2,-4-1 1,0-1 3,-1 0 0,1-1-3,0-2-1,-1-3 4,0-1-4,1 1 2,2-5-2,4 0 0,4-4 0,4 0-19,4 0-32,3 0-11,1-7-48,2-10-93</inkml:trace>
  <inkml:trace contextRef="#ctx0" brushRef="#br0" timeOffset="185612.2878">28805 3589 163,'0'0'181,"0"0"-104,0 0-15,0 0-7,0 0 31,0 0-45,-14-41-7,5 34-1,-4 2-16,-2 2-12,-6 3-5,-1 0-4,-5 5 1,1 11-4,-1 2 5,7-1 4,3-2-2,8-5 0,3-1 0,3-1-4,3-2-2,0-2 1,0 1-2,6-3-5,12-1-4,5-1-4,5 0-5,0-3 22,-5-3-10,-10 3 8,-4 0 2,-5 3 3,-2 0 1,-1 0 2,1 0 1,1 3 1,0 12 6,1 5-5,4 6 3,-7 9 0,-1 4 2,0 3-1,-5 1 4,-11-1-1,-4 0 0,-6 0-2,-1-3-7,0-3-1,-1-4-3,3-5 4,4-7-4,10-8-2,5-8-12,6-4-16,0 0 14,0-12 11,6-6-7,8-5 4,4 1 5,-2 1 1,5-1-3,1 2 0,2-1 3,4 0-3,4 0 4,2-1-2,5-2 1,3-1 0,2-4 2,1-1 0,-3 0 0,-5 2 0,-5 2 1,-7 0-1,-8 4 2,-8 1 20,-1 0-10,-8 1 0,0 5-4,0 4 1,0 4 6,-6 3 5,-7 4-20,1 0 0,-3 0-5,2 16 0,0 7 5,0 1 0,7-1 0,5-3-1,1-2-1,0-4-3,3-4 2,14-2 3,9-7 1,7-1-1,7 0 0,4-4 0,-4-8-4,-2 1 0,-6 1 4,-9 1-1,-4-2 2,-7 1 0,1-4 24,-2-4 5,-2-3-1,4-6-12,2-6-10,0-5 0,0-7 2,-2-8-2,-5-1 1,-5 1-2,-3 5-1,0 9 22,0 13-1,-5 8 1,0 13-10,2 3-1,-1 2-16,-3 17-19,-4 26-6,-2 17 24,-2 7 0,6-5-1,7-8 2,2-8-2,3-5 2,16-6-3,7-9 3,6-5-1,4-8-10,2-8-43,1-5-16,-3 0-27,-8 0-175</inkml:trace>
  <inkml:trace contextRef="#ctx0" brushRef="#br0" timeOffset="185890.8399">29097 3395 485,'0'0'0,"0"0"23,0 0 31,97 9 14,-36-9-21,9 0-31,5-6-5,-2-8-1,-9-1-10,-9 3-8,-7 1-52,-6 7-72,-11 3-102</inkml:trace>
  <inkml:trace contextRef="#ctx0" brushRef="#br0" timeOffset="192583.8803">4923 5324 302,'0'0'61,"0"0"-11,0 0 46,0 0-3,0 0-74,0 0 2,0 0 11,-69-40 11,53 38-35,1 2 6,-7 0-9,-4 12-5,-5 14-7,1 8 7,-1 8-4,4 5 4,3 3 4,6 0-4,5 1-1,7 0 1,3 2 0,3-7-2,3-5 1,19-11-1,8-9 2,10-7-8,6-10 2,2-4 6,3-7 1,4-21 2,2-9-3,-3-10 8,-1-1-3,-4 0-3,-11 7 1,-13 4 0,-7 2-1,-12 0 1,-6 1 0,0-2 7,-12 1-5,-15 3-5,-4 4 0,-8 5-2,-3 5-11,-2 8 3,-1 7-15,-4 3-8,0 5-31,-1 21-126,-2 10-32</inkml:trace>
  <inkml:trace contextRef="#ctx0" brushRef="#br0" timeOffset="193032.8792">4702 5657 366,'0'0'53,"0"0"-9,0 0-37,0 0 24,0 0-17,88-39 3,-57 39 9,1 4 23,-1 13-10,-4 3-11,2-1-12,-4 4-3,-1-1-5,-1 2-5,3 2-3,-2-2-13,1 0-3,-1-1-40,-2-2-55,-4-5-24,2-4-6,-5-4-84</inkml:trace>
  <inkml:trace contextRef="#ctx0" brushRef="#br0" timeOffset="193650.1179">5332 5422 229,'0'0'159,"0"0"-146,0 0 55,0 0 39,0 0-46,0 0-42,0 27-19,3 11-20,7 5 20,4 1 8,-2-3-4,4-5 5,9-7-2,2-6-7,7-7-2,2-6 2,-1-5 0,-1-5 1,0 0-1,1-10 0,3-9-1,-2-5-1,0-3 2,-5 1 0,-7 1-1,-7-1 1,-6 0 1,-6 0 2,-5-3 7,0 0 1,0 1-5,-10 2-6,-4 2 0,2 6-1,2 6-7,5 6-24,1 3-38,-2 3-39,-2 0-87</inkml:trace>
  <inkml:trace contextRef="#ctx0" brushRef="#br0" timeOffset="194129.2364">6042 5314 376,'0'0'116,"0"0"-7,0 0-55,0 0-54,0 0-2,0 95 2,0-56 21,0-4-6,5-1 5,-2-4-11,2-1-2,-2-2-7,3 0 1,0 2-1,2-3-23,-1-1-34,2-6-41,-1-8 3,-1-10-92</inkml:trace>
  <inkml:trace contextRef="#ctx0" brushRef="#br0" timeOffset="194715.3207">6055 5356 366,'0'0'66,"0"0"0,0 0-20,0 0 35,-1-79-36,13 66-33,0 3 0,9 2 6,2 5-11,6 3-5,-1 0-2,3 15 1,-6 4 11,-6 2-8,-7 5-4,-5 3-7,-7 1-7,0 0 4,-3 2-8,-15-5-9,-2 0 9,0-4-18,1-4-44,2-4 47,5-6-3,5-6 16,2-3-13,5 0 29,0-1 2,0-8 2,0 1-2,5 4 2,7 1 3,3 1 17,3 2 9,1 0 9,3 0-5,-2 3 2,2 4-11,-4 3-11,0 0-9,-3 4 5,-5 1 1,-4 3 18,-4 2-12,-2 2-6,0 0 4,0 1-12,-2 1 5,-10-1 1,-4-2-7,-4-1 4,0-5-4,-4-2-1,-3-2-13,3-3-22,-6 0-89,5-5-37,1-1-116</inkml:trace>
  <inkml:trace contextRef="#ctx0" brushRef="#br0" timeOffset="195169.4784">6418 5303 363,'0'0'0,"0"0"-10,0 0 10,98-19 39,-62 5 1,0-1-3,-2 1 14,-2 4-33,-4 2-9,-4 2 0,-6 4-9,-2 2-1,-7 0-82,-9 0-122</inkml:trace>
  <inkml:trace contextRef="#ctx0" brushRef="#br0" timeOffset="195439.0284">6576 5273 313,'0'0'162,"0"0"-91,0 0 10,0 0-52,0 0-23,0 0-2,0 81 1,4-52 16,1 1 1,-2 5 0,-3 0-12,0 1-6,0-2 7,0-1-8,0 2-3,0-3 0,0-5-37,0-6-53,0-9-169</inkml:trace>
  <inkml:trace contextRef="#ctx0" brushRef="#br0" timeOffset="195670.8304">6497 5764 579,'0'0'87,"0"0"-84,0 0-6,0 0-3,0 0-12,0 0 18,42 0 2,-21-2 16,4-5-7,5-2-7,4-3 1,2-3 1,3-1-6,4-2-14,-7 2-51,-6 0-89,-7-1-131</inkml:trace>
  <inkml:trace contextRef="#ctx0" brushRef="#br0" timeOffset="196102.6659">6973 5294 107,'0'0'169,"0"0"-86,0 0-10,0 0-16,0 0-47,0 0 0,76-21 21,-37 14 14,4-4-19,2-3-10,2 1 3,-3-3-14,-2 0 1,-5 3-3,-10 3-3,-5 3-16,-9 5-81,-8 2-69,-5 0-90</inkml:trace>
  <inkml:trace contextRef="#ctx0" brushRef="#br0" timeOffset="196356.5976">7206 5269 161,'0'0'249,"0"0"-218,0 0-25,0 0 22,0 0 22,0 91 17,7-63-20,-1 2-13,0 1-4,-2 3-21,-2-3 11,1 1-6,0-1-12,0 1 0,0-1-2,-1-2 0,-2-2-31,0-6-44,0-7-129,0-8-217</inkml:trace>
  <inkml:trace contextRef="#ctx0" brushRef="#br0" timeOffset="198546.4538">8631 5393 119,'0'0'70,"0"0"17,0 0 37,0 0-9,0 0-30,0 0-28,0-2-56,0 14-1,0 7 0,0 4 2,0-1 1,0 1-3,0-4 1,1-1 0,5-1-1,1-3-1,2-3 1,-1-3-1,5-2-2,1-6 3,2 0 0,2 0-1,3-4-9,1-10 6,-4-1-2,0-3-11,2 0-6,-1-2-14,0 1 16,-2 1 18,-4 1-6,-7 5-4,-3 5 4,-3 2 9,0 3 0,0 1 9,0 0 50,0 1-2,0-2-8,-3 2-30,3 0 2,-2 0-15,1 0-6,1 15-3,0 3-5,0 2 8,0-2-1,0-1 1,1-4 0,7-2 0,0-1-1,0-4-1,1 0 2,2-2 0,5-1 0,1-3-4,5 0-8,2 0 8,1-8-13,-2-2 9,-7-1-11,-1 0-4,-6-1-12,-5-2 8,-1-1 3,-3 0 14,0-1 7,0-1 1,-7 2 2,-6 3-3,-1 3 3,-2 1 1,4 4 19,0 0-7,1 1 0,5 0 0,2-1-12,1 3-1,3 1 6,0 0 28,0 0-26,0 0-8,0 0-7,4 0-7,7 0 13,2 0 1,1 0 1,3 0 11,2-2 8,4-8-4,7-5-14,3-3-1,6-2-1,-2-1-1,-7 0 0,-6 0-6,-8 0-2,-5-3 9,-5-2-1,-3-2 1,-3-2-3,0-1 2,0 4 1,-6 3 1,-5 3 2,-2 6 11,2 3 12,4 5 17,2 2-25,4 5-8,1 0 18,0 2-5,0 24-23,0 17-19,0 11 19,0 3 1,1 0 1,4-5 5,1-6 0,0-4-5,0-4 0,1-5-2,1-1 0,-4-7 0,2-4 0,3-5-2,-5-6 2,1-5 0,-2-4-1,5-1-14,-1 0-20,0-6 4,2-9 19,-1 0 10,-2-3-1,4 0 2,-1 0 1,2 1 0,2 2-1,2 3 1,-5 4-5,-1 5-3,-1 3 6,-2 0-1,7 0 0,-2 7 3,-1 6 0,2 1 11,6 1-7,1-4 1,7 2-3,0-6-1,3-2 2,1-5 1,-1 0-4,0 0 0,-2-7-1,-2-4-1,-7-1-2,-3-2-1,-5 2-2,-7-3 2,-1-3 5,-2-2 0,0-1 1,0 3-1,0 3 0,0 8 2,0 4 0,0 3 14,0 0 29,0 0-3,0 11-42,0 8-11,0 3 10,0-1 2,0-3 0,6-1-1,1-3 0,1-5 1,5-2-1,-1-4-2,3-3-3,2 0-25,0 0-23,-6 0-62,-5-6-173</inkml:trace>
  <inkml:trace contextRef="#ctx0" brushRef="#br0" timeOffset="198778.2533">9806 5157 679,'0'0'20,"0"0"-2,0 0 30,0 0-42,0 0-5,0 0-1,-3-6-20,3 6-45,0 0-162,5 0-167</inkml:trace>
  <inkml:trace contextRef="#ctx0" brushRef="#br0" timeOffset="199664.5063">10210 5207 131,'0'0'131,"0"0"-21,0 0-12,0 0-14,0 0-45,0 0 0,-91 33-28,78-7-5,4 2-6,7-1 0,2-4 1,0-3-1,2-4-6,13-5 4,3-4-1,1-4-2,7-3-5,1 0 10,1-1 1,-1-10 4,-2-1-5,2 0-3,-6-4-6,4-1-3,-4-4-5,3-3 15,-9-5 2,-6-2-5,0-5 5,-8-4 3,-1 0-1,0-1-1,0 3 0,-3 5 11,-10 6 19,1 6 6,1 9 5,4 6-9,4 6 8,3 0-16,-1 0-4,1 5-21,-2 22-3,-1 13-19,3 10 22,0 1 4,0-4-2,0-5 11,0-4-7,0-7-3,0-2-3,0-7 0,5-4 1,1-4-2,-1-7 1,0-1-1,-2-2 1,0-4-5,-2 0-21,4 0-7,-1-10 1,4-9 14,1-5 17,-2 0-5,-2 4 3,-1 4 3,-1 2 0,4 2 1,1 2 3,6 2-4,2 3 0,-1 5-2,6 0 0,-4 2-2,2 11 4,-6 4 5,-1 0 11,-3-1-7,1 1 1,-1-4-6,2 2-1,0-4-1,0-4-2,4-2-24,3-5-11,3 0-74,0-9-76,9-9-30</inkml:trace>
  <inkml:trace contextRef="#ctx0" brushRef="#br0" timeOffset="200550.9272">11207 5148 459,'0'0'162,"0"0"-159,0 0 14,0 0 1,0 0-13,0 0 2,5 2 2,1-2-8,5 0-1,3-2 0,4-5 25,-2-4-9,2 1-12,-4-4 0,0 1-4,1-2 0,0-1-12,-1 1-2,-5 2-4,-2 5 2,-6 5 11,-1 3 5,0 0 5,0 0 20,0 0-6,0 13-19,0 6-7,0 4 7,0 2 1,0-1-1,0 0 3,0-2 8,0-6 5,0-1-10,3-4-4,5-4-2,0-2 0,5-4-1,0-1 1,7 0 1,-1-3 0,4-10-1,-4-4 0,-1-4-6,0-3 3,-3-1-2,-2-1-5,-1 2-11,-4 1 4,-3 7 6,-3 2 11,-1 5 0,-1 1 3,0 2 2,0 2-3,2 2 3,-2 2 7,0 0-11,3 0-1,-2 0-6,5 8 5,2 2 1,-1 1 14,-1 1-4,0-2 0,2 3 1,2-5-1,-1 2-5,-1-2-4,-1 0 1,2 0 1,-5 0-2,-2 3-1,-2 3 1,0 1-1,-8 6 0,-11 0 4,-3 0-4,-2-3-18,3-5-19,-1-5-72,1-6-143</inkml:trace>
  <inkml:trace contextRef="#ctx0" brushRef="#br0" timeOffset="200867.4021">11389 4828 251,'0'0'367,"0"0"-307,0 0-27,0 0 0,0 0-20,0 0-13,3-3-8,5 3-35,-4 0-103,-4 0-101</inkml:trace>
  <inkml:trace contextRef="#ctx0" brushRef="#br0" timeOffset="205842.3139">13760 4835 182,'0'0'81,"0"0"14,0 0-30,0 0 41,0 0-52,0 0-1,-90-46-20,65 43-2,-3 3-16,-2 0 0,-5 0-8,-4 13-7,-7 13 0,-3 3 2,0 9-1,7 4 0,5 4-1,4 5 0,9 3-1,8-3 1,10 0 0,6-5 0,6-6 1,19-5-2,9-11 0,11-7 1,7-10-1,8-7 1,6 0 0,2-3 2,-4-14 3,-3-2-5,-5-2-7,-12 2-32,-14 4-75,-13 5-292</inkml:trace>
  <inkml:trace contextRef="#ctx0" brushRef="#br0" timeOffset="206465.9625">14134 4847 318,'0'0'71,"0"0"-50,0 0 35,-98 17-23,71 7-1,-3 9-27,2 9 18,-1 11-22,6 2 16,4 1 7,9-6 3,10-7-9,0-9-5,9-8-13,15-8 0,8-7-2,7-8 2,5-3 3,3 0 1,1-16-4,0-5 1,2-5 3,-6-3-1,-7 1-3,-8-1 0,-9-1 0,-7 0-1,-9 0 2,-4 1-1,0 1 6,-12-1-2,-10 5-4,-8 3-2,-1 7-20,-4 7-20,4 6-61,3 1-97,4 0-113</inkml:trace>
  <inkml:trace contextRef="#ctx0" brushRef="#br0" timeOffset="206998.5107">14583 4815 250,'0'0'82,"0"0"-49,0 0 84,0 0 8,0 0-96,0 0-26,-2 112-3,2-67 17,0-1-3,0-3-3,0-5-3,0-4-4,0-1-3,0-3 2,0 1-3,4-4-32,2-5-101,1-8 34,4-10-135</inkml:trace>
  <inkml:trace contextRef="#ctx0" brushRef="#br0" timeOffset="207446.1307">14685 4910 162,'0'0'76,"0"0"-7,0 0-8,0 0 46,0 0-2,0 0-49,13-15-35,3 41-9,3 7 8,3 3 3,0 0-14,2-2-5,-1-6-3,2-2 0,-1-5-1,1-2 2,-1 1-1,-2-2 0,1-3-1,-4-2 0,-4-2 0,-3-4 1,0-2 0,-5-4-1,-2-1 0,-2 0 1,-1 0-1,-1-4 5,3-17 16,-1-9 16,0-8-30,-1-1-6,1-2 3,-2 1-3,-1 2-1,0 5 1,0 3-1,0 9-1,-1 6-1,-4 6-4,1 3-5,2 0-13,1-2-49,1-1-166,0-3-212</inkml:trace>
  <inkml:trace contextRef="#ctx0" brushRef="#br0" timeOffset="207916.2458">15225 4853 446,'0'0'66,"0"0"-50,0 0 3,0 0-8,94-1 12,-51-2 11,5-2-5,6-3-7,2 0-4,-1-2-3,-2 2-10,-1-3-1,-3 2-4,-3 1-14,-4 1-65,-12 1-170</inkml:trace>
  <inkml:trace contextRef="#ctx0" brushRef="#br0" timeOffset="208185.7022">15572 4812 414,'0'0'122,"0"0"-119,0 0 26,0 0 33,0 0-44,-38 108 27,30-72 9,5 1-24,3-1-4,0 2-11,0-3-9,5-1-6,1-1 4,2-3-2,-3-1-2,4-5-3,0-4-22,3-8-30,1-8-75,5-4-207</inkml:trace>
  <inkml:trace contextRef="#ctx0" brushRef="#br0" timeOffset="208686.9447">15947 4829 324,'0'0'112,"0"0"-63,0 0-13,0 0-11,0 0-9,4 115 40,-2-76-17,-1-3-1,1-2-8,1-2-9,1-2-5,0-2-14,1 0-1,0-4-1,-4-3-5,4-4-41,1-9-25,0-6-151,5-2-171</inkml:trace>
  <inkml:trace contextRef="#ctx0" brushRef="#br0" timeOffset="209172.1933">15929 4856 126,'0'0'50,"0"0"21,0 0 12,0 0 16,88-83-6,-64 76-43,0 4-12,-2 3-12,-1 0-11,-2 10 1,-5 13-4,-10 7-1,-4 5 0,-3-1-9,-19 1-2,-2-5-10,-6-3-18,3-5 0,4-3 5,2-6-29,6-4 24,6-2-25,1-4-11,7-3-11,1 0 63,0 0 12,0 0 2,15 0-1,4 0 10,8 2 27,1 6-3,1 3 6,-4 1 13,-1 2 17,-3 1-9,-2 4-28,2 2-6,-3 1-24,3 1 0,0 0-3,-5-2-1,2-3 0,-4-2-30,0-7-26,-2-5-82,-1-4-83</inkml:trace>
  <inkml:trace contextRef="#ctx0" brushRef="#br0" timeOffset="209651.4254">16542 4874 254,'0'0'102,"0"0"-38,0 0 54,0 0-21,0 0-51,0 0-25,-52-45-9,36 59-9,-4 14 6,4 10-9,-2 4 0,6 2 5,4-3-3,6-9 1,2-3-3,7-8 0,12-3-2,7-4 1,1-7 1,2-2 0,1-5 1,0 0-1,1-6-2,-1-9 2,-3-4 0,-6 3 4,-6-1-3,-8 1 1,-4 0 6,-3-4 14,0-1-8,-10 0-6,-12-2-4,-1 0-4,1 1-2,-1 0-15,4-3-25,3 3-54,-2-1-275</inkml:trace>
  <inkml:trace contextRef="#ctx0" brushRef="#br0" timeOffset="210529.2931">16984 4942 109,'0'0'85,"0"0"14,0 0 28,0 0-20,0 0-13,0 0-30,0-14-33,0 14-1,0 0 7,0 0-11,0 5-19,0 19-7,0 10-18,-3 11 18,-3 0 3,0-4 0,1-3 3,1-4-4,4-9-1,0-4-1,0-4-2,6-4 1,12-4-3,7-4 0,11-5-2,13 0 6,5-12 2,1-5-2,-7 2-20,-12 3-27,-9 4-18,-11 5-75,-10 2-166</inkml:trace>
  <inkml:trace contextRef="#ctx0" brushRef="#br0" timeOffset="211030.6821">17563 4779 266,'0'0'118,"0"0"7,0 0 10,0 0-65,0 0-60,0 0-9,0 116-1,0-67 30,0-6-10,0-5-9,0-6-3,0-4-5,0-4 0,0-4-3,0-4 0,0-2 0,11-5 0,5-3-7,6-3-8,3-3 6,3 0 0,2 0-1,-2 0 1,0 0-2,-4-4-29,-2-1 12,-7 0-13,-6 4-86,-8-1-150</inkml:trace>
  <inkml:trace contextRef="#ctx0" brushRef="#br0" timeOffset="211346.6857">17989 4822 401,'0'0'128,"0"0"-91,0 0-4,0 0 3,0 0-33,0 76 49,0-44-12,0 1-16,0-3-7,0-1-10,0-4-7,0-1 2,0-2-2,0-1-8,7-3-41,-3-7-47,6-3-89,-1-8-62</inkml:trace>
  <inkml:trace contextRef="#ctx0" brushRef="#br0" timeOffset="211584.8889">17999 4769 439,'0'0'66,"0"0"9,0 0-30,0 0-22,75-80 3,-42 71-16,2 2-6,-1 5-2,-4 2-2,-3 0 0,-7 7-6,-8 12-39,-7 2-58,-5 0-74,0 0 5</inkml:trace>
  <inkml:trace contextRef="#ctx0" brushRef="#br0" timeOffset="211785.4269">18060 4944 435,'0'0'53,"0"0"-41,0 0 22,0 0-9,0 0 10,88-3-14,-66 1-21,-7 2-14,-8 0-61,-7 10-89,0 7-105</inkml:trace>
  <inkml:trace contextRef="#ctx0" brushRef="#br0" timeOffset="211979.4522">18118 5168 29,'0'0'91,"0"0"7,98-18-29,-59 6-26,-5 1-9,-4 4-24,-5-1 1,-5 3-2,-1 2-9,-4-2-82,0-1-111</inkml:trace>
  <inkml:trace contextRef="#ctx0" brushRef="#br0" timeOffset="212301.9916">18609 4686 148,'0'0'446,"0"0"-368,0 0-58,0 0-3,0 0-12,0 95 7,0-59 20,0 0-17,0-3-10,0-3-4,0 2 1,-3 0-2,-2-3 0,-3-1-13,0-7-8,3-8-52,2-8-153,3-5-222</inkml:trace>
  <inkml:trace contextRef="#ctx0" brushRef="#br0" timeOffset="212665.3053">18518 4680 522,'0'0'53,"0"0"-34,0 0 11,0 0-6,101-71-15,-70 71-8,0 2-1,2 18 0,-1 5 4,-3 4 1,-3 1-1,-4 2 2,-5-1-2,-5-1 0,-3 5 12,-5-1-3,-4 2-2,0 0-9,-6-1 3,-10-1 2,-7-3 2,-3-1-4,-1-5-2,-3 0-1,-3-4 9,0-3-11,-4-3-29,-7 0-8,-3-1-25,-5-3-31,1-1 18,2-6-19,4-4-19</inkml:trace>
  <inkml:trace contextRef="#ctx0" brushRef="#br0" timeOffset="214602.3711">20129 4983 292,'0'0'0,"0"0"-6,0 0 6,0 0 0,0 0 6,0 0 3,52 42 28,-39-42 20,3 0-39,3 0 44,4-7-45,3-9 13,1-5-5,-2-1-12,-2-3-3,-7 1-1,-4-1 0,-8-1 7,-4-1 10,0 0 0,0-3-11,0 0-4,0-2-8,0 0-3,0 4 1,0 2-1,-3 8 0,0 6 2,2 8 2,-2 4 16,1 0 41,2 0-41,-4 9-20,0 18-18,1 14 14,1 7 2,2 0 4,0 1-2,5-2 0,5-3-2,-1-5 2,3-4 2,4-6-2,4-1 0,5-5-2,4-7 2,2-6-12,3-3-8,-1-7-3,-2 0 2,-5 0 0,-10-4-6,-9-3 2,-7 0 12,0-4 13,0-3 6,-7-2-4,-6-2 0,1 0-4,-2 0 0,-1 1-4,-1 2 0,-1 3 6,0 3 3,5 3-1,1 5-2,2-1 0,5 2 7,1 0 1,1-2 7,2 2-15,0 0-2,0-1-2,8 1-10,11-3-1,6-3 15,4-2 5,0-1 4,-3 2-6,1 1-3,-3 3 4,-2 3-4,-4 0-2,-2 0 2,-2 4-4,-4 10 1,-4 4 0,-3 3 2,-3-2 1,0-1 1,0-2 4,0-3-4,0-4-1,2-1 6,2-3-6,6-4-2,3-1-2,3 0 1,7-8-9,3-10 8,3-5-1,-3 1-4,-3 0 0,-10 1 7,-4 4 2,-4 5 4,-1 4 13,-4 5-1,0 3 41,0 0 3,0 5-28,0 16-32,0 12-12,-6 5 12,3 2 0,0 4 3,0 3-2,-4 1 3,-6 5-4,-3-3 2,-6 2 3,-2-2-1,3-4-2,-3-4-1,4-6-1,2-7 1,3-13 1,6-5-2,4-8 0,2-3 0,2 0 0,-1-6 16,2-13 13,0-7-28,5-7-2,14-5-1,14-4-3,9 0-19,6-2-6,8 2-31,2 0-45,-1 3-92,-3 1-89</inkml:trace>
  <inkml:trace contextRef="#ctx0" brushRef="#br0" timeOffset="231400.4636">22926 5065 188,'0'0'94,"0"0"-59,0 0 64,0 0-26,0 0-20,0 0-5,0 0-27,0 0 21,-9-34-24,2 29-14,1 1 6,-4 1 19,-1 0-25,-1 0-4,-4 1 0,1 2-2,-5 0 2,-2 0-14,2 0 12,1 0 2,1 3-4,6 3 4,2 3-3,1 2-3,2 6 4,-1 4-1,2 1 2,3 3 1,1 3-2,2-4 2,0 0 0,3-5 0,13-1 1,6-4-1,5-4 0,2-3 1,4-4-1,3-3 0,2 0-32,-1 0-76,-6-8-94,-5 1-82</inkml:trace>
  <inkml:trace contextRef="#ctx0" brushRef="#br0" timeOffset="233230.4088">23262 5026 107,'0'0'43,"0"0"-6,0 0 21,0 0-35,0 0 16,-82 8 6,70 2 1,0 4-34,1 6-8,-2-1 6,4 2 8,6-3 18,2-3-35,1-3-1,0-1-5,6-2-2,4-3 5,3-1 2,3-4 0,3-1 30,0 0 13,5 0-27,0 0-1,-2-4-7,-4-3-5,-4 3-3,-7-1-1,-4 3 1,-1-2 0,-2 1 6,0-3-2,0 0 2,0-1-6,0-4-2,-2 0-2,-4 1 1,-2-1-28,0 3 12,0-2 9,1 2 10,1 0 0,-1 0 0,1 1 0,1-1 1,2 2-1,0-1-3,3-1-5,0 0-10,0-1-20,0 2 28,6 0 7,2-1 1,0 2-1,0 2 3,-1 2 7,2 0 7,3 2-11,3 0 9,4 0-1,4 0-5,-1 5 4,1 5-6,-3 3-1,-3 0 10,-2 2 16,-5 0-11,-1 1-8,-1-1-4,-2 1-6,-3-1 7,-2 0-6,-1-3 3,0-2-3,0-3-1,0-1 2,0-5-2,0 1 4,0-2-5,0 0 1,0 0-3,0-6-6,3-11-33,6-5-8,4-1 37,0 2-7,1 1 10,0 6 10,-5 3-1,0 5 1,-6 5 4,-2 1 7,2 0-11,0 0-8,2 1 8,2 8 14,3 0-5,1 0-4,0 0-3,3 1 4,1 1-6,0-2 4,2 0-3,-1-1-1,-1-4 3,3-1-1,-3-1 1,3-2-1,-2 0 0,-4 0 2,-1 0-2,-4-5 6,-1-4 7,0-3 32,-2-6-16,2-5-14,-1-3-6,2-4 1,-4-2-6,-1-4 0,1 0 1,-3-1-6,0 1 4,0 1 5,0 2-10,0 3 6,0 2-5,0 2 3,0 5 1,0 4 2,0 4 0,-2 5 2,2 4-1,0 4 13,-1 0-10,1 0-11,0 0-1,0 6-12,0 18-3,0 9 13,1 9 3,7 2 3,-1 0 3,5-4-1,0-2-4,3-2-1,-2-3 0,3-3 0,0-3 1,0-2 0,-1-4-1,1-3 0,-2-2 1,-4-4-1,2-1 0,-3-5 1,-1-4-1,2 0 2,-3-2-4,1 0 4,1-2 2,1-13 5,1-3-4,-1-6-4,2 0-1,-1-1-1,-5 0-5,-1 6-5,-5 4 6,0 4 3,0 4-1,-7 4 2,-2 0 0,2 0-5,-2 1 1,4 1-4,4-1-1,-1 2 9,2-1-2,0 0 3,0-1-3,0 1-1,3-1-7,14 0 10,3-1 1,3 3 3,-1 0-1,-2 0-1,-2 0-1,-1 5 8,0 8-2,1 1 0,-2 1-3,1 2 5,-4-4-7,0 2 4,-2-3-5,2 0 0,-4-3 3,2 0-3,-1-2 4,-1-4-4,0-3-17,0 0-33,1 0-63,-4-10-146</inkml:trace>
  <inkml:trace contextRef="#ctx0" brushRef="#br0" timeOffset="233657.2168">23730 4800 323,'0'0'129,"0"0"-109,0 0 57,0 0-31,0 0-42,0 0 1,0 0 12,83-3 26,-48-1-11,7-2-6,0-2-18,4 1-2,-1-2-5,1-2-1,-1 2-44,-3 2-94,-2 1-203</inkml:trace>
  <inkml:trace contextRef="#ctx0" brushRef="#br0" timeOffset="234806.7037">24669 4918 94,'0'0'111,"0"0"-97,0 0 12,0 0 44,0 0-54,0 0 8,-64-2 18,56 6 4,-4 9 2,-3 6-27,-1 7 23,-1 3 2,1 1-14,4-2-25,3-2-5,3-5-2,6-3-1,0-5-6,2 0 1,13-6-2,5-4 8,9-3 4,8 0 14,5-7-18,1-11-2,-3-2-38,-7-2-22,-9-1 15,-7 0 37,-7 2 6,-3 0 4,-4 3 8,-3 3 0,0 4 49,0 3 10,-11 1-29,-3 2-32,1 0-4,-2 1 4,4 0-3,1 3 8,4 1 12,5-2-6,-1 2-11,2 0-6,0 0-3,0-1-5,0 1-3,8-3 3,9-1 8,7-4 8,3-2-2,3-4-2,-2-3-3,2-1-1,-4-2-3,-3-1 3,-5 0 0,-6 0 2,-1-2 3,-4-8 8,-1 0-5,-5-4-6,-1 3 2,0 4 2,-6 5 15,-7 7 8,4 6-8,2 6-12,4 4 8,-3 0-17,0 12-2,-5 21-10,-5 17 12,1 7 0,3 5 4,6 1-2,5-1-2,1-7 0,0-6-2,13-10 2,4-6 0,6-5 2,6-7 0,7-4-2,4-8-35,7-7-36,-2-2-85,-6 0-269</inkml:trace>
  <inkml:trace contextRef="#ctx0" brushRef="#br0" timeOffset="236849.6231">26608 4965 204,'0'0'104,"0"0"-25,0 0 0,0 0-7,0 0-22,0 0-23,-23-37-1,17 32-9,-2 0 28,-1 3-31,-1-1-14,-5 3-3,-5 0-1,0 0-9,0 5 12,-2 5-13,1 4 13,1 4-1,0 2 0,3-1 3,5 1-2,6-3 1,5-3-3,1 0 0,0-2 1,3-2-2,9-2 4,2-2-1,3-3 0,4-3-12,4 0-12,3 0 14,4-1-3,-4-12-1,-1 0 7,-6-1 7,-5 1 1,-4 1 3,-4 1 12,-2 3-1,-3-2 14,0 4 3,-2 0-17,-1 1-3,2 2 18,-2 2-19,0 1 5,0 0 12,0 0-15,0 0-12,0 14-7,0 7 6,0 3 1,0 1 3,0 1 0,0 1-2,-2 2 1,1-1-2,-1 4 1,2-2 0,0 0 0,-1-1-1,1-2 0,-2 0 3,2-1-3,0-4 0,0 1 0,0-5-1,0-1-1,0-6-3,0-1-1,0-3 1,0-3 4,0 0 1,0-3 0,0-1 1,0 0 2,0 0-1,0 0 3,0 0 1,0 0 1,0 0 0,0 0-4,3-8 12,3-7-14,3-4-1,7-8-4,4-5 2,4-1-2,1 0-6,-1 1-6,-6 4 6,0 0 7,-5 0 3,7-2 0,0-3 0,5-2 0,0 0-1,-1 5-2,-4 3 1,-6 6 2,-2 6-2,-8 5 5,-1 0 0,-1 5 4,-2-1-2,1 3-5,-1 3 1,0 0 1,0 0 14,0 0-16,0 0-2,0 0-6,0 3 0,0 11 3,2 4 5,1 4 0,1-1 1,2-3-1,3-2 0,3-1-3,4-2-7,1-6 5,2-3-3,1-2-2,2-2-1,-3 0 3,0 0 6,-3 0 1,1-3 1,2-7 0,1-3 0,2-3 0,-2-5 0,0-2 1,-5 1-1,-4 1 1,-5 4 0,-4 3 1,-2 6 17,0 1 11,0 3-18,0 2-4,0 2-1,0 0-7,0 0-8,0 0-6,0 8 2,0 5 11,0 4 2,0-2-2,3-1 1,6-2-4,4-1 4,1-3 0,4-2-6,0 1-13,1-5 6,-1 1-1,-3-3 1,0 0 1,0 0 2,0 0-8,7-4-26,2-8-31,4-7-83,-1-2-168</inkml:trace>
  <inkml:trace contextRef="#ctx0" brushRef="#br0" timeOffset="238284.1697">27607 4629 248,'0'0'9,"0"0"4,0 0 26,0 0 65,0 0-2,0 0-7,0-20-24,-2 20-29,-1 0-32,-1 14-10,-4 12 0,0 8 4,-2 3 5,4 3-6,2 0 3,-1 1-6,1-2 3,1-4 4,0-3-4,3-6-2,0-1-1,0-3 2,0-2-2,0-5 2,0-3-2,0-1 2,0-6 0,0-2-2,0-3 0,0 0-15,0 0 2,0 0 9,0-10 4,9-8 2,1-4-2,-1-1-2,3 1-5,-4 4 5,-1 5 0,-1 1 2,1 2 2,-2 2-1,-1 2-1,1 3 0,1 2 0,1 1-6,2 0 1,3 1-4,1 9 9,-2 1 4,-2 3 5,-4-3-8,-3 5-1,-2-1-1,0-2 0,-5 2-1,-7 0 2,-5-3-3,5-3-2,2-3 4,1-3-8,4-1-3,2 0 8,3-2-1,0 0 2,0 0-8,0 0 0,0 0 5,0 0 0,0 0-9,0 0 10,0 0-2,0 0-2,6 0 3,2 0 0,1 0 2,3-2 4,4 0-5,4-1 5,2 2 0,5-4 1,1 1 0,-1-2-1,-2-2 0,-4 0 0,2-2 0,-6 2 1,-5-2 2,-3 1-2,-1 0 2,-4 0 35,1 0-13,-4 0-18,2 3-1,-3 1 8,0 2-4,0 3-5,0 0 16,0 0 3,0 0-24,0 0-5,0 0-4,0 0 3,0 5 5,0 1 2,2 0-1,4 0 0,4-3-1,2 0-1,7-3-3,1 0 3,2 0 1,0-1 1,-2-6-2,-1-1 2,-1-3 2,-3-1 0,1-4 4,0-5 3,0-5 0,-1-6-8,0-2 4,-5-1-4,-2-1 0,-7 1 4,-1-1 16,0 3 5,0 1-7,0 5 0,-4 8-9,1 6-3,0 9-3,1 4 5,1 0-9,-1 9-21,-2 20-2,-4 11 23,2 5 2,0 2-2,3-2 0,2-1 2,1-3-1,0-2 3,0-6-2,10-4-1,5-4-1,0-3 0,6-3-7,0-7-20,6-5-17,3-5 10,6-2-26,5 0-102,1-12-173</inkml:trace>
  <inkml:trace contextRef="#ctx0" brushRef="#br0" timeOffset="238684.9602">27991 4802 188,'0'0'221,"0"0"-134,0 0 5,0 0-41,0 0-28,0 0-3,16-3-12,-3 3-6,9 0 5,9-2-3,8-2 1,3 0 3,4-6-7,-1 0 0,0-1-2,-3 0-15,-7 0-12,-5 2-43,-6 2-97,-13 3-55</inkml:trace>
  <inkml:trace contextRef="#ctx0" brushRef="#br0" timeOffset="239254.8877">27932 4817 14,'0'0'45,"0"0"45,0 0-14,0 0 19,0 0-1,0 0 3,0-21-14,0 21-21,0 0-14,0 0-18,0 0-30,0 1-1,0 12-11,0 3 12,0 5 2,0-1-1,0-2 0,0 0-2,-2-1-15,2-3-20,-3 0-37,2 0-67,-2-3-83</inkml:trace>
  <inkml:trace contextRef="#ctx0" brushRef="#br0" timeOffset="239541.582">27960 4567 541,'0'0'29,"0"0"-13,0 0-16,0 0-4,0 0-124,0 0-163</inkml:trace>
  <inkml:trace contextRef="#ctx0" brushRef="#br0" timeOffset="239903.1854">28611 4918 343,'0'0'150,"0"0"-99,0 0 35,0 0-70,0 0-16,0 0-10,0 0-40,0 0-40,1-3 0,2-5-100</inkml:trace>
  <inkml:trace contextRef="#ctx0" brushRef="#br0" timeOffset="245933.0475">28649 4941 32,'0'0'57,"0"0"8,0 0-15,0 0 12,0 0 14,0 0-20,0 0 2,7-7 7,-7 7 2,0 0-19,0 0-13,0 0-18,0 0-17,-7 0-10,-8 8 10,-5 4-3,-7 3-2,-6 2-29,-1 1-30,-5 0-71,1 0-50,1-3-60</inkml:trace>
  <inkml:trace contextRef="#ctx0" brushRef="#br0" timeOffset="246804.1969">29613 4956 392,'0'0'38,"0"0"-35,0 0-3,0 0 20,0 0-8,0 0 1,3 22-3,9-22 37,6 0 7,1 0-18,5-6-16,2-9-14,-1-4-1,-2-3-10,-3-3 5,-4-1-23,-5 1 12,-3 3-4,-4 3 9,-2 6 6,-2 2 5,0 2 1,0 3 15,0 3-3,-2 1-1,1 2-8,-1 0 5,2 0-14,0 0-6,0 2-9,2 13 12,12 6 1,1 0 1,3 3 1,-1-1 0,-1-4 0,-1 3 3,-3-6-2,-3 2-1,-6-3 0,-3-1-1,0-1 1,-2 0-2,-8 0 6,-6-3-2,0-1-2,0-3-3,3-1-32,1-5-4,3 0-23,1 0-77,2 0-213</inkml:trace>
  <inkml:trace contextRef="#ctx0" brushRef="#br0" timeOffset="247020.3769">30202 4939 682,'0'0'51,"0"0"-51,0 0 0,0 0-16,0 0-46,0 0-14,29 8-64,-17-8-51</inkml:trace>
  <inkml:trace contextRef="#ctx0" brushRef="#br0" timeOffset="247390.2159">30503 4448 558,'0'0'49,"0"0"15,0 0-2,0 0-23,0 0-10,0 0-29,-14 35-16,6 15 16,0 7 15,0-2-2,2-3-10,5-7-2,1-6-1,0-2 0,0-3 2,3-4 0,9-3-1,2-2 1,2-2 2,3-3-4,5-7-23,7-4-17,5-7-3,3-2-10,-5 0-9,-6-5-57,-10-7-86</inkml:trace>
  <inkml:trace contextRef="#ctx0" brushRef="#br0" timeOffset="247633.5306">30266 4752 442,'0'0'23,"0"0"-14,80-1 42,-36-5-9,7-2-17,6 1-24,-2 1 12,-1 0-13,-8 4-16,-3 2-141,-1 0-153</inkml:trace>
  <inkml:trace contextRef="#ctx0" brushRef="#br0" timeOffset="247806.8924">31039 4859 845,'0'0'24,"0"0"-20,0 0-4,0 0-23,0 0-41,0 0-38,-1-9-385</inkml:trace>
  <inkml:trace contextRef="#ctx0" brushRef="#br0" timeOffset="250266.8509">7146 7528 69,'0'0'11,"0"0"-2,0 0 32,0 0 34,0 0-25,0 0-26,0 0 30,63 10-12,-54-10-17,2 0-5,3-4 3,2-8-5,-1-1-11,-3 0-7,-1 6 1,-5 1 0,-5 4 3,-1 2 3,0 0 21,0 0 5,0 0-13,0 0 6,0 0-7,0 0-3,0 0-16,0 3 0,0 8 0,0 3 0,0 2 1,0-3-1,0-2 0,2-1 0,4-2 0,2-3-1,0-3-5,7-2 6,4 0 4,5-4 10,1-13 4,4-5-13,-5-3 6,1-4-11,-4-3 5,1 1-4,-5-3 1,-4 3-2,-2-4 7,-5 1-6,-2-4 0,1-3 0,-4-4-2,3-3 2,-4 0-1,0 2 5,0 2-3,0 5-2,-7 2 3,-5 5 21,0 8 10,-1 3-6,2 8-17,5 6-2,2 4-2,3 3-1,1 3-6,0 28-16,0 19 11,0 16 5,0 6 2,8 5-1,4-2 1,-1-1 6,1 0 3,-3-2-8,-2-2 4,0 3 4,-1-4-6,-1-1 2,4-5-7,-1-4 0,2-7 0,-1-5 1,0-6-2,4-7 1,-4-5-1,0-5 1,0-6 0,-3-5-1,0-8-6,2-5-15,-1 0 9,-1-3-3,1-16 16,1-5 0,-2-4 0,-6 2-6,0 0-7,0-1 8,-15 1-7,-1 2-3,-3 0 8,0 3 7,1 1 0,3 1 0,3 0 2,4 1-2,5 0-2,3 0 2,0 0-3,0 0-1,10 0 1,5 3 2,1 3 1,-1 0 0,1 2-2,0 2-12,1-1-86,-3-1-150</inkml:trace>
  <inkml:trace contextRef="#ctx0" brushRef="#br0" timeOffset="250652.3292">7342 7171 650,'0'0'71,"0"0"-45,0 0 15,0 0-29,0 0-12,0 0-14,0-24-48,0 24-115,0 0-370</inkml:trace>
  <inkml:trace contextRef="#ctx0" brushRef="#br0" timeOffset="256395.9992">25390 4565 217,'0'0'108,"0"0"-81,0 0 19,0 0 4,0 0-49,0 0 6,0 0 3,-28 94-4,17-44 11,3 9 22,2 8-8,2 1-18,4-1-2,0-5 10,0-8-21,6-4 5,7-9-4,5-3-1,3-9-3,4-1-48,2-10-50,2-6-90</inkml:trace>
  <inkml:trace contextRef="#ctx0" brushRef="#br0" timeOffset="256803.2672">25727 4948 233,'0'0'95,"0"0"10,0 0-11,0 0-61,0 0 0,0 0-31,-75 0 12,59 12-2,-1 5-10,2 5 11,3 4 2,5-1 0,7 1-9,0-5-5,3-4-1,15-4 0,7-4 2,5-4-4,4-5 1,5 0-32,-3-2-82,-3-12-153</inkml:trace>
  <inkml:trace contextRef="#ctx0" brushRef="#br0" timeOffset="257204.392">25837 4476 247,'0'0'121,"0"0"-121,0 0 0,31 109 24,-10-53 24,3 2-7,2 3 7,0 1 32,-2-4-50,-3 0-12,-9-5-12,-7-1-5,-5 1 7,-10-2-2,-22 1-5,-11 1-1,-10-2-10,-5-3-99,-2-7-182</inkml:trace>
  <inkml:trace contextRef="#ctx0" brushRef="#br0" timeOffset="258407.5286">30091 2996 368,'0'0'54,"0"0"19,0 0-19,0 0-52,0 0 1,-38 80 13,20-39 11,8 8-8,1 5-10,3 3 11,3 0-19,3-1 10,0-3-9,0-5 1,2-4-3,14-4 1,3-6-1,2-6 0,3-6-14,0-5-47,3-8-57,4-9-52,5 0-117</inkml:trace>
  <inkml:trace contextRef="#ctx0" brushRef="#br0" timeOffset="258939.9071">30465 3052 375,'0'0'78,"0"0"-31,0 0 42,0 0-51,0 0-29,0 0-9,-6 43-1,-2 4 1,-2 4 22,1 0-5,0-1 9,2-3-15,0-1-5,2-4-1,3-4-4,2-5 0,0-6-1,7-6 0,10-6-1,7-4-5,4-8-11,5-3-3,-2 0-7,-1 0-31,-7 0-58,-4-6-50,-7-6-122</inkml:trace>
  <inkml:trace contextRef="#ctx0" brushRef="#br0" timeOffset="259209.0046">30273 3318 267,'0'0'82,"0"0"-47,0 0 20,0 0-2,91-23 8,-54 14-21,10 2-23,5-1-10,3 2-1,-3 0-6,-4 1-76,-8 1-138</inkml:trace>
  <inkml:trace contextRef="#ctx0" brushRef="#br0" timeOffset="259503.3145">30984 2952 455,'0'0'3,"0"0"-3,0 0 0,5 80 18,-4-34 25,2 3 14,0-1-27,4 2-4,-2 4 2,0 0-10,-5 0-15,0-1 1,-5-3-3,-19-4-1,-12 1-2,-8-3-88,-4-8-199</inkml:trace>
  <inkml:trace contextRef="#ctx0" brushRef="#br0" timeOffset="260944.9413">9805 7065 273,'0'0'57,"0"0"-53,0 0 50,0 0 99,0 0-70,0 0-45,-50-59-7,31 59-2,-2 0-18,-1 6-6,-4 15-3,-2 7-4,4 8 4,-1 7-3,5 2 1,6 3 0,6-4 2,8-2 1,0-7-1,5-7-1,18-4-1,9-8 0,5-5-2,8-7 4,1-4-1,5 0-1,1-16-19,2-8-52,-5-3-191</inkml:trace>
  <inkml:trace contextRef="#ctx0" brushRef="#br0" timeOffset="261277.0118">10270 7042 429,'0'0'84,"0"0"-78,0 0-5,0 0 24,0 0 25,0 0-20,66-7 4,-44 3-8,4-3-16,2 2-2,-3 0-8,-3 5-46,-6 0-110,-12 5-97</inkml:trace>
  <inkml:trace contextRef="#ctx0" brushRef="#br0" timeOffset="261477.5445">10303 7230 170,'0'0'3,"0"0"24,0 0 12,0 0-3,100-41-13,-79 31-7,6 0-2,-8 5-3,0 0-11,-2 2-20,-2 2-162</inkml:trace>
  <inkml:trace contextRef="#ctx0" brushRef="#br0" timeOffset="262016.3359">11107 6812 213,'0'0'95,"0"0"-6,0 0-18,0 0-33,0 0-20,-88 4-4,69 16-1,4 5 6,1 7-12,8 7 12,3 4-6,3 3 1,0-6-13,8-4-1,10-7 0,5-7-6,3-6 6,4-8 2,0-4 0,0-4 0,1-2 9,2-17 4,0-7-12,-2-1-3,-4-2 0,-8-2-4,-4 1 4,-3-4 2,-6 2 2,-5-2 8,-1 1 2,0 3-3,-12 3-4,-10 4-7,-6 8-2,-7 7-11,-1 8-6,1 0-79,-2 16-8,1 9-129</inkml:trace>
  <inkml:trace contextRef="#ctx0" brushRef="#br0" timeOffset="272665.4443">10459 6967 7,'0'0'69,"0"0"-10,0 0-5,0 0 7,0 0-18,0 0-43,0 0-17,0 0-4,-20-14-6,14 14 27,1 3 3,-5 3-3,4 3-11,-3 3-17,-3 3-54,3 0-28</inkml:trace>
  <inkml:trace contextRef="#ctx0" brushRef="#br0" timeOffset="273328.9351">10345 7108 0,'0'0'26,"0"0"7,0 0 9,0 0 25,0 0 13,0 0 0,0 1-31,0-2-3,3-8-11,6-2-26,2 1-8,-3 1-1,1 0 4,-1 0-4,-1 2 1,-1-2 0,-2 1 1,4-2 0,-5-1-2,7-3 4,-4-1-3,-1 3-1,-2 1 2,-3 6-2,0 3 4,0 2 0,0 0 6,0 0 22,0 0-26,0 0-6,0 3 1,-2 9-1,-1 6 2,2 3 1,1 0-3,0 1 0,0-1 0,0-3 0,6-2 0,1-3-1,3-2 1,-2-4-8,1 0-2,0-6-3,1-1 13,1 0 12,2 0-8,-1 0 0,-1-5 0,-1-3 1,-4-3-3,2-1 4,-4-4 2,3-3 2,1 0 0,-1 1-4,1 4-6,-2 5-1,-6 6-1,4 3 2,-2 0 0,1 3 9,3 14 12,0 4-6,-2 3-1,1-2-5,0 1 6,-3-4-11,1-1 4,-3-1-6,0 0 2,0-1-2,0 3 1,0-1-3,-8 1 0,-8 2 0,0-3-7,-1-3-57,3-7-27,0-7-90</inkml:trace>
  <inkml:trace contextRef="#ctx0" brushRef="#br0" timeOffset="273529.4739">10509 6804 462,'0'0'72,"0"0"-24,0 0 2,0 0-50,0 0-40,0 0-227</inkml:trace>
  <inkml:trace contextRef="#ctx0" brushRef="#br0" timeOffset="274052.5461">10782 6563 168,'0'0'206,"0"0"-158,0 0-15,0 0-27,0 0 19,0 0 30,-8 118-1,8-61-15,0 4-2,8 4-18,1 0 7,3-2-17,-3 0-4,3-3-5,1 1 4,4-2-8,-3-4 3,-2 1-12,-3-4-30,-6-5-45,-3-8-81,0-9-115</inkml:trace>
  <inkml:trace contextRef="#ctx0" brushRef="#br0" timeOffset="274700.8416">11538 6580 319,'0'0'66,"0"0"-27,0 0-17,0 0 2,0 0-12,0 0-2,-27 52 4,27-32 22,11 3 12,7-2-15,3 0-19,4-2-7,3 0 4,2-1-9,0-1 0,3 1 2,3-1-2,0 1 2,2-4-4,-2-2-3,-5-2 3,-5 1 3,-11 0-1,-8 5-1,-7 6-1,0 7 1,-18 6 0,-13 4 9,-10 2 0,-8 2 13,-1 0-21,-1 1-2,2-1-16,7-3-85,3-5-139</inkml:trace>
  <inkml:trace contextRef="#ctx0" brushRef="#br0" timeOffset="279123.3032">12684 7398 182,'0'0'152,"0"0"-131,0 0 21,0 0-3,0 0-16,0 0 18,0 0 24,-6 56-27,0-41-23,-1 5-1,-5 5-8,-6 9-6,-7 6-43,-8 2-196</inkml:trace>
  <inkml:trace contextRef="#ctx0" brushRef="#br0" timeOffset="281004.8976">14346 6851 213,'0'0'104,"0"0"-93,0 0-8,0 0 37,0 0-5,0 0 20,51-80 4,-42 74-32,-2 1-8,2 5-13,1 0-1,4 0 1,2 8 24,2 10 1,2 4-17,-1 6-5,-2 0-4,-4 2-5,-1-1 0,-6 0 0,-3-1 2,-3-1 2,0-1-4,0-2 0,0-5 2,-2-4-2,-1-7 0,2-3-1,1-5-5,0 0 2,0 0-3,0-13 7,0-11-2,4-8-3,9-4 5,4-4 0,4-1 0,0 5-4,1 6 4,-2 8 2,-5 5 3,-2 6 9,-2 6-11,-2 2 6,1 3-9,0 0-2,1 5 2,5 12 6,-2 3-4,2 1 4,-1 0-3,1 2 0,-1-1-1,0-1 6,-3 0-8,0-3 5,-3 0-1,-1 0-3,-1-3 1,2-1-2,-2-2 1,-1-5-1,2-1-1,2-4-4,1-2 4,-1 0 1,3 0-9,-3-6-15,-1 0 4,2 0-73,1 0-109</inkml:trace>
  <inkml:trace contextRef="#ctx0" brushRef="#br0" timeOffset="281575.6262">15191 6765 238,'0'0'43,"0"0"-19,0 0 43,0 0-25,0 0-24,-96 96 33,81-58 14,5-1-24,4-2-9,6-7-11,0-5-19,0-5-2,9-4-2,7-5-2,5-3 3,5-6 1,3 0 2,7-8-2,0-11-12,-2-2-8,-6-1-25,-8 0-16,-5-2 47,-9-1-43,-3-3 4,-3 3 12,0 2 10,-12 4 31,-5 2 41,2 6 49,-1 4 16,4 3-28,3 2-13,2 0-33,5 2 7,2 0-39,0 0-2,0-1-10,3-2-4,18-3 12,12-6 4,11-3 15,4 1-12,1 0 10,-7 6-9,-4 3-4,-10 3-11,-6 2-21,-5 0-41,-8 0-86,-9 11-92</inkml:trace>
  <inkml:trace contextRef="#ctx0" brushRef="#br0" timeOffset="282800.6118">16626 6703 446,'0'0'50,"0"0"19,0 0-12,0 0-10,-94-7-28,70 10-4,0 13-14,0 11 1,0 7-2,2 5 2,3 1-1,5 1-2,6-4 1,7-6 0,1-6-4,1-7 0,19-6-6,7-6 10,9-6 4,5 0-4,3-12-9,6-9-2,0-6-13,0 0-17,-1-3 22,-7-2-4,-7 4 23,-10-4 1,-7 2 1,-5-1 8,-4-4 7,-1-3-4,-4-2 6,-4-1-6,0-1 4,0 1-7,-10 3 27,-4 5 2,-2 8-3,2 5-21,3 10 3,3 4 4,4 4-10,2 2 0,2 3-12,-1 24-18,-1 15 18,1 12 5,1 4 11,0-3-9,0-2 1,0-5-2,0-4-6,-2-2 2,1-3 0,1-3-2,0-4-2,0-10 0,0-7 1,0-7-1,0-6-10,3-2-21,1 0 2,4-10 12,3-11 16,0-4 0,1 2 1,0 2 2,-3 1 2,6 2 3,-3 2-2,4 4-3,1 3-2,-2 7 0,2 2-2,1 0 2,0 8 1,0 5 1,-3 2-6,0 3 6,-3 0-2,3 1-2,-3 0-5,1-1-38,4-4-67,0-7-153</inkml:trace>
  <inkml:trace contextRef="#ctx0" brushRef="#br0" timeOffset="283780.9178">17493 6730 212,'0'0'139,"0"0"-102,0 0 60,0 0-1,0 0-42,-94-12-24,71 22-18,2 3-10,2 3 4,4 3 2,5 0-5,-1 5-3,6-2 1,4 1 4,1-7-5,0 0-1,7-6-3,9-4 1,4-3 2,4-3 1,3 0 6,3-15-6,0-6-4,-5 0-20,-2 0-1,-7 1 6,-7 4 19,-5 1 2,-4 3 1,0 1 3,0 5 43,0 2-18,0 2-11,0 2-18,0 0-2,0 0-10,0 0-19,0 4 9,0 3 20,0 2 1,0-3-1,3-2-2,5-2-13,7-2-1,3 0-12,3-7 4,2-7-22,0-2 22,-4 2 10,1 0 13,-5 2 0,1 0 2,-4 3 27,1 2 29,-1-1 5,-3 3-31,5 4-15,-4 1-5,2 0-5,-2 7 7,-1 10 4,-2 5-6,-6 3 1,-1 2 0,0 1-5,0 1 1,-1-2-3,-6-1-1,1-7 0,3-5-4,2-7 0,1-4-10,0-3-21,0 0 8,0-7 9,0-13 6,6-7-18,5-1 22,0-1 3,0 2-1,2 5 2,-4 2 0,3 5 14,1 1-4,4 7 7,2 1-14,-1 2-3,2 4-3,-3 0 3,-3 2 9,-2 9 12,0 1-5,-5 1-5,-1 1-4,0 2-7,-2-2 6,1-1-5,0 0-1,-1-5-4,5 0-28,7-1-26,10-5-30,10-2-41,5 0-170</inkml:trace>
  <inkml:trace contextRef="#ctx0" brushRef="#br0" timeOffset="284821.0989">18526 6667 3,'0'0'386,"0"0"-348,0 0 91,0 0-46,0 0-48,0 0-17,-43-42 9,25 42-25,-7 0-2,-7 6-2,0 10 2,-3 1 0,5 4-1,7-3 1,7-3 4,6-1-4,9-4-5,1-4-15,0-1 0,14-5 5,8 0-5,5 0-8,5-11 14,1-3-25,-1 4 30,-10 2 2,-8 4 7,-7 4 8,-1 0 34,-2 0 0,4 18 2,-2 9-26,1 11-8,-6 4-3,-1 9 16,0-1-15,-13 3 3,-6-1-5,-7-2-5,-2-2 6,-2-1-6,-1-2 1,1-5-2,0-2-2,3-8-2,7-10-24,6-8 3,8-12-12,6 0 20,0-6 5,0-12 12,6-3 1,8-3 20,3-4-3,6 0-1,2-5-5,9-2-7,5-4-4,6-3-1,3 0 0,0-3 1,1-1-1,-4 4 1,-2 2 1,-7 3 2,-7 9 7,-8 4 1,-9 6-1,-4 3 5,-5 0-3,-2 2-7,1 3 0,-2 6-1,0 0 10,0 4 25,0 0 2,0 0-42,-2 4-3,-8 15-11,-2 8 13,-1 2 1,6 1-2,7-5 1,0-5-6,8-4-14,17-6-7,8-9 0,6-1 2,3 0-42,-5-7-118,-7-7-234</inkml:trace>
  <inkml:trace contextRef="#ctx0" brushRef="#br0" timeOffset="286455.8339">20426 6587 268,'0'0'14,"0"0"-10,0 0 21,0 0-5,0 0 7,-81 63 23,68-38 10,2 2 12,4-2-24,0 1-36,5-2-1,2-4-8,0-2-3,3-5-8,12-5 2,1-4 3,4-4 3,3 0 20,4-6-1,3-12-6,1-3-5,-2 3-3,-8-2-4,-5 2-1,-10 2 1,-4-3 6,-2 1-4,0 0-3,-9 3 0,-8 2 0,-1 4-3,-3 3 3,1 0-1,3 3 1,4 1 0,4 1 1,4-2 3,4 1-1,1-2-3,0-5 1,6-3-3,13-2-4,4-1 5,4 5-5,1 2 6,3 5 0,-1 3 5,0 0-2,-5 4 9,-3 11-1,-5 2-2,-2 4 1,-6 0 0,-5 2-4,-2 0-4,-2-1 4,0-1-5,0-1-1,0-2 0,-3-5 1,1-2-1,1-4-3,1-5-7,0-2-16,0 0 18,0-5 5,0-13 0,12-7-2,7-7 3,3-1-7,4 1-11,-4 7 7,1 7 10,-10 7 3,-1 7 32,-5 4-25,3 0-4,3 7 4,-1 8 6,4 0-9,1 2-2,2-2-1,3 0-1,-2-2 0,-2-2-17,-2-2-32,-1-1-103,-3-4-160</inkml:trace>
  <inkml:trace contextRef="#ctx0" brushRef="#br0" timeOffset="286956.5609">21509 6273 111,'0'0'27,"0"0"26,21-82 70,-15 64-61,-2 5 31,0 4 14,-4 7-18,0 2-6,0 0-28,0 6-50,0 24-5,0 14 0,0 11 4,0 1 8,0-2-7,0-2 2,0-7 0,0-5-7,0-2 0,0-5 3,5-6-3,4-3 0,0-6 1,3-4 0,0-5-1,0-3 0,9-4-2,6-2-16,5 0-13,4-16-5,2-8-14,-1-1-66,-12-5-109</inkml:trace>
  <inkml:trace contextRef="#ctx0" brushRef="#br0" timeOffset="287226.6491">21352 6425 333,'0'0'110,"0"0"-73,0 0 27,0 0-14,0 0-28,0 0 41,90-33-24,-44 22-15,2 1-3,2-1-1,-2 2-11,-2 3-9,-2 1-19,-3 2-65,-3 3-96,-8 0-170</inkml:trace>
  <inkml:trace contextRef="#ctx0" brushRef="#br0" timeOffset="287511.6385">22154 6635 848,'0'0'57,"0"0"-46,0 0-11,0 0 0,0 0-20,0 0-13,0 0-30,0-1-27,0-8-295</inkml:trace>
  <inkml:trace contextRef="#ctx0" brushRef="#br0" timeOffset="292671.3361">7504 9354 88,'0'0'191,"0"0"-185,0 0 4,0 0-7,0 0 32,0 0-10,0 0-7,0 17 6,0-17 0,0 0 6,0 0-15,4 0-15,7 0 3,7-14 36,3-6-11,9-4-28,-3-3-10,-1 3-14,-6 5 7,-8 6 15,-6 9 2,-6 3 1,0 1 5,0 0 17,0 0-18,-3 13 1,-5 5-6,1 1 5,2 2-2,-2 4-3,7-1 1,-3 0 10,3-2-5,0-5-3,0-2-3,0-4-2,10-4 1,2-4-3,2-3 4,2 0 2,5 0-1,0-12 6,3-4-1,-2-6 9,2-2-12,-3-4 4,4-7 2,2-4-2,0-3-2,0 0 5,-2-2-6,-10 2 3,-3 0 5,-8 0 11,-2 0 0,-2 2-10,0 4 0,-6 6 10,-9 5-13,3 5 5,-3 6 1,6 7 1,3 4-5,2 3-3,1 0-9,1 0-1,-1 24-12,2 15 13,1 15 0,0 12 5,0 4 7,0 5-8,4 6 0,5 3 4,3 1-1,0-5 2,1-5 3,-2-12-6,4-3-6,-6-2 0,-2-4 0,-4-3 1,-1-6 1,1-6-1,0-9-1,1-7-2,1-10 1,-1-5-7,-2-8-20,1 0-5,3-11 28,4-14 5,-1-8 0,-3-1 4,0 1-3,-6 3-1,0 2 0,0 2 1,0 6 5,-6 5 19,3 2 2,0 1-21,3-2-6,0-2-6,15-4-23,9-1-12,4 1 5,-1 6-26,-3 4-45,-9 6-121</inkml:trace>
  <inkml:trace contextRef="#ctx0" brushRef="#br0" timeOffset="292972.1446">7661 9083 610,'0'0'0,"0"0"0,0 0-9,0 0-68,0 0-199</inkml:trace>
  <inkml:trace contextRef="#ctx0" brushRef="#br0" timeOffset="293943.4169">9973 8860 385,'0'0'51,"0"0"-1,0 0-11,0 0-35,-83-4-2,54 7 13,1 7-12,1 1 11,3 2 18,2 5-10,4 7-15,3 7 3,3 7-7,6 2 2,6-3 8,0-5 9,5-6-11,14-6-3,6-6-8,4-4 0,2-6 4,6-5-4,5 0-26,-2-3-153,-2-12-265</inkml:trace>
  <inkml:trace contextRef="#ctx0" brushRef="#br0" timeOffset="294729.7395">10667 8916 238,'0'0'185,"0"0"-171,0 0 38,0 0 6,0 0-45,0 0 29,7-12-35,2 0-7,2 1 0,-5 0 5,1 3-3,-1-3 2,0 1-4,-1 2 0,-2 2-3,-3 3 2,0 3 1,0 0 4,0 0 5,0 0-9,0 14-8,0 7 8,0 3 3,0-1-3,0-2 4,0-2-4,0-6 0,0 0-3,3-6 3,4-1-1,2-2-2,-1-4 0,5 0 2,-1 0 1,4 0 0,2-1 4,3-9-4,-1-4 1,2-1 2,-1-5 0,-2-3 0,1 1 0,-3-2 5,-3 5-6,-5 2 9,0 6 7,-6 5 15,-2 3 0,2 2-26,2 1-7,2 0-8,5 0 8,0 10 1,3 4 20,-2 0-5,-2 1-4,-1-1-4,-4 0-1,-3 1-5,-3-1 1,0 0-2,0 3 0,-9 0-1,-7 1-23,-5-1-60,-3-6-178</inkml:trace>
  <inkml:trace contextRef="#ctx0" brushRef="#br0" timeOffset="294930.1797">10837 8589 729,'0'0'26,"0"0"-24,0 0 3,0 0-5,0 0-13,0 0-56,-11-15-106,11 15-277</inkml:trace>
  <inkml:trace contextRef="#ctx0" brushRef="#br0" timeOffset="295709.83">11774 8440 198,'0'0'83,"0"0"-28,0 0 38,0 0 55,0 0-38,0 0-52,-27-36-46,24 50-12,-3 19 0,-1 12 1,2 8 18,1 2-7,2-2 1,2 1-4,0-4-2,0-1 0,0-2-3,5-3 2,-1-1-6,2-2 2,-3-1-4,0-4-11,-1-2-13,-1-9-13,2-4 0,3-9-10,3-6-73,2-6-137</inkml:trace>
  <inkml:trace contextRef="#ctx0" brushRef="#br0" timeOffset="296095.2891">12113 8526 352,'0'0'62,"0"0"-10,0 0 44,0 0-75,0 0 0,0 0 18,-14 111-8,11-70-13,-1-1 9,-2-2-7,1-3-13,2-5-4,-1-5-3,4-2-1,0-7-37,0-6-72,12-9-145</inkml:trace>
  <inkml:trace contextRef="#ctx0" brushRef="#br0" timeOffset="296588.0811">12286 8447 514,'0'0'21,"0"0"-21,0 0 34,0 0-24,0 0-10,0 0 0,20 5 4,-3 7 35,2 0-20,-2 2-5,5-1-2,2-3-9,3-2-3,1-2 0,3-1 16,-2-1 1,-7 1-5,-2-1-1,-5 3-6,-2 3-5,-4 2 2,-3 3-1,-1 2 1,-3 4 3,-2 1 8,0 4-3,-4 1-5,-8 1 2,-4 3-4,-2 0-3,-6 1 0,-1 1-2,-5 0-13,-2 0 8,-2 1-11,1-3-16,0-1 4,5-3-61,4-7-52,8-10-136</inkml:trace>
  <inkml:trace contextRef="#ctx0" brushRef="#br0" timeOffset="297220.9607">13245 9000 531,'0'0'129,"0"0"-129,0 0 0,0 0 33,0 0-16,0 77-11,-11-55-3,-5 6-3,-2 1-61,-4 2-201,0-3-134</inkml:trace>
  <inkml:trace contextRef="#ctx0" brushRef="#br0" timeOffset="303419.7422">14993 8670 30,'0'0'93,"0"0"-49,0 0 36,0 0-21,-80-4 7,59 4-29,0 0-23,0 3-10,3 9-3,-1 1 4,0 7-4,1 1 0,-2 5 0,4-1 5,3 4-1,2-2 2,6-3-6,5-2 4,0-4-7,0-4 2,5-3-6,13-5 6,6-5 1,3-1 15,3 0 4,2-15 4,1-6-24,0-4-2,-3-3 2,-2 0-2,-4 1 1,-7 1 1,-3 4 7,-8 2-1,-4 6 24,-2 4 13,0 5 16,0 2-18,-3 2 7,-3 1-37,-2 0-7,0 4-4,0 13-3,4 2 3,2 1 2,2-2-2,0-1 1,2-2-1,10-3 0,1-3-1,3-3 0,5-2 1,1-2 0,5-2 0,1 0-2,0 0-12,2-2 1,-4-4 4,-2-2-2,-3-2 5,-3-2 5,-3-3-3,-3-3 4,3-3 0,-5-5 1,2-4 5,3-6-2,-4-1-1,-2-3 3,-4 3 0,-3 2 6,-2 5 13,0 6-2,0 8 7,0 5 13,-5 5 2,1 6-13,4 0-9,-1 0-23,-2 25-9,0 21 1,-2 14 8,4 10 3,-3 4-3,3 0 7,-1-1 9,-1-6-5,0-5 1,2-5-5,-3-6-6,4-1 1,-2-2-2,1-1 1,1 0-1,0-7-1,0-5 0,0-13 0,0-10-3,0-7 0,0-5-22,4-8 5,3-20 15,3-16-1,0-6-14,0-4-27,-1-3 18,-3 1 5,-3 4 14,-3 3 7,0 9 4,0 3 2,0 8 23,-1 1 1,1 4-10,0 1-13,8 2-3,12 4-4,6 4 3,2 11-3,2 2 4,-5 0 0,-2 9 9,-7 9-5,-7 3-3,-5 3 1,-4 3 5,0 2-6,-10-1 0,-8 1-1,0-5-10,-3-3 0,3-4-31,-3-4-10,1-4-46,-3-3-179</inkml:trace>
  <inkml:trace contextRef="#ctx0" brushRef="#br0" timeOffset="304262.4719">15777 8547 376,'0'0'107,"0"0"-59,0 0 24,0 0-37,0 0-32,0 0-1,-2 75 37,7-22-5,-2 2-10,0 0 0,-3 1 1,0-2-8,0-3-3,-4-1-5,0-6-9,3-1 0,1-6 0,0-6-2,0-6-19,0-8-10,0-7-14,0-5-50,6-5-137,0 0-145</inkml:trace>
  <inkml:trace contextRef="#ctx0" brushRef="#br0" timeOffset="305606.4676">15802 8830 370,'0'0'129,"0"0"-120,0 0 52,0 0-2,0 0-31,0 0-11,6-59-3,10 52-14,7 1 2,3-1-1,3 5 8,-3 2 3,-3 0-5,-3 0-2,-5 4-3,-1 5-1,-5 5-1,-4 1-2,-3 1-4,-2 4 6,0-2-7,-8-1-10,-7-2 1,0-4-3,-1-1-12,1-4-3,0-2 14,2-1 18,-2 2-24,3-2-21,1-2 42,3-1-15,4 0 20,4 0 4,0 0 11,0 0 6,0 0-21,12 0 1,8-1-1,5-7 6,5-2-3,4-3 8,4-1 10,3-4-3,-2-2-9,0-1 3,-3-3-12,-1 0 2,0-3 2,1-6-4,-2-4 2,-3-2-2,-2-3 1,-7 0 1,-9 1 0,-7 0 6,-4 6-4,-2-1 17,0 4 8,-8 5-4,-5 4-2,-3 7 4,0 6-20,0 10-5,1 0-2,-3 14 0,3 19-1,1 12 1,3 10 3,2 6 4,6 2-2,3-1 3,0-6-1,0-9-1,6-7-3,9-4-3,6-6 0,2-4 0,2-6 1,2-9-1,1-4-4,5-7-9,0 0-3,3-12-8,0-9 2,-4-2-3,-2-1 6,-8 0-10,-4 3 13,-4 3-9,-6 2 15,-3 9 10,-4 3 6,-1 2 61,0 0-23,0 2-12,0 0-9,0 0-12,0 0-11,-3 0-9,-1 10 8,-2 5 1,3 0-1,3-2 0,0-1-2,0-1 3,0-2 0,3-2-2,7-2 2,4-5-2,4 0 1,4 0-2,4-8 0,0-7-3,0-1 6,-4-4 0,-5-1 1,0-2 4,-5 5 8,-1 7-2,-5 3-4,-3 6 21,-3 2 14,0 0-18,0 0-24,1 8-1,4 13 1,-1 10 0,-1 8 21,-3 7-2,0 3 0,-4 6-9,-13 2 3,-5 0-5,-5-2-8,-1-5 1,-1-1-1,1-4 1,1-3-1,6-8 0,0-8-1,5-9 0,7-7-6,3-10 1,0 0 6,1-4 1,0-17 1,3-7-3,2-3 2,2-3-1,19-6 0,8-2-2,12-5 0,6-2-17,7 0-32,-3 2-23,0 1 4,-5 8-89,-4 7-70,-8 4 0</inkml:trace>
  <inkml:trace contextRef="#ctx0" brushRef="#br0" timeOffset="307266.6636">18458 8804 340,'0'0'161,"0"0"-157,0 0 0,0 0 25,0 0-4,0 0-11,19 5-6,-10-4 2,6-1 15,3 0 20,6 0-13,1-8-17,2-8-10,0-2-1,0-3-2,-5-1-2,-2-2 1,-7-4-1,-1 0 1,-5-2-1,-1-4 1,-1-2 0,-3-1 2,-2 1-3,0 1 1,0 5 0,0 6 3,-5 6 1,-1 6 4,0 4 10,3 4 7,1 4-24,1 0 5,-1 7-7,1 23-13,-3 15 13,4 11 1,0 0 1,0-3-1,5-8 4,9-6-3,2-9-2,4-6 0,7-6 0,5-6 0,7-4 0,7-8-1,2 0-13,1-11-11,0-13 2,-5-6 5,-4-4 7,-7-6 3,-6 0 1,-8-4 6,-10 0 0,-6 1 2,-3 4 0,0 2 20,-1 9-1,-7 2-1,1 5-3,1 9 0,0 3-6,3 6 24,2 3 7,-3 0-41,0 24 0,-2 12-1,0 11 1,-1 3 8,1-4-5,3-2-2,-2-3 0,4-7-1,-2-4 2,1-4-2,2-8 0,0-3 0,0-6 0,0-4 0,0-2-9,0-3-28,0 0-1,0 0 30,2 0 0,2-2 8,4-10 0,1-6 0,4-2 0,1-4-6,3-1-13,5-1-20,3 2 2,0 4 22,-3 5 15,-7 7 2,-6 6 13,-1 2-1,-2 0-9,0 10 18,5 8-11,-2 3-1,4 0-6,0-3 0,-1-1-3,4-3-2,-1-4 1,6-1-1,4-4 2,0-4 0,1-1 1,1 0-3,-2 0 0,-1-10 0,0-1-1,-6-2 1,0-1 1,-8-1-1,-2 0 4,-3-3-1,-3-2 2,-2 1-4,0 2 0,0 4 1,0 4-1,0 6 6,-2 3 14,-2 0 8,-3 3-29,-1 16-8,-2 10 8,0 1 7,8-1-4,2-2-1,0-6-2,12-5 0,7-2-2,5-8 1,7-3-3,7-3-25,5 0-29,-1-10-28,-5-12-439</inkml:trace>
  <inkml:trace contextRef="#ctx0" brushRef="#br0" timeOffset="307814.3768">18613 8515 319,'0'0'187,"0"0"-167,0 0 1,0 0 53,0 0-25,0 0-9,88-28-19,-61 28-10,3 0 0,7-2-4,9-1-6,8-4-1,4-3-17,1 0-102,-7 4-213</inkml:trace>
  <inkml:trace contextRef="#ctx0" brushRef="#br0" timeOffset="309117.7634">21376 8550 381,'0'0'16,"0"0"-11,0 0-4,0 0 9,0 0-1,0 0 15,0 0 12,19 46 42,-10-46-30,5 0-19,5-1-9,4-14-5,3-5-9,3-4-6,-5-2-6,0-2 6,-7 0 0,-5-1 0,-2 2 3,-5-4-3,-5 2 6,0-3-6,0-1 3,0-1-1,0 0 5,-7 7-6,3 4 0,-1 10 29,3 7-6,1 1 6,-1 5-5,2 0-20,-1 14-5,-1 21-11,2 16 11,-1 7 10,1 4-2,0 5-3,0-3 3,0-1-7,0-2 2,9-7-2,2-6-1,3-2-3,0-5-27,-1-3-34,-5-5-69,-5-9-121</inkml:trace>
  <inkml:trace contextRef="#ctx0" brushRef="#br0" timeOffset="309565.7249">21633 8408 355,'0'0'84,"0"0"-80,0 0 2,28-85 6,-2 64 21,0 4 29,1 3 9,-3 10-24,-3 4-10,0 0-16,-2 18 10,-1 4-13,0 3-13,-6 2-3,-3-2-2,-9 3-3,0-3-7,-4 0-3,-16 1 11,-8-3-19,-4-3 8,2-4-5,2-6 6,6-2-21,5-5-16,3-1-44,6-2-1,3 0-37,5 0-165</inkml:trace>
  <inkml:trace contextRef="#ctx0" brushRef="#br0" timeOffset="310336.7533">21868 8465 357,'0'0'85,"0"0"-85,0 0 0,0 0 3,0 0 32,0 0 21,81-26-25,-47 5-19,2-2 2,-2-5 8,-1-3-2,2-5 7,-1-6-5,1-5-16,-2-1-2,-4 0-4,-5 3 2,-3 3 2,-9 7 3,-4 6-6,-5 7 1,-3 7 13,0 4-1,0 4 14,0 3-6,-6 3-19,-2 1-2,-1 0-1,-2 11-6,-2 19 5,1 14 1,3 13 3,2 5 8,4 2-5,3-2 6,-2-5-2,-1-6-1,1-1 0,1-5-5,-1-4-1,2-4-3,-1-7 0,1-5 1,0-7-1,0-7 0,0-3-2,0-5-16,0-3-12,0 0 10,0-16 14,14-11-4,5-8 3,3-1-5,1 4 5,-3 5 3,-3 9 4,-5 7 1,-2 8-1,1 3-3,-1 0 3,4 3 12,0 12 3,2 1-3,0 0-6,0 1-3,2-1-3,-2-1 1,1-1-1,-2-2-12,0-2-25,1 0-55,-4-5-138,2-3-123</inkml:trace>
  <inkml:trace contextRef="#ctx0" brushRef="#br0" timeOffset="311524.3244">22822 8398 352,'0'0'71,"0"0"-16,0 0 35,0 0-47,0 0 9,0 0-25,-9-50 19,-1 49-13,-3 1-33,-4 0-5,-4 6 1,-5 13 1,3 4 3,3 1 5,5-2-2,8-1-3,5-2 0,2-3-2,0-3 0,6-3-4,9-6-1,8-4-5,2 0-1,2 0-8,-4-11-4,-4-3-4,-5 0 16,-3-2 9,-2-2 4,4-2 1,-2 2-1,-4 4-1,0 4 1,-5 5 1,-2 5 13,0 0 24,0 0-20,0 0-18,0 10-9,0 4 9,-3 4 0,3-3 1,0-2-1,0-5 0,0 0-1,7-5-2,4-1-3,4-2-4,3 0 5,6-17 1,4-5-3,0-1-17,1-1-43,-8-2 18,-2 2 39,-3-1 10,-4 0 10,-1 6 25,-3 5-2,-4 7 17,-3 5 15,-1 2-4,0 0-21,0 0-40,0 14 0,0 6 0,5 2 8,2 1-1,2-2 0,3-1-2,-3-3 0,-1 0-2,-1-3-2,-3 1 1,-2-1 1,-2 4-2,0 1-1,0 0-14,0 1 3,-13-5-30,-7-1 21,-7-4 17,-4 1 3,-1-1 1,1-1 8,6 0 9,9-3-17,5-3-1,8-1 0,3-2-1,0 0-2,0 0 0,11-6-6,20-16 9,15-6 0,7-5 0,3-2 0,-4 2 0,-4 4 0,-5 3 0,-2-2 0,2 3 1,-1-1-2,-2 0 1,0 2-1,-6 3-4,-8 2-10,-13 3 6,-8 7 9,-5-1 14,0 4 38,-3 5-11,-11 1-25,-5 0-16,-5 4-2,1 17-2,3 3 3,2 4 0,7-2-2,7-1 3,4-3-5,0-4 2,4-3 0,14-4-3,3-4-23,8 0-11,3-4-6,1-3-63,-1 0-91,-9 0-184</inkml:trace>
  <inkml:trace contextRef="#ctx0" brushRef="#br0" timeOffset="312721.6039">25040 7880 330,'0'0'150,"0"0"-92,0 0 17,0 0-30,0 0 12,0 0-35,-12-61-13,1 53 13,-5 0-14,-4 3-6,-6 3-2,-2 2 1,-5 0-4,2 4 3,1 12-1,6 3-1,5 7 2,7 7-2,9 5-1,3 4-2,12 1 2,13-3-7,6-2 0,2-4 2,0-6 5,-5-4 0,-5-1 3,-7-1-2,-7 1 2,-6-2 1,-3-3-1,0-1 2,0-2 1,-9-3 5,-4-2 1,-7-1-1,-2-1-1,-2-2-7,-3-4 0,-1 0-8,-2 0-6,3-2-2,0 0 6,5 0-12,7 0-17,7-2-86,8-11-128</inkml:trace>
  <inkml:trace contextRef="#ctx0" brushRef="#br0" timeOffset="313181.5822">25230 7777 330,'0'0'125,"0"0"-72,0 0 43,0 0-31,0 0-44,0 0-8,0 91 28,0-46-16,0 0-6,0-1-11,0 0-6,0-1 1,0-1-3,1-1 0,1-2 0,-2-3-4,0-7-32,0-6-15,1-8-80,7-11-156</inkml:trace>
  <inkml:trace contextRef="#ctx0" brushRef="#br0" timeOffset="313621.8071">25283 8109 468,'0'0'85,"0"0"-46,0 0-11,0 0-17,0 0-11,0 0-1,42-68 1,-19 61-1,-1-1 1,2 0 1,1 1-1,2 1 0,-1-3 0,-1 0-49,-3-2 15,-5-1 9,-6 3 14,-5-1 11,-3-2 14,0-2 29,-1-1-15,-2 2 17,0-1-16,0 3 19,0 4-9,0 1-8,-2 5 6,1 1-20,-1 0-9,2 1-8,-3 22-15,-1 8 15,-2 12 19,0 0-3,2 3-8,1 3-2,-2-3-1,2-2-5,2-1 1,-1-6-1,2-3-12,0-5-40,0-5-32,8-10-96,12-10-206</inkml:trace>
  <inkml:trace contextRef="#ctx0" brushRef="#br0" timeOffset="313932.8019">25907 7847 468,'0'0'153,"0"0"-117,0 0-8,0 0-23,0 0-3,0 0 2,87-10 26,-51 2-17,-1-1-3,-2-2-9,-3 4-1,-5 1-12,-4 1-30,-6 4-45,-8-1-145</inkml:trace>
  <inkml:trace contextRef="#ctx0" brushRef="#br0" timeOffset="314151.2814">26043 7800 436,'0'0'102,"0"0"-68,0 0 32,0 0-29,-51 95-17,44-62 0,2 2 1,1 2-9,1 1-7,-2 3-2,-1-1-1,0 1 0,-4-2 0,1-3-2,-2-3-43,0-7-130,3-10-338</inkml:trace>
  <inkml:trace contextRef="#ctx0" brushRef="#br0" timeOffset="314371.397">25892 8324 727,'0'0'0,"0"0"-24,0 0 24,0 0 8,0 0-2,119-24 1,-74 9 2,-3 3-4,-3 0-5,-11 6-5,-2 0 3,-2 1-18,-1 1-52,1-2-42,-3-2-110,0-1-68</inkml:trace>
  <inkml:trace contextRef="#ctx0" brushRef="#br0" timeOffset="314699.2204">26550 7750 340,'0'0'315,"0"0"-291,0 0-24,0 0 0,-33 100 31,23-50-9,3-2-1,1-3 11,0-1-17,3-2-10,1-3 0,0-5-2,2 0 0,0-9-3,0-2-3,0-8-35,2-6-72,7-7-199</inkml:trace>
  <inkml:trace contextRef="#ctx0" brushRef="#br0" timeOffset="315030.9146">26556 7711 526,'0'0'0,"0"0"-39,0 0 22,0 0 17,0 0 24,91-84 38,-70 78-7,1 0 1,1 3-24,2 0-17,1 2-13,-1 1-2,0 0-1,-5 0-52,-6 3-94,-11 10-86</inkml:trace>
  <inkml:trace contextRef="#ctx0" brushRef="#br0" timeOffset="315262.7039">26467 7953 101,'0'0'56,"0"0"-31,0 0 73,0 0-12,99-11-39,-70 3 14,1-1-14,-5 3-13,2 0-26,0 3-8,-2 2-2,-1 1-70,-4 0-54,-4 0-82</inkml:trace>
  <inkml:trace contextRef="#ctx0" brushRef="#br0" timeOffset="315753.8547">27092 7653 448,'0'0'101,"0"0"-58,0 0-26,0 0-4,0 0 0,0 0 22,98-17-9,-63 13 5,0 1-10,3 0-6,2 0-14,0 3 2,1 0-3,-3 0-2,-2 0-1,-6 0-25,-7 0-31,-7 0-36,-9 0-75,-7 3-72</inkml:trace>
  <inkml:trace contextRef="#ctx0" brushRef="#br0" timeOffset="316064.81">27292 7680 204,'0'0'161,"0"0"-148,0 0 26,0 0 58,0 0-41,-11 80 4,11-55-5,0 4-14,0 1-13,0 3-6,0 0-7,2 0-10,-2 2-1,0 1-2,-5 0 1,-11 1-2,-2-5-1,-1 1-22,-1-5-38,5-3-37,6-5-89,0-3-30</inkml:trace>
  <inkml:trace contextRef="#ctx0" brushRef="#br0" timeOffset="365009.7108">2557 10671 189,'0'0'44,"0"0"-34,0 0 16,0 0-26,0 0 5,0 0 3,0 0 18,36-2 42,-17 4-28,3-2 0,1 2-10,4-2-23,1 0-4,5 0 1,1 0-2,-4 0-1,1 0-1,-5 0-24,-6 0-28,-6 2-79,-6 3-134</inkml:trace>
  <inkml:trace contextRef="#ctx0" brushRef="#br0" timeOffset="365357.4141">2740 10720 226,'0'0'162,"0"0"-134,0 0 6,0 0-30,0 0 23,0 0 26,-3 106-19,3-73 4,0 1-15,0 0-16,0-1 0,3 0-5,3 0 22,-1-1-16,-2-4-5,1-4-2,-4-1 0,0-2-1,0-1-5,0-2-27,0-4-53,0-3-32,0-4-40,0-2-70</inkml:trace>
  <inkml:trace contextRef="#ctx0" brushRef="#br0" timeOffset="365573.8193">2676 11234 114,'0'0'70,"0"0"7,0 0-50,0 0-22,0 0-4,0 0 39,18 15 9,-3-12-19,6-2-11,0-1 2,6 2-14,1-1 1,8 1-4,0-2-4,2 1-109,-5 1-66</inkml:trace>
  <inkml:trace contextRef="#ctx0" brushRef="#br0" timeOffset="366459.7963">3361 11203 349,'0'0'99,"0"0"-94,0 0-5,0 0 6,0 0 2,0 0 23,-6 13 0,6-10-18,0-2-4,3 2 0,3-2-8,6-1 0,1 0 2,5 0 22,0-5-6,3-11-4,0-2 7,-3-3-8,-2-4-14,-1-2 2,0-5-4,-6-3-15,0-4 1,0-3 2,-5 0-6,-2 3 20,-2 4 0,0 5 2,0 5 7,-2 2 7,-5 5 1,-2 6 9,6 6 12,0 3-7,0 3-6,3 0-10,0 0-15,0 15-7,0 19 3,0 14 4,0 6 4,0-1 14,6-1-13,6-7 0,4-8-3,2-6 0,2-6-1,2-4 4,0-4-3,-2-5-2,4-6 3,-2-5-3,-1-1-2,1 0-24,-1-5-32,-6-8-72,-6 2-226</inkml:trace>
  <inkml:trace contextRef="#ctx0" brushRef="#br0" timeOffset="366744.9539">3286 10987 173,'0'0'33,"0"0"47,114-27 32,-68 19-67,-4 1-23,2 1-4,-2-2-8,-3 4-4,0 1-6,-5 3-7,-7 0-77,-9 0-132</inkml:trace>
  <inkml:trace contextRef="#ctx0" brushRef="#br0" timeOffset="367557.891">4962 10871 286,'0'0'41,"0"0"-22,0 0 122,0 0-32,0 0-83,0 0 14,-42-23 1,23 23-25,-2 0-6,1 0-1,-2 0-1,0 9-8,-1 6-4,2 8 4,-1 3 0,7 2-2,2 3 1,7-3 0,6-3-1,0-2-3,3-6 1,13-4 3,5-5 1,6-5 0,4-3 0,4 0 4,-4-6-3,3-11-1,-3 1-20,-1-2-52,-3 2-91,-3 3-88</inkml:trace>
  <inkml:trace contextRef="#ctx0" brushRef="#br0" timeOffset="368633.8686">5341 10767 233,'0'0'41,"0"0"29,0 0 40,0 0-46,0 0-5,0 0-22,-79-13-26,58 26-1,-1 5-4,0 3-6,5 3 0,0 0 0,7 2-3,2-2 3,5-1 0,3-4 0,0-5 3,0-4-3,8 0-2,5-6 1,4-3 2,2-1 3,5 0-4,-3-4 7,6-13-6,-2-2-1,0-4-2,-1 1-11,-4-1-24,-4 0 8,-4 2 10,-6 5-20,-4 2 28,-2 5 11,0 6 7,0 0 34,0 3 13,-2 0-21,-4 0-12,3 0-18,-3 3-3,1 11 0,2 2 0,2-1-2,1 0 0,0-4-3,0-4 5,7-2 0,1-2-1,4-2 1,4-1 0,1 0 0,7 0 8,-2-13-7,5-5-1,-5-1 0,-1-1 0,-3 3 0,-3 5 1,-3 2-1,-3 3 5,-2 3 4,2 2-6,2 2-3,1 0-2,2 0 2,3 5 0,1 7 3,-3 2 5,0 1 2,-3 1 2,-2 1-5,-3-2 0,-2-3-2,-2-3-3,0-2-1,0-2 1,-3 0 2,0-4-4,2-1 1,-2 0 2,0 0 3,0 0 4,0 0-2,0-11 3,0-2-5,0-2-6,3-2-5,8-1 2,4-1 2,6 0 0,0 3-10,-3 4 5,3 6 2,-6 6 2,3 0-2,-5 0 4,2 11 9,0 5-1,-2 4 6,1 1-3,-1 1-1,-2-1-4,-1-3-4,0-2-1,-2-4 0,1-2-2,3-1-9,-3-6-52,1-3-116,-2 0-349</inkml:trace>
  <inkml:trace contextRef="#ctx0" brushRef="#br0" timeOffset="372389.6195">7592 10392 17,'0'0'149,"0"0"-85,0 0 26,0 0 24,0 0-26,0 0-51,0 0-13,0 10-12,0 13 6,-3 11-2,0 8-3,2 4 5,1 4-8,0-5-1,0-3-8,0-3 0,0-3 3,0 2-4,0-3 0,-2-2 1,1 2-1,-1-4-2,-1-2-23,0-4 9,2-7-61,1-7-123,0-8-7</inkml:trace>
  <inkml:trace contextRef="#ctx0" brushRef="#br0" timeOffset="373144.6566">7574 10828 156,'0'0'106,"0"0"-36,0 0 11,0 0 18,0 0-55,33-84-7,-21 75 7,1 2-15,1 4-13,4 3 9,-3 0-17,4 0 11,-4 12-11,1 0-2,-2 5-2,1-1-2,-6 4-2,-6 1 0,-3 4-1,0 2-4,-12 4-3,-9-2-22,-3 0-30,3-6-38,2-7 4,2-5-9,2-6 44,3-5 36,2 0 10,1 0 13,3 0 2,3-5 5,3-1 13,0 1 46,0 1-25,0-2-4,0 0-33,14 0 29,3 0 2,7 0 22,0 0-16,3 0-8,-2 1 1,1-1-12,-1 0-8,2 0-10,0-1 11,4-3-6,5 0 9,0-5-17,1-5 0,2-4 3,2-4-4,-5-5 2,-4-2-2,-10 2-8,-13 3-2,-6 5 7,-3 6 3,0 7 0,-19 9 11,-4 3-11,-8 8-10,-3 17 10,1 10 4,5 5-4,8 2 0,7-2 2,11-6 1,2-5 4,13-8-7,16-4 1,5-8 0,2-5-1,4-3 2,0-1-2,-1 0-7,0 0-54,-3-10-148,-5-2-211</inkml:trace>
  <inkml:trace contextRef="#ctx0" brushRef="#br0" timeOffset="374262.7861">9673 10835 340,'0'0'123,"0"0"-118,0 0-1,0 0 19,0 0 3,0 0 13,8 0 11,-5 0-29,6 0-13,0 0-5,8 0 4,3-6 3,5-3-2,1-5-2,0-1-5,1-3 0,-4-1-1,-1-1 0,-4 0-2,-6-1 0,-4 2 0,-1-1 2,-3 2-3,1-1 2,-2 2 0,-2 3-1,1 4-5,-2 4 7,0 4 1,0 2 6,0 0 14,0 0-11,0 0-10,0 0-5,1 0-4,4 7 3,5 1 5,-1 3 2,2 1-1,2 0 0,-4 3 14,3 2-2,-2-1-3,-2 4 1,-2-2-3,-3 0-6,-2-2 5,-1 0-2,0-1-1,0-4-1,-4 2 0,-5 0 3,-4-2-5,-4 1 0,1-2-2,-2-3-34,-3-2-45,2-3-126,0-2-205</inkml:trace>
  <inkml:trace contextRef="#ctx0" brushRef="#br0" timeOffset="375734.6596">10231 10508 268,'0'0'152,"0"0"-86,0 0-6,0 0 44,0 0-59,0 0-45,0 10 1,-6 13-1,2 9 3,2-1 10,2 3-6,0-8 1,0-1-6,0-4-1,9-6-1,-1-3-1,5-3 1,1-4 0,5-4 1,5-1 1,0 0 2,6-12-4,-2-3-4,-1 0-3,-5-2 3,-5-1 4,-4-1-3,-4-2 0,-3 3 2,-6-2 1,0 3 0,0 4 0,0 3 13,-3 5-2,0 2 0,2 3 13,-1 0-6,-1 0-4,0 0-14,1 9-1,-4 9 0,1 2-1,5 2-1,0-2 3,0-7 0,4 2 0,5-6 2,6-1-2,3-4 1,1 0-1,-1-4 1,3 0 1,3 0-2,-3-2-7,0-7 2,-4-2-23,-3 2 5,-2-1 16,1-4 0,-2-1-4,2-3 11,1 0 0,-2-3 0,1 0 1,-4 3 0,0 4-1,-2 5 11,-1 3 0,-3 1 2,2 5-11,-1 0-2,1 0 1,7 7 6,-3 8 3,0 4-6,-1 4-1,0-2-3,1 0 1,-1-1 3,0 1-3,-2-2 0,0 1 0,-3-2-1,2-3-1,-2-2 1,-3-3 0,4-6 0,-2-4-1,-1 0-1,1 0 2,2-3 1,2-18 0,6-8-1,0-2 0,5-2 0,0 6 0,-3 4 1,1 5-1,-5 6-1,-2 4-1,0 7 1,-3 1-3,4 0 3,0 3 1,0 7 5,0 4-1,-2 1-2,-2 1 3,5-2-4,-5 3 1,-1-4 2,-1 2-2,-1-1-2,-2-1 1,0-4-1,0-2 2,0-5 1,0-2-3,0 0 0,1 0 2,4-9 4,3-16-6,0-7 0,6 1-7,-1 2 1,-1 5 6,0 4 0,-5 8 0,1 5 0,-4 7 0,2 0-1,4 0 1,1 3 0,1 9 11,1 3 5,-1 1-1,2 1-8,-1 1 0,0 0-1,1-3-5,4-3 3,-3-1-4,6-7-4,-2-3-41,5-1-32,-2-1-139</inkml:trace>
  <inkml:trace contextRef="#ctx0" brushRef="#br0" timeOffset="376968.913">11392 10467 75,'0'0'170,"0"0"-121,0 0 52,0 0 12,0 0-31,0 0-43,24-46-10,-18 41-13,0 2-5,1 3-4,4 0-4,-1 2 11,4 13 7,-1 6-10,-1 1 4,-2 6-10,-1-1-3,0-2 3,-4 0-1,-2-4-3,3-5 1,-6-2-2,1-5-2,-1-4-4,2-2 0,-2-3 3,0 0 2,0 0 1,0 0 5,3-17-5,1-9-2,-1-1-1,3-2 3,0 5-1,1 3 1,1 5 0,-2 3 0,2 6-3,-3 4 5,0 3-4,1 0 1,3 0 1,0 7 2,3 7 4,-5 1-6,-1 0 0,-3 2 0,-3-4-2,0 1 4,0-5-1,0-1 2,0-5-3,0-3 0,0 0-10,3 0-19,9-17 3,5-12 17,2-7-3,5 3-41,-5 3-18,-4 9 35,-1 6 29,-7 7 7,-3 7 9,1 1-4,2 0 5,1 12 14,5 4 11,-1 1-22,0 2 4,0-1 8,0-1-10,0 0-2,0-1-8,-3-1-5,7-1 2,2-4-2,2-2-2,5-7-64,0-1-48,-1 0-118</inkml:trace>
  <inkml:trace contextRef="#ctx0" brushRef="#br0" timeOffset="378541.8998">12274 10403 250,'0'0'67,"0"0"-15,0 0 29,0 0-31,0 0 5,0 0 10,-37-30-35,17 30-23,-7 0-7,-3 7 1,-1 8 0,1 5 2,2 1-1,4 2-1,6-1 4,3-1-5,9-4 1,5-1-2,1-5 1,0 1 0,9-5 0,7-4 0,4-3 0,6 0 2,4-3 3,2-10-1,-1-2-3,-1 0-1,-8 1 2,0-1-2,-7 2 0,-4 0 0,-2 3 2,-5 2-1,-4 4 4,0 3 15,0 1 6,0 0-17,0 0-6,0 0-3,0 1-12,0 8 10,2 3 0,2-1 4,2 0-4,0 0 2,3-2 0,0-1 0,2-2-1,5-2 4,-1-1-3,6-3 1,1 0-2,-1 0-1,3 0 0,0-7 2,-2-6-2,-2-1 2,-1-4 0,-7-2 0,-3-3 1,-5-1 1,-4 0 4,0 2-4,0-2-1,-13 1 3,-1 3-4,-5 1-1,2 4 1,1 4-1,4 4-2,3 4 1,2 1-3,4 2 1,1 0 1,2 0 2,0 0-3,0 0-3,0 5 3,14 2 3,2 1 1,5-4 0,6 1 1,0-1 5,-2-1-2,1 2-3,-3 0 4,1-1-3,-3 2-1,2 2 0,-3-1-1,-3 0 1,1 1-1,-5-1 1,2 3-2,-6-1 2,3 3-1,-3-1 0,-5 3-2,2 0 1,-3 1 1,-1 0 0,-2-2 0,6 0 1,-3-6 2,1-1-3,1-1-2,2-2 2,5-2 0,2-1 2,3 0 4,4-4 1,2-11-2,0-2-1,1-3-2,-3 1 0,0-2-2,-3 0-3,-6 3-1,-3 0 0,-7 4 1,-2 4 3,0 3 2,0 6 8,0 1 27,0 0-5,0 0-32,0 1-10,0 14 6,-3 2 4,0 3 13,3-4-3,0-1-6,0-2-2,0-2-1,10-2-1,5-4 0,0-2-12,7-3-27,0 0-34,-2-8-153</inkml:trace>
  <inkml:trace contextRef="#ctx0" brushRef="#br0" timeOffset="378773.8008">13099 10147 785,'0'0'17,"0"0"-17,0 0-19,0 0 16,0 0-24,0 0-89,-14-9-68,14 6-110</inkml:trace>
  <inkml:trace contextRef="#ctx0" brushRef="#br0" timeOffset="380192.7713">13382 10287 210,'0'0'75,"0"0"-41,0 0 61,0 0-27,0 0-4,0 0 29,-9-23-40,9 17-48,2-1-1,11-1-4,2 1 1,4 1 3,1 1-4,-1 2 0,-1 3 0,-6 0 1,-1 6 0,-6 13 2,-5 4 4,0 4 2,-7 1-6,-9-3-1,-1-2 4,2-4-4,4-5 0,3-2 0,2-5-2,3-5 3,1-1-2,2-1 3,0 0-1,0-5-1,10-11 5,6-2-7,0 4-1,-1 6 1,-4 3 0,-1 5 0,2 2 0,-1 17 1,-2 13 14,-4 7-10,-5 11-4,0 3 1,-5-1 5,-7 1-5,-5-3-2,-1-4 4,-4-2-4,-6-4-2,-1-4-9,1-8 8,7-10-9,2-10 8,6-6-3,3-2 7,3 0 0,5-15-3,2-6-10,0-6 2,12-3-4,14-5 10,5 1 1,7-3 4,1 1 2,2 0 5,-1 2 7,3-2-6,-1 0 3,3-1-9,-2 4 4,-4 5-6,1 2 0,-9 6 0,-2 4 3,-5-2-2,0 1 3,-4-1-3,-3 0 2,-2-1-3,-11 1 4,-4 4-2,0 2 0,0 3-1,-10 6 3,-11 3-2,-6 0-2,-4 10-3,-1 11 2,4 7 1,7-2-5,9 2 10,6-3-5,6-4 0,0-3-3,8-4 1,12-7-3,9-2 5,7-5 0,9 0 0,4-9-80,1-8-143</inkml:trace>
  <inkml:trace contextRef="#ctx0" brushRef="#br0" timeOffset="380762.3235">14445 10222 214,'0'0'148,"0"0"-87,0 0 25,-84-2-19,48 12-25,-4 3 5,1 2-22,0 3 0,7 2-15,5 1-4,6 0 1,7-1-7,10-3-1,4 0 0,0-3-4,0-4 3,15-1-3,4-4 5,5-4 3,6-1 7,3 0 2,1-1-9,0-9 0,-2-6-3,-5 0-2,-4-4 2,-3-5 2,-4-4-1,-3-6-1,-2-4 0,-3-2 0,-4-1 0,-4 2 1,0 2-1,0 2 6,-7 4 33,-3 8-4,2 9 5,2 8 9,1 7-24,2 0-25,-1 21-12,1 18 4,-3 12 8,2 5 1,4-4 2,0-2-3,4-6 0,17-7-2,10-6-29,12-10-46,7-8-23,6-11-182</inkml:trace>
  <inkml:trace contextRef="#ctx0" brushRef="#br0" timeOffset="381981.5683">15841 10157 351,'0'0'68,"0"0"-32,0 0 48,0 0-33,0 0 30,0 0-62,-40-34-2,22 34-8,-3 0-2,-7 0-7,-2 9-1,0 6-2,-3 5 3,2 4 7,2 1-4,6-3-3,7-3 0,6-3-2,10-5-2,0-2-1,7-3-2,15-1 4,3-4 3,3-1 4,1 0-4,-1 0 0,0 0-8,-3-8 1,-2 1-3,-4-4 3,-3 1 4,0-4 3,-3-1 0,0 0 1,0 3-1,-6 3 0,-3 4 0,-1 4 2,-3 1 15,0 0 0,0 0-17,2 1-4,-1 12 4,4 0 0,1-1 2,2 0 2,3-4-4,3-2 0,5-1 1,5-5-1,2 0 7,2 0-7,0-2-16,2-12 0,-3-1-2,1-3 11,-3-6-10,-2-1 2,-4-6 15,-3 3 0,-3 2-3,-4 8 6,-4 8 3,-3 5 16,-2 5 5,1 0-27,2 6-1,3 14 1,3 2 13,3 2-8,-1-3 0,1-1 4,3-4 17,-5 0-4,0-1-16,-4-2-3,-4 2-1,-2 0-1,0 2-1,-18 1-9,-7-1-39,-2-2-51,-6-4-189</inkml:trace>
  <inkml:trace contextRef="#ctx0" brushRef="#br0" timeOffset="384530.5993">4741 12326 204,'0'0'103,"0"0"-68,0 0 1,0 0 38,0 0 16,0 0-2,0 0-37,0-9-10,0 9-13,0 0-7,0 0-16,0 2-5,0 22-16,0 18 14,0 15 2,0 10 3,0 7-1,0-4-1,-6-2 4,-3-7 4,2-5 0,1-3-9,3-5 4,1-3-4,2-4 1,0-7-2,0-3-5,0-10-30,0-6-14,3-8-110,5-7-138</inkml:trace>
  <inkml:trace contextRef="#ctx0" brushRef="#br0" timeOffset="385374.2961">5108 12471 217,'0'0'96,"0"0"-83,0 0 27,0 0-15,0 0 11,0 0 19,-85-15-44,68 26 15,1 8 8,1 9-25,0 11-5,2 7-3,3 3 7,2 2-7,8-8 3,0-3-2,0-3-2,16-7 0,2-6 0,5-6-2,3-9 1,1-8 1,3-1 4,3 0 9,0-21 29,3-5-18,-2-8-13,-1-4-7,-2-1 0,-4-1 0,-6-2-2,-11 1 0,-7 2 5,-3 6-2,-10 6-5,-17 5-5,-4 8-22,-2 7-29,-2 7-79,-3 0-114</inkml:trace>
  <inkml:trace contextRef="#ctx0" brushRef="#br0" timeOffset="385906.6503">5578 12361 230,'0'0'38,"0"0"-20,0 0 28,0 0-2,-103 53-13,73-18-4,3 4 17,8 4-37,10 1-1,3 0-4,6-4 11,0-4 2,3-7-2,14-5-13,8-9-5,11-6 5,4-7 5,3-2-4,2-2 12,-3-16-5,-2-3-2,-4-4-5,-6 2 5,-5 0-6,-4 1 1,-6-3 2,-3 0 13,-6-1-1,-6-1 10,0 0-6,-14 0-16,-7 0-3,-4 0-7,-3 4-47,1 5-34,2 8-57,0 5 16,2 5-96</inkml:trace>
  <inkml:trace contextRef="#ctx0" brushRef="#br0" timeOffset="386608.5716">6036 12296 377,'0'0'53,"0"0"-41,0 0-12,0 0-7,0 0 7,0 0 14,14 40 16,0-19 13,3 2 4,8 0-22,2-2 6,7-4-15,2-4-6,1 0-2,-1-5 12,-6-2-4,-3 1-5,-8-2-3,-4 0-1,-4 1-6,-5-1 1,-3 0-1,1 5-1,-4 6 2,0 7 9,-3 8 4,-13 7 1,-7 6-4,-3 1-8,-6 0 0,-2 0 0,-2 2-4,0-2-12,2-3-15,4-3-34,5-7-37,7-10-49,10-10-112</inkml:trace>
  <inkml:trace contextRef="#ctx0" brushRef="#br0" timeOffset="387785.4216">6813 12617 174,'0'0'19,"0"0"-6,0 0 26,0 0-14,0 0 14,0 0-5,2-3-15,16 1 3,8-1 53,7 0-34,8-1-19,8-4-3,7-1-5,7-3 8,9-1 1,1-1 5,1 1-18,0-1 2,-1 1-9,1-1 3,-5 0-3,-2 3-1,-6-2 0,-10 3 3,-9 2-5,-9 2 0,-11 2 1,-1 1 0,-8 1-1,-1-1 1,-6 2-1,0-1 3,-4 1-1,-2-1 3,0-1 13,-2 0 14,-14-2-32,-1 1-7,-5 0 1,-3 1 1,-2-2 3,6 2-1,0-3 3,6 2 0,0-2 1,3 2 1,2 3-1,7 1-1,0 0 2,3 0 20,0-2-19,0 2-3,0 0-6,0 0-8,15 3 13,1 5 1,2 1 0,-1 0 5,-3 0-2,-2 2 9,0-1-3,-1 2-1,-4 0-8,-2 2 4,-2 1-3,-3 3 0,0 2-1,-3 5 0,-15 2-1,-3 2-35,-1 0-45,-1-7-174</inkml:trace>
  <inkml:trace contextRef="#ctx0" brushRef="#br0" timeOffset="388672.2159">8462 12075 292,'0'0'98,"0"0"-9,0 0-32,0 0 48,0 0-47,0 0-58,0 55 3,0 6 12,0 7 5,0-4-10,1-7 3,-1-4 3,0-6-13,0-5-1,0-4-2,0-2 0,0 0-8,0 0-47,0-3-19,0-3-11,2-7-138,2-8-113</inkml:trace>
  <inkml:trace contextRef="#ctx0" brushRef="#br0" timeOffset="389404.8128">9099 12241 180,'0'0'214,"0"0"-208,0 0 18,0 0 8,-82 5-30,58 18 16,0 4 0,3 8-3,3 6 18,2 1-2,1 0 7,7-3-11,1-6-14,7-6-13,0-6-1,10-7-5,13-7-3,1-5 9,7-2 4,4-5 0,3-13 6,1-7 0,0-4-3,-5 2-4,-7 0-2,-8 5 2,-10-3 5,-7 2 16,-2 0-14,0-1-7,-6-1-3,-8 6-12,-2 2-25,-2 5-50,-1 6-109,-2 5-90</inkml:trace>
  <inkml:trace contextRef="#ctx0" brushRef="#br0" timeOffset="389868.4015">9576 12152 414,'0'0'58,"0"0"6,0 0-5,0 0-6,0 0-19,-95 16-7,71 13-19,0 7-6,-1 5 8,5 0-7,4-1 4,4-4-7,9-6 0,3-4-1,0-6 1,14-6-8,6-3 4,7-5 2,3-6 2,6 0 0,4-2 2,2-13 4,0-3-6,-3-1 0,-7-1 2,-6 2 0,-9 0-1,-9-1 3,-5-1 1,-3-1 2,0-2 0,-11-1-7,-8-1-5,0-3-24,-1 3-13,0 3-111,-1 2-84</inkml:trace>
  <inkml:trace contextRef="#ctx0" brushRef="#br0" timeOffset="390723.6294">9897 12062 238,'0'0'56,"0"0"13,0 0 18,0 0-46,0 0 7,0 0-6,-1-5-21,1 13-19,10 7 14,5 4-2,6-1-6,4 0-2,3-4-3,4-2 1,1-3-3,-1-3 3,-2-1 1,2-3-4,-3 1 2,-2 0-2,-6 0-1,-4 2 1,-10 1-1,-4 0-1,-3 3 0,0 5 1,0 2 4,0 7 11,-15 2-8,-4 2-2,-2 1-4,0 0 0,-4-1-1,-1 2 5,0-1-4,-3 1-1,-1 0-1,-1-1 0,1 2-15,2-1 10,4-5-23,6-3-78,6-6-31,3-6-118</inkml:trace>
  <inkml:trace contextRef="#ctx0" brushRef="#br0" timeOffset="392412.3536">11014 12507 325,'0'0'71,"0"0"-35,0 0 44,0 0-4,0 0-22,0 0-15,0-11-32,0 11 9,0 0-5,0-1-8,0 1-2,0 0 1,0 0-2,0 0-3,0 0-3,0 0-9,0 0-25,-7 0-7,4 0 33,2 0 8,-1 0 3,2 0 3,-1 0-4,1 0-25,-2 0 29,2 0 1,0 0-1,0 0 0,0 0-3,-1 0-15,1 1 3,0 6 12,0 0 2,0-1 1,0-1-1,0-1 1,0-1 0,0-1 0,0-2 2,0 0-2,0 0 0,0 0-8,0 0-14,3 0-31,-2 0 36,1-6 11,-2-1 5,0 3-2,0-2-9,0 3-7,-5 0-6,-2 0-24,1 0 33,3 3 12,-3-2 3,6 1 1,0 1 22,0 0-3,0-1-2,0 1 9,0 0-14,6 0 12,3 0 19,0 5 16,-2 9 8,2 4-12,-8 5-21,-1 1-6,0 3-3,-4 0-3,-11 3-14,-1-1-8,-2 1 0,0-5-17,3-2-134,4-8-205</inkml:trace>
  <inkml:trace contextRef="#ctx0" brushRef="#br0" timeOffset="393700.0473">11914 11949 308,'0'0'80,"0"0"33,0 0-52,0 0 35,0 0-46,0 0-40,0 0-6,-4 51-2,2 4 15,1 10-9,1 3 8,0-3-5,-6-3-4,3-8-7,1-6 3,-1-6-2,2-3-1,1-6-2,0-1-5,0-5-8,3-6-27,9-6-29,-2-6-27,-1-9-194</inkml:trace>
  <inkml:trace contextRef="#ctx0" brushRef="#br0" timeOffset="394316.6412">12432 12062 217,'0'0'53,"0"0"33,0 0-28,-81 29-36,55 2-9,-1 8 16,4 4 5,2 4 0,7 0-17,8-4 6,6-4-22,0-7-1,11-9-1,12-8-15,15-11 6,4-4 10,3 0 8,1-13-3,-4-9 2,0-1 14,-6-3-4,-7-1 4,-5 1-17,-10 4 4,-7-2 6,-5 1 6,-2-2-6,0 1-5,-8 0-9,-9 2-5,-3 6-28,-5 5-54,-2 7-38,-1 4-129</inkml:trace>
  <inkml:trace contextRef="#ctx0" brushRef="#br0" timeOffset="394748.9784">12869 11991 469,'0'0'76,"0"0"-12,0 0 2,0 0-53,0 0-6,0 0 2,-46 30-2,43 3 6,0 8 10,1 3-5,2-2-5,0-3-12,0-3 1,0-3-2,0-3 2,5 0 0,-2-3-2,3-3-1,-3-5-19,1-2-20,1-6-27,1-7-114,3-4-109</inkml:trace>
  <inkml:trace contextRef="#ctx0" brushRef="#br0" timeOffset="396079.4391">13068 11946 189,'0'0'206,"0"0"-175,0 0-30,0 0-1,0 0 9,0 0 48,-2 16-16,12-5-15,2 0-1,6 0-9,3 1-3,3-1-3,4-2 4,2 0-2,-2 2 0,1-3-7,-2 3-1,-2 0-2,1 2 0,-3 1 0,0 1 1,-5 1 1,-4-1-3,0 0-1,-4 2 0,-2-2 1,-4 0 0,-4 0 18,0-1-10,0 1-2,-6 1 2,-11 1-1,-5 4 3,-4-1-3,-1 2-5,-3 2-1,-1 0-1,1 4-2,-2-2-1,4-2-10,0 1-8,4-4-23,4-6-68,6-3-34,6-8-63</inkml:trace>
  <inkml:trace contextRef="#ctx0" brushRef="#br0" timeOffset="397371.2692">13918 12251 185,'0'0'101,"0"0"-50,0 0-6,0 0 31,0 0-40,0 0-30,-3-1-5,15-1 3,7 2 19,5-2 18,6 1-11,9-2 12,10-3-23,19-2 0,12-3-16,9-3 1,4-1-4,1-2 0,-5 1 1,-4 0 2,-10-1-3,-11 2 0,-10 3-1,-11 1 1,-12 4 1,-13 2 1,-9 2-1,-5 3-1,-4 0 2,0 0-1,0 0-2,0 0 1,-5-1-2,-9-1-2,-5 1 0,-1-4 3,-2 0 1,-2 1 0,-1-2-5,1 2 5,0 0 0,6 3 2,5-1 2,5 1 5,4-1-3,1 2 2,3-1-8,0 1-1,0 0-7,13 0-3,7 0 11,7 3 1,1 3 6,-1 2-6,-5 0 2,-5 0 0,-1 1-2,-4 2-1,-2-3 2,-4 3-2,-3 1 0,-3 3 1,0 2 0,0 2-2,-16 4 1,-2-1 0,-4 1 0,-2 1-26,0-1-52,0 1-103,0-5 23</inkml:trace>
  <inkml:trace contextRef="#ctx0" brushRef="#br0" timeOffset="401519.1468">15545 11699 104,'0'0'80,"0"0"21,0 0-5,0 0-35,0 0 21,0 0 8,-4-31-30,2 31-17,1 0-11,-2 0-19,0 7-13,0 26-5,2 15 5,-2 14 6,3 4-1,0-4 3,0-1-6,0-3 9,0-4-7,1-2-3,1-6 1,-1-4-1,1-5-2,-1-3-22,1-5-23,-1-5-31,-1-1-65,0-6-34,0-7-146</inkml:trace>
  <inkml:trace contextRef="#ctx0" brushRef="#br0" timeOffset="402104.822">16135 11921 360,'0'0'54,"0"0"-33,0 0 2,0 0 64,0 0-67,0 0 7,-88-27-16,64 46 10,-1 6-9,1 7-3,0 3 8,3 2-13,9-1-3,6-3-1,6-3-3,0-4 1,12-7-1,12-2-1,4-6-1,5-7 1,1-4 4,1 0-1,-1-4 2,-4-10 10,-3-3-4,-4 1-4,-6-5 16,-1-3-2,-4-3-11,-1-3 1,-8 1-4,-3 0 2,0 4-3,-12 4-2,-6 3-10,-6 6-22,-3 9-24,0 3-86,2 0-126</inkml:trace>
  <inkml:trace contextRef="#ctx0" brushRef="#br0" timeOffset="402505.5228">16445 11742 298,'0'0'128,"0"0"-28,0 0 10,0 0-72,0 0-31,0 0-2,-33 82 26,26-37 4,0-3-19,4-1-7,1-2-8,2-4 0,0-1-1,0-1 0,0-1-10,5-4-21,0-2-10,3-5-18,-1-6-113,1-7-81</inkml:trace>
  <inkml:trace contextRef="#ctx0" brushRef="#br0" timeOffset="403069.3964">16715 11773 501,'0'0'102,"0"0"-55,0 0-40,0 0-5,0 0-2,0 0-10,-13-8-9,28 8 19,0 5 32,6 3-15,2 2-6,4-1-2,0-2-4,2 4 2,1-2-1,-2 0-6,0 1 1,0 1 2,-1 1-2,-1-2 0,-7 4-1,0-4 1,-8 1-1,-1 1 0,-7 0-3,-3 2 3,0 2 5,0 5 0,-6 0 3,-6 3-6,0 0-2,-5 2 0,-3 2 0,-8 2 1,-5 1 2,-7 1-1,-4-1 0,-3 2-2,2-3 0,0 0-12,5-4-11,12-3-24,8-8-88,10-9-167</inkml:trace>
  <inkml:trace contextRef="#ctx0" brushRef="#br0" timeOffset="404055.9845">17779 12248 87,'0'0'396,"0"0"-284,0 0-43,0 0-9,0 0-34,0 0-5,0 0 2,0-5-6,0 5-7,0-1-6,0 0-1,0 1-2,0-2 5,0 1-3,-1-1 1,-1 2-4,1-1-5,-2 1-14,-2-2-3,-1 2-16,1 0 2,0 0 7,2 0 17,3 0 8,0 0 1,0-1 2,0 1-8,0-4-2,0 3-5,3-1 16,5 0 4,2 2 4,-3 0 9,1 0-1,0 0 5,0 9-5,-2 5 11,-3 6-17,-3 3 2,0 3-7,0 0 3,-11 2-8,-5 0-9,0 1-26,-4 1-42,1-3-41,-1-4-72</inkml:trace>
  <inkml:trace contextRef="#ctx0" brushRef="#br0" timeOffset="407116.6605">18775 11506 311,'0'0'98,"0"0"-49,0 0 9,0 0 3,0 0-16,0 0-25,0 12-12,0 17 36,0 8 3,0 7-11,-3 7-9,-4 5-13,3 3-2,-1 2-7,-1-1-4,0-2-1,-1-3 1,4-3-1,-2-6 0,2-1-2,0-6 2,-1-3-13,-1-5-7,1-7-10,1-5-19,3-6-39,0-9-147,0-4-120</inkml:trace>
  <inkml:trace contextRef="#ctx0" brushRef="#br0" timeOffset="407617.7294">19025 11696 410,'0'0'82,"0"0"-53,0 0 11,0 0-9,0 0-1,0 0-18,0 43 29,0-8 2,-5 3-8,1-2-12,0-2-14,2-1-7,0-4 0,2-2-2,0-4-12,0-2-23,0-2-10,2-2-13,7-5-73,-2-5-38</inkml:trace>
  <inkml:trace contextRef="#ctx0" brushRef="#br0" timeOffset="408110.4604">19379 11690 219,'0'0'90,"0"0"-88,0 0 51,0 0-39,0 0 11,-91 107-7,77-73 8,5-1 8,3-3-13,5-6-14,1-1-7,0-5 0,10-3-1,5-4-6,4-5 4,-1-3 3,5-3 3,-3 0 15,0-3 10,1-9-9,-4-2-10,0-1 9,-5-2-8,-5-1 25,-2-1-6,-4-1-2,-1-4 0,0-1-16,-1 0-11,-11 0-1,-1 6-1,-1 2-47,-1 6-21,3 7-46,1 4-69</inkml:trace>
  <inkml:trace contextRef="#ctx0" brushRef="#br0" timeOffset="408713.9731">19619 11616 241,'0'0'209,"0"0"-74,0 0-36,0 0-58,0 0-29,0 0-12,-6-5-1,6 5-9,9 0 3,11 8 7,7 4 0,1 0 4,4-1-4,-2-1 3,-3 1 0,1-4-3,-1 1 0,-3-1 2,-2-1-1,-4 0-2,0 1 2,-4-5-2,-6 4 1,-2 0 0,-3 1 0,-1 1-1,-2 3 2,0 6 2,0 2 2,-6 5-4,-10 2 0,-3 0 11,-1 2-11,-4 1 1,-4 0 2,-2 2-4,-3-1-3,2 2-2,-1-1-5,5-2-18,6-4-33,5-5-38,7-8-57,6-8-144</inkml:trace>
  <inkml:trace contextRef="#ctx0" brushRef="#br0" timeOffset="410230.2566">20321 11878 132,'0'0'100,"0"0"-89,0 0 0,0 0 21,0 0 14,0 0 3,74-14-11,-40 14 1,7 0 8,10 0-4,11-4-18,7-1-13,12-5-3,13-4 7,12-5 1,2-4-14,-3-1 2,-14 1 1,-13 2-6,-14 3 0,-15 3 1,-13 5 2,-14 2-3,-13 5 1,-6 1 1,-3 2 34,0 0 9,0 0-26,0-1-11,-3-2-8,-7 0-25,-5 0 16,-2 2-5,-3-3-5,-1 0 10,1 0 6,-2-1 3,3-1-4,2 0 4,3 0 0,4 2-2,3-1 2,4 2 1,1 0 14,2 0-15,0 0 17,0 3-2,0 0-13,0 0-2,2 0-7,10 0 7,7 2 1,2 8 3,3 2 3,0 3 0,0 0-2,-5 0-1,-1 0-2,-6 0-1,-3 1-2,-8 6-1,-1 2 2,-5 5 2,-16 2-2,-8 0 0,-1-2-21,2 2-38,1-6-74,4 1-3,0-5-222</inkml:trace>
  <inkml:trace contextRef="#ctx0" brushRef="#br0" timeOffset="411263.6606">22173 11738 184,'0'0'128,"0"0"-106,0 0 12,0 0-12,0 0 7,0 0 21,-12 66-5,24-54-7,5-1-23,9-2 6,6-6-8,6-3 16,1 0 4,-2-8-16,1-8 0,-4-5-8,-4 0-6,-6 0 5,-8-2-6,-6 3 5,-6-1 4,-4 1-8,0 2 10,-5 1-1,-14 2 0,-2 2-2,-5 6-5,-4 4-3,-2 3-2,-6 2-2,-6 20 2,-4 9 0,0 14 4,5 5 0,10 2 6,11-3-8,12-5-2,10-8-3,0-6 0,13-6 2,15-6-2,8-6 1,11-7 2,9-5 2,7 0-1,5-17-1,2-4-17,2-3-45,-1-1-42,-8 2-112,-11 0-188</inkml:trace>
  <inkml:trace contextRef="#ctx0" brushRef="#br0" timeOffset="411933.2987">22712 11452 415,'0'0'21,"0"0"-18,0 0 10,0 0-6,0 0 4,0 0 28,17-18-14,1 3-20,-1 0 4,-1-3 1,-4-2 1,-1 4-1,-6-1-2,-2 8-7,-3 4 1,0 4 4,0 1 13,0 0-19,-4 8 0,-5 11 0,1 7 0,4 0 1,-2 2 11,4-4 11,1-3-7,1-3-11,0-4-5,0-4-2,10-4-25,6-4-48,4-2-67,4-2-124</inkml:trace>
  <inkml:trace contextRef="#ctx0" brushRef="#br0" timeOffset="412180.7174">22823 11163 248,'0'0'154,"0"0"-126,0 0 41,0 0 1,0 0-65,0 0-5,-25-18-94,21 18-157</inkml:trace>
  <inkml:trace contextRef="#ctx0" brushRef="#br0" timeOffset="412882.4962">23389 11119 296,'0'0'251,"0"0"-159,0 0-32,0 0-40,0 0-3,0 0-17,-12 38 0,0-2 11,-6 6 17,-1-3-14,1 0 0,-6-1 1,-1-2-8,-5 2-2,-5-4 2,-2-4-5,0-2-2,1-7-5,7-8-9,9-5-19,11-8-4,6 0 16,3-6-5,0-16-61,0-3 58,6-5 27,6 2 0,1 2 2,1 1 0,3 4 7,3 5 6,2 3 9,0 6 8,4 6-21,-1 1 4,5 0 0,-1 3 1,-3 9-4,-3 2-5,-5 1-3,-1 3 14,0 3-8,-4 0-6,1 0-2,4-3-25,1-1-30,-1-6-40,1-3-88,-4-3-27</inkml:trace>
  <inkml:trace contextRef="#ctx0" brushRef="#br0" timeOffset="414755.6031">23835 11181 308,'0'0'82,"0"0"-5,0 0-19,0 0 17,0 0-31,0 0-13,0 0-7,0-3-24,0 24 3,0 11-3,0 10 17,-2 4 0,2 7 8,0 2-8,0 0-9,0 4-7,2 3 1,1 0 5,-2 0-5,1-5 0,-2-5-1,0-9-1,0-5 1,0-6-1,0-6-17,-6-4-28,1-7-24,5-11-159,0-4-139</inkml:trace>
  <inkml:trace contextRef="#ctx0" brushRef="#br0" timeOffset="415504.2548">24163 11360 218,'0'0'144,"0"0"-64,0 0-23,0 0-24,0 0 30,0 0-49,0 48 40,0-13 0,0-2-19,-2-3-9,2 0-12,0-1-11,0-2-3,0 3 1,0-2-1,3 3-15,-1-3-11,-1 0-18,1-6-19,-1-7-61,4-3-77</inkml:trace>
  <inkml:trace contextRef="#ctx0" brushRef="#br0" timeOffset="416074.6109">24611 11434 413,'0'0'66,"0"0"-53,0 0 4,0 0 22,0 0 13,0 0-24,-29-27-22,10 47-6,-5 5 14,-1 5-3,2 3 9,7-1-7,6-2-12,5-2-2,5-5-1,0-2-4,10-7-15,7-5 16,4-5 5,5-4 1,4 0 2,2-12 1,0-3-3,-2-3 4,-6 0-2,0-3-3,-2-3 11,-4-2-4,-4-1-4,-7 0-2,-7-2-1,0 2-2,-10 5-15,-11 4-23,-1 7-29,2 5-63,-1 6-97</inkml:trace>
  <inkml:trace contextRef="#ctx0" brushRef="#br0" timeOffset="416692.0929">24960 11244 327,'0'0'126,"0"0"-38,0 0-29,0 0-32,0 0-4,0 0-14,3-3-5,10 3-4,8 5 18,-1 4-9,-1 0-6,2-1-2,-2 0 0,0-2 1,2 2 2,-6 1-3,2 0 1,-5 3 0,-3 0-1,2 2 1,-3 1-1,-2-2 0,-1 2-1,-2-1 3,-3 1-2,0 0 0,0 1 1,0 2-2,-9 0 3,-5 1-3,-2-1 0,1-2 4,-2-1-4,-2 2 0,-1-2-1,-5 4 1,0 1 0,-2 1 1,0 2-1,3 0 5,0-1-5,4-1-4,4-1-1,5-7-6,6-3-81,5-5-150</inkml:trace>
  <inkml:trace contextRef="#ctx0" brushRef="#br0" timeOffset="418095.199">24832 11175 67,'0'0'57,"0"0"-7,0 0 2,0 0-3,0 0 8,0 0-5,0-6-9,0 4-37,0 2 41,0 0 14,0 0-34,0 0-27,0 0 0,4 0-14,8 0 8,0 7 6,6 0 0,-2 2 1,2 1 2,3 1 1,-2-1 2,4 3 1,3-1 0,1-2-4,5-2 0,-3-2 0,-6 0 1,-2-2 0,-11 1-3,-1-2 0,-3 2-1,0-1 1,-1 2 0,1 0-1,-1 1 0,1-1-5,-1 2-56,-3-2-53,-2 0-91</inkml:trace>
  <inkml:trace contextRef="#ctx0" brushRef="#br0" timeOffset="418950.373">26130 11763 499,'0'0'28,"0"0"-27,0 0 20,0 0-1,0 0 5,0 0 13,4 23 0,-4-3-23,-2 2-7,-12 4-8,-2 1-28,-6-1-129,-2-1-242</inkml:trace>
  <inkml:trace contextRef="#ctx0" brushRef="#br0" timeOffset="420832.7528">26790 10983 157,'0'0'80,"0"0"-43,0 0-5,0 0-14,0 0 36,0 0 14,-14 102 5,14-57-18,0 6-2,0 6-23,0 0-7,0 2-13,0-2-5,0 0-5,0 2 0,1 1 7,2 5-7,-3 1 0,0-6 1,1-5-1,2-12 0,5-6-1,-2-7-1,1-5-12,4-5-30,-5-8-93,4-7-152</inkml:trace>
  <inkml:trace contextRef="#ctx0" brushRef="#br0" timeOffset="421703.8527">27336 11259 258,'0'0'138,"0"0"-66,0 0-2,0 0-22,0 0-6,0 0-20,0 24-10,0 6 42,0 5-26,0 1-1,0-1-19,0-1-1,0-3-7,0-3 0,2-1 0,1-3-13,0-1-27,-2-5-22,2-4-35,0-4-68,2-9-55</inkml:trace>
  <inkml:trace contextRef="#ctx0" brushRef="#br0" timeOffset="422136.1732">27621 11277 252,'0'0'120,"0"0"-55,0 0 37,0 0-19,0 0-43,0 0-3,2-5-12,-2 5 0,0 0 1,0 0-7,0 7-13,1 12-3,4 7 5,-4 3 1,2-3 0,2 1-8,-1-5-1,-1-1 0,0-3 0,0-1-20,-3-4-13,2 0-8,-1-2-39,-1-1-137,2-2-177</inkml:trace>
  <inkml:trace contextRef="#ctx0" brushRef="#br0" timeOffset="423054.1216">28051 11140 292,'0'0'128,"0"0"-66,0 0-33,0 0-13,0 0-16,0 0-1,3 6 1,16 6 29,4 4 5,4-2-19,4 0-9,0 0 0,-2-2-4,-2-2 3,-2 3-5,-3-3 0,-1 2 2,0-3 1,-3 0-3,0-3 0,-2-2 2,-5 1-2,-2 0 1,-5-4-2,-1 2 3,0-2-2,-2 1 3,-1 1-1,0 3 16,0 3 6,0 6 0,-14 5-12,-7 1-6,-3 4-6,-6 1 2,-4-1-7,-3 1 1,-2 1-4,-2-1-10,-2 1-6,1 0 8,3 0-24,4 0 4,5-1-53,8-5-56,5-6-162</inkml:trace>
  <inkml:trace contextRef="#ctx0" brushRef="#br0" timeOffset="424210.0748">28967 11420 193,'0'0'27,"0"0"35,0 0 3,0 0-38,0 0-27,0 0 3,18-7 17,9 7 44,4-2-1,5 1-18,6-2-13,4 0 6,11 0-7,13-2-8,6-1-8,2-1-2,-1-1-7,-5 1-4,-4 2-1,-2 2-1,-2 0 0,-7 1 1,-8 0-1,-9-1 0,-10 0-2,-9 0 2,-10 3 1,-7 0-1,-4 0 2,0 0 2,0 0-2,0 0 0,0-2 5,0-3 2,-4 0-9,-7-5-1,-2 0-1,2-1-14,-2 0-2,1 0-5,1 2-7,-1-2-16,1 3 9,-3-1 2,-1 4-4,2-1 31,1 3 8,6 1 4,3 2 5,3 0 17,0 0-26,0 0-4,0 0-8,9 0 12,7 8 29,-1 5 13,5 4-13,-3-1-11,0 1-10,-1-1-3,-7 0-4,-3 0 2,-4-1 1,-2 3-3,0 0 4,-8 0-5,-9 2-3,-3-1-22,-4 1-70,-3-5-60,2-1-76</inkml:trace>
  <inkml:trace contextRef="#ctx0" brushRef="#br0" timeOffset="425490.2244">30467 11387 205,'0'0'91,"0"0"-75,0 0 22,0 0-24,0 0 11,0 0 8,72 65 8,-37-65 17,2 0 14,1 0-33,-1-6-15,-6-5-17,-2 0 2,-4-3-3,-6 0-6,-5 1 7,-4 1 2,-9-2 0,-1 1 7,0-1-10,-7 0 2,-8 4 1,-4 2-9,-5 7-1,-5 1 1,-7 0-7,-8 15 7,-5 9 4,3 9-3,1 4 0,11 2 0,7-2 14,9-2-8,6-2 2,8-4-5,4-4-1,0-3 3,0-2-2,16-3-4,9-2 0,11-7 3,17-6 0,10-2-3,10-7 0,4-14-41,-1-5-36,-8 2-192</inkml:trace>
  <inkml:trace contextRef="#ctx0" brushRef="#br0" timeOffset="426362.4151">30766 10823 91,'0'0'97,"0"0"-69,0 0 8,0 0-3,0 0 5,0 0-9,-1 13 10,1-11-9,0-2-19,6 0 2,3 0 31,7 0 18,2-3-32,0-9-25,-2 0-5,-4-2-5,-1 2-10,-5 2 8,-5 2 7,-1 2 1,0 3 4,0 1-2,0 2 35,0 0 0,0 0-23,0 0-15,0 16-15,0 3 15,0 4 15,-3-2 6,1-2-6,2 1-13,0-1 0,0-3-2,4-1 0,5-5-6,3-4-39,4-3-42,1-3-65,0 0-151</inkml:trace>
  <inkml:trace contextRef="#ctx0" brushRef="#br0" timeOffset="426600.4932">30906 10525 572,'0'0'52,"0"0"-17,0 0-19,0 0-16,0 0-13,0 0-82,-11 1-94,11 13 35</inkml:trace>
  <inkml:trace contextRef="#ctx0" brushRef="#br0" timeOffset="427349.2732">31375 10507 213,'0'0'300,"0"0"-279,0 0-1,0 0-9,0 0-8,0 0 10,-19 96 13,5-56 11,-5 0-1,-2-3-4,-2-2-10,-3-5-10,-4-1-9,2-4 0,-1 0 3,2-6-4,4-1-2,4-5-7,5-5-10,3-5-8,5-3-7,2 0-24,2-4-43,0-10 49,0-1 25,2-3 21,0 0 4,0-3 8,4 0-8,11-2-6,6 2 5,2 0-3,0 3 2,3 3 2,-6 3 0,-1 6 33,-3 4-1,-4 2-2,-2 2 4,1 13 28,-1 5-29,0 1-20,1-2 3,-2-1-13,1-1-2,-4-2 2,0 0-3,0-2-16,2 3-13,-1 0-3,-1-1-67,2 0-6,-1 0 64,-1-4-82,1-4-95</inkml:trace>
  <inkml:trace contextRef="#ctx0" brushRef="#br0" timeOffset="429022.563">31617 10924 101,'0'0'84,"0"0"5,0 0 6,0 0-30,0 0-10,0 0 4,0-3-11,0 3-37,0 21 0,0 9 28,-2 9-10,-2 5-11,0 5-3,-1 4 2,0 1-8,-1 2 2,-1-2 0,-5-3-9,3 1 1,1-3 0,-2-4-1,6-1-2,1-6 0,3-4-14,0-4-28,0-6-51,7-6-88,6-7-78</inkml:trace>
  <inkml:trace contextRef="#ctx0" brushRef="#br0" timeOffset="429677.628">31864 11167 120,'0'0'255,"0"0"-183,0 0-24,0 0-29,0 0-8,0 0-5,6 46 65,-6-13-23,0 3-10,0 1-15,0-1-15,-3-1-1,-3-1-2,1-3-3,0-2-1,1-4 2,2-3-3,2-3-12,0-3-35,0-5-65,5-4-107,2-4-128</inkml:trace>
  <inkml:trace contextRef="#ctx0" brushRef="#br0" timeOffset="430056.575">32082 11206 371,'0'0'103,"0"0"-41,0 0-5,0 0-26,0 0-17,0 0-7,-3 29-7,-2 1 41,0 2-10,2-2-21,0-2-5,3 1-1,0-3-3,0-2-1,0-2 0,0-4-30,0-3-15,3-2-64,7-5-42,-1-5-48</inkml:trace>
  <inkml:trace contextRef="#ctx0" brushRef="#br0" timeOffset="430758.5373">32373 11210 286,'0'0'78,"0"0"4,0 0-13,0 0-26,0 0-36,0 0 5,-3-26 39,3 26-8,0 0-8,0 0-16,0 0 1,0 0 2,0 0-16,0 0-6,2 0-1,19 9-6,10 9 7,9 2 2,5 1-1,0-1-1,-5-1-10,-3-1-4,-4-1 6,-3-1 2,1 0 2,-1 2 2,-4-1 1,-6-2 0,-5-1 0,-7-7-2,-5-1-1,0 1 1,-3-3 0,0 3 3,0 1 1,0 1-1,0 5-1,0 1 1,-15 1 0,-8 4 9,-9 1-3,-7 0 1,-1 2-6,-4-2 13,1 0-11,3 0 2,1 0-2,6 0-6,0 1-3,6 3-24,7-3 2,4-2-52,8-7-129,5-7-191</inkml:trace>
  <inkml:trace contextRef="#ctx0" brushRef="#br0" timeOffset="431282.0455">32916 11825 648,'0'0'99,"0"0"-88,0 0 11,0 0-16,0 0-6,0 0 2,-3 0-2,2 0-13,-1 0-38,1-9-63,1 0-160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39:06.1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2569 959 125,'0'0'51,"0"0"-51,0 0 0,0 0 10,0 0 21,0 0 45,0 67-9,0-39-7,0 2-34,0-1 4,0 1 1,0-3-18,-3 2-9,3 0-2,0 2-1,0 1-1,0-3 0,0 0-20,0-5-12,0-3-62,0-5 12,0-6-168</inkml:trace>
  <inkml:trace contextRef="#ctx0" brushRef="#br0" timeOffset="369.835">2593 872 32,'0'0'56,"0"0"-41,0 0-1,0 0-5,0 0 7,85-24-13,-60 22 0,5 2 4,-2 0 4,-1 0-5,-6 0-6,0 2-2,-6 8-30,-5 6-39</inkml:trace>
  <inkml:trace contextRef="#ctx0" brushRef="#br0" timeOffset="632.9037">2615 1142 106,'0'0'0,"0"0"0,0 0 32,79-25 34,-55 18-21,3 2-27,-3 2-8,-5 3-2,-4 0-8,-3 3-85,0 8-66</inkml:trace>
  <inkml:trace contextRef="#ctx0" brushRef="#br0" timeOffset="1149.671">3073 935 134,'0'0'45,"0"0"-6,0 0-9,0 0-14,0 0-4,-97 41-3,73-9 2,2 5 0,5 5-1,1 2 4,10-2-6,3-3-4,3-6-4,6-5-13,18-6 10,4-4 3,3-8 0,2-3 1,0-6 3,0-1-3,3 0 21,-3-12-2,-5-3 12,0-6-25,-7-5 14,-3-3-4,-6-3 22,-8-4-24,-4 2-15,0-2 2,-16 1 8,-5 3-10,-3 1-6,-4 9-7,3 5-71,-4 8-57,1 9-59</inkml:trace>
  <inkml:trace contextRef="#ctx0" brushRef="#br0" timeOffset="1720.0646">3494 896 113,'0'0'144,"0"0"-127,0 0 30,0 0 3,0 0-50,0 0-15,0 17 2,0 8 13,4 10 52,-1 1-7,0 2-10,-3-4-23,0-4-8,3-2 3,-1-3-4,-1-1-3,1-1-5,-1 1 2,-1 0-7,3-2-89,0-4-4,0-2-40,0-9 5</inkml:trace>
  <inkml:trace contextRef="#ctx0" brushRef="#br0" timeOffset="2221.0914">3504 908 326,'0'0'48,"0"0"15,0 0-58,0-93 19,8 76-4,1 2-15,4 6 28,-1 3-6,7 6-18,1 0-8,4 6 1,-2 14-2,-1 7-3,-8 5 1,-5 5-9,-5 5 4,-3 0 7,-6 2 0,-14-3-12,-4-7-82,-1-4-6,3-9 5,4-4 6,3-8 42,6-4 3,3-4 8,4-1 36,2 0 36,0 0 46,0 0-26,0 0-52,8 0 11,10 0 48,6 0-2,4 0-10,2 0 21,1 0-48,1 5-8,-4 2 6,0 5-19,-1 5 1,-5 1-1,-2 4-3,-5 1-3,-3-1-54,-6 2-44,0 1 29,-6-7-108</inkml:trace>
  <inkml:trace contextRef="#ctx0" brushRef="#br0" timeOffset="38431.2586">5691 711 216,'0'0'34,"0"0"40,0 0-17,0 0 16,0 0 25,0 0-83,0 0 31,-19-36-25,10 33-21,3 0-4,-6 0 2,-3 1 2,-4 2 4,-6 0 3,-1 0-7,-4 0 0,0 9-1,2 3-2,-2 5 0,3 2 6,-1 9-3,4 6 0,-1 8 0,2 11-5,1 3 5,4 1 2,5-3-2,5-6-2,8-7-1,0-5-2,11-6-7,12-6-3,10-6 15,9-7 5,12-5 6,4-6-6,6 0-5,-6 0-3,-7-11-56,-6-2-75,-15-1-145</inkml:trace>
  <inkml:trace contextRef="#ctx0" brushRef="#br0" timeOffset="39086.0966">6094 812 238,'0'0'44,"0"0"6,0 0-22,0 0-22,0 0 7,-95-12-10,77 18 38,1 13-28,-2 10-9,0 9-4,1 8-4,0 4 4,7-1 0,7-3 4,4-8-1,0-7-3,15-7-2,9-4 1,4-5-7,3-6 8,4-6 21,-1-3-20,-1 0 28,1-12-1,-4-8-4,-2-4-12,-2-3-4,-9-2 11,-3-2-18,-6-2 12,-7-1-11,-1 0-2,0 2 0,-4 3-8,-13 7-30,-5 10-50,-7 9-54,-2 3-22</inkml:trace>
  <inkml:trace contextRef="#ctx0" brushRef="#br0" timeOffset="39703.3457">6473 727 238,'0'0'71,"0"0"-57,0 0 15,0 0 10,0 0-33,0 0-6,0 11-47,0 17 47,0 13 0,-6 9 31,3 0-9,0-2-12,2-3-6,1-4-1,0-2 4,0-5-7,0-5-10,0-2-52,0-6-19,0-6-75</inkml:trace>
  <inkml:trace contextRef="#ctx0" brushRef="#br0" timeOffset="40173.3264">6511 804 208,'0'0'84,"0"0"-25,0 0 31,0 0-45,0 0-2,0 0-33,0-16-10,0 25-26,11 18 4,3 7 22,2 7 11,1 1-10,2-3 5,6-3-6,-2-4 3,5-3 0,-1-4-3,-2-2 0,-1-5 3,-2-3-3,-5-3 2,1-6-2,-6-1 0,0-5 0,0 0 1,0-2 16,2-14 25,-3-7 2,1-1-26,-5-2-9,-4 1 2,-3-1 17,0 0 18,-7 0-34,-8-2-6,0-2-6,2 0-1,-1-1-27,4-1-7,2 8-46,5 4-52,2 11 19,1 7-5,-2 2-83</inkml:trace>
  <inkml:trace contextRef="#ctx0" brushRef="#br0" timeOffset="40990.6969">7019 758 126,'0'0'155,"0"0"-108,0 0-7,0 0 9,0 0-34,0 0-15,-1 1-10,1 21-5,7 13 15,4 9 20,-1 3 27,5-1-42,0-2 9,1-7-13,7-5 7,0-5-4,1-6 2,-3-3 9,0-4-2,-4-7-9,-4 0 0,1-4-4,-1-3-1,2 0 1,4-5 12,2-16 25,-3-5-10,3-8-16,-6-2 3,0-3-5,-6-4-6,-2 2 3,0 4-1,-4 6-5,-1 5-2,-2 9 0,0 4-8,0 5-25,0 3 23,0 3-62,0 0 7,0 1-58,0 1-57</inkml:trace>
  <inkml:trace contextRef="#ctx0" brushRef="#br0" timeOffset="41454.2314">7615 685 248,'0'0'191,"0"0"-155,0 0-35,0 0-1,0 0-13,0 0 13,0 112 29,0-67 10,0 0-16,0-6-14,0-3 0,0-4-9,0-5 5,6 0-5,-1-4-8,3-3 7,-1-4-14,1-4-57,-1-8-52,4-4-99</inkml:trace>
  <inkml:trace contextRef="#ctx0" brushRef="#br0" timeOffset="41723.729">7671 675 377,'0'0'78,"0"0"-68,0 0 13,0 0-12,0 0-10,0 0 0,69-68-2,-44 62 1,-4 3-1,-1 3 1,-1 0 0,0 0-5,-4 10-33,-2 7-78,-5 4-75</inkml:trace>
  <inkml:trace contextRef="#ctx0" brushRef="#br0" timeOffset="41955.5378">7716 905 174,'0'0'134,"0"0"-129,0 0-3,0 0 8,0 0-10,0 0 13,48-12-9,-28 11-2,-4 1 0,-2 0 4,-5 8-6,-4 9-58,-5 4-147</inkml:trace>
  <inkml:trace contextRef="#ctx0" brushRef="#br0" timeOffset="42178.2311">7677 1171 249,'0'0'0,"0"0"0,0 0 2,0 0 102,91 4-72,-56-6-13,-4-4 3,3 0-15,-4 3 17,-5 3-24,-4 0-5,-6 0-79,-3 0-68,-6 6-27</inkml:trace>
  <inkml:trace contextRef="#ctx0" brushRef="#br0" timeOffset="42980.3858">8295 679 182,'0'0'114,"0"0"-82,0 0 40,0 0-26,0 0-46,0 0-11,-5 47 11,2-14 58,2 5-16,-1 1-16,-1 1-13,2 1-10,-2-3 1,1-4-2,2 1-4,0-4-27,0 0-11,0-4 15,0-8-54,5-4-56,7-10-44</inkml:trace>
  <inkml:trace contextRef="#ctx0" brushRef="#br0" timeOffset="43513.0306">8272 690 166,'0'0'75,"0"0"-11,0 0-5,0 0 30,6-80-2,0 73-57,5 2 3,7 2-29,8 3 2,10 0 4,6 0 4,-2 2-9,-5 9-5,-10 6-3,-10 1 3,-10 8-18,-5 1-9,-8 4-7,-16 4 0,-7 0-57,-5-3-5,6-3 15,2-6 10,6-5 0,5-7 36,8-4 35,2-4 13,4-3-2,3 0 29,0 0-15,0 2-25,0 2-11,14 4 11,6 2 60,8-1-11,2-1-15,2-1 26,0 4-8,-3 1-39,-1 3-4,-3 5-3,1 1-6,-7 1 5,-1 2-5,0-1-1,-6-2-11,-3-1-28,4-4-35,-4-5-114</inkml:trace>
  <inkml:trace contextRef="#ctx0" brushRef="#br0" timeOffset="43937.4159">8927 611 331,'0'0'136,"0"0"-110,0 0 26,0 0-18,0 0-26,0 0-7,77-31 1,-46 25 1,2 1 0,1 1 1,-3 3-2,5-1-1,-2 2-1,1 0-22,-4 0-59,-6 0-66,-8 0-99</inkml:trace>
  <inkml:trace contextRef="#ctx0" brushRef="#br0" timeOffset="44230.6095">9079 590 392,'0'0'60,"0"0"-33,0 0 14,0 0-41,0 0-17,0 0 17,-3 62 58,3-29-20,5 2-16,-2 0-9,5 4-3,-4 1-9,-1 1 5,0 1 1,-2-4-5,-1-4 3,0-2-5,0-3-2,0-4-20,0-2-53,-4-5-42,1-6-94</inkml:trace>
  <inkml:trace contextRef="#ctx0" brushRef="#br0" timeOffset="44847.5363">9639 640 135,'0'0'195,"0"0"-161,0 0-10,0 0-17,0 0 4,0 0 3,85-4 26,-51 4-22,1-2 2,-1 1-11,-3-3-9,-4 3-5,-5-1-102,-6 2-90</inkml:trace>
  <inkml:trace contextRef="#ctx0" brushRef="#br0" timeOffset="45085.833">9833 616 125,'0'0'124,"0"0"-124,0 0 0,0 0 46,0 0 3,-25 95-11,20-65-5,2 2-8,0 1-7,0 0-9,2 2-6,-2-1 3,0 1-4,1-1-2,1-1-41,-4-6-101,5-5-105</inkml:trace>
  <inkml:trace contextRef="#ctx0" brushRef="#br0" timeOffset="45302.0121">9684 1116 143,'0'0'226,"0"0"-219,0 0-7,0 0 21,88-12 12,-47 4 4,3-1 1,-4 2 3,-4 0-22,-5 3-14,-4 3-3,0-1-2,0 2-63,-3 0-89,-5 0-101</inkml:trace>
  <inkml:trace contextRef="#ctx0" brushRef="#br0" timeOffset="45665.2252">10205 677 212,'0'0'137,"0"0"-135,0 0 2,0 0-8,0 0 5,0 0-1,-19 89 26,18-53 19,1 2-18,0-4 8,0-4-29,1-3-6,7-2 0,0-4-32,-2-1-10,-1-7-4,-2-3-89,-3-7-38</inkml:trace>
  <inkml:trace contextRef="#ctx0" brushRef="#br0" timeOffset="46104.0824">10200 661 275,'0'0'51,"0"0"-8,0 0-27,0 0 36,0 0 19,0 0-64,13-46-7,-1 67-2,6 7 2,-3 7 23,3 3 1,-3-4-22,1 1 13,2-2-11,2-1-2,-1-1 4,-1-2-1,1-3-5,-2-4 2,-1-6 4,-2-2-6,-1-5 0,-4-4 0,2-4 1,-4-1 5,-1 0-2,-3-3 11,1-13 28,1-9-15,-2-8-6,0-9-16,0-6-2,3 0-4,-5 2 1,-1 7-1,0 8 1,0 5 0,-3 6-1,-4 7-8,2 4-12,1 3-36,1 2-78,1 0-4,1 3-236</inkml:trace>
  <inkml:trace contextRef="#ctx0" brushRef="#br0" timeOffset="46868.4835">11004 577 128,'0'0'88,"0"0"-36,0 0 40,0 0-50,0 0 8,0 0-37,-58-62 16,31 62-29,-7 0 1,4 17-1,-3 9 1,-1 3-2,4 8 0,0 2 1,6 4-5,3 1 10,8 1 14,7-3-13,6-4-6,0-6-1,13-4-9,7-8 10,2-5 6,2-5-5,6-6 6,-3-4-2,1 0 0,-7 0-5,-6-4-30,-8-5-7,-5-1 35,-2-4-8,0-5 10,-8-4-4,-2 4 4,1-1 3,3 4 20,1 2-13,2 5 3,3 6 10,0 0 14,0 1-28,8 2-9,11 0-6,4 0 4,2 3 1,-1 12 1,-2 1 2,-4 2 3,-1 3 5,-5 1-8,-3 4 2,-1 0-4,-3 0 6,-5-3-4,3-1-2,-3-2-58,0-2-13,0-6-91</inkml:trace>
  <inkml:trace contextRef="#ctx0" brushRef="#br0" timeOffset="50814.9896">12809 545 18,'0'0'181,"0"0"-84,0 0-4,0 0-9,0 0-39,0 0-42,0-1 0,0 1-6,0 1 6,-4 18-1,-2 6 12,-3 7-6,2 2 4,-1 6-3,3-1-9,4 1 3,1 1-6,0-5 3,0 0-3,12-3-9,4-6 11,2-1 1,3-5 5,0-7-1,2-7-3,3-2 2,3-5-1,2 0 2,3-11-2,1-7 0,-1-5-1,-1-5-1,-3-10-1,-3-4-1,-1-5 1,-3 0 2,-7 4 1,-4 4 1,-4 1-1,-4 3 6,-4 6 3,0 1 7,0 7 8,-4 6-11,-4 6 18,0 2-25,3 4 7,-1 3-11,3 0-4,-3 4-5,-2 23 5,-4 12-2,0 10 2,3 2 0,1 1 2,2 1 3,3-2 3,1-2-5,2-3-1,0-7-2,0-6 0,0-4 0,3-9-1,3-6-7,-1-1 8,0-6-1,0-4-3,-4-3-11,4 0 4,1-6 11,0-12 0,4-3-4,-1-2-5,-1 2 9,-2 2 0,1-1 2,0 2-1,0 2 1,-3-1-1,2 2 0,1 2-1,2 2-4,2 4 2,2 0 2,1 4-6,2 3 3,1 0-6,0 14 6,-2 5 2,2 4 0,-4-2 0,2 0 1,0-3 0,1-3-1,1 0-1,5-2 0,0-5 2,1-2 0,4-6 0,0 0-1,1 0-6,-1-3-2,-3-7-8,-6-4-8,-4-2 15,-4-5 10,-3-3 0,0-5 0,-4-2 4,0 2-5,-3 6 2,0 7-1,0 5 2,-11 5 9,0 6 22,-1 0-28,-6 0 0,3 18-4,-1 10 1,5 1-2,8 3-4,3-2-2,0-4-7,12-6 0,9-6 13,3-3 8,10-7-2,4-4-2,2 0-4,2 0-78,-5-10-137</inkml:trace>
  <inkml:trace contextRef="#ctx0" brushRef="#br0" timeOffset="51416.4957">12644 702 224,'0'0'183,"0"0"-166,0 0-17,0 0-15,0 0 13,0 0 2,82-3 26,-41-3 57,3 0-14,-1 0-29,0 0-30,-1 1-8,3 4-2,-2 1-27,-2 0-120,-10 0-152</inkml:trace>
  <inkml:trace contextRef="#ctx0" brushRef="#br0" timeOffset="53182.9669">15068 698 263,'0'0'124,"0"0"-65,0 0 13,0 0 12,0 0-73,0 0 20,-42-56-27,26 51-8,-1 5 2,-5 0-4,-3 2 6,1 11 9,3 4-9,5 2 0,5-1 0,4 0 0,4-1-1,3-3-5,0-4-2,0-2-14,13-2 13,3-4 9,4-2 3,4 0-1,3-2-2,-2-14-1,-4 3-2,-3 0 3,-9 2 0,-3 6 2,-3 1 12,-2 4 42,-1 0-29,0 0-20,0 0-7,0 4-6,0 20-17,0 12 23,0 12 3,0 2 3,0 6-3,-4-2-2,-5-1 8,-2-5-9,-3-4 1,0-2-1,-4-4 0,5-6-4,-5-5-6,7-8 2,4-7-11,1-8-6,3-4-71,3 0 96,0 0 0,0-10-13,0-7 13,0-2 10,0-4-6,9-4 6,9-1-10,7-4 0,5-1 0,1-2-1,2 1 1,0-1 1,-3 2 2,-3 4-1,-4 2 2,1 1-2,-1 5-1,-2 3 8,-8 5 0,-1 5 6,-6 2 6,-4 1 9,1-2 3,-3-2-18,0 2-6,1 2 3,-1 2-12,0 3 5,0 0 9,0 0-13,0 0-1,0 0-3,0 0 3,0 0 3,0 0 0,0 0 2,0 0 8,0-3-13,0-1 1,0-1-3,0-2 4,0-1-3,0-2 1,0 1-11,0-1 11,0 5 3,0-1-2,0 2 3,0 1 2,0 2 3,0 1-3,0 0-6,0 0-2,0 0-4,0 0-5,0 14-16,0 7 25,5 7 2,3 4 1,3-2 3,-2-2-4,4-4 0,-1-2-5,1-6 1,3-5-30,3-5-23,-1-5-78,1-1-103</inkml:trace>
  <inkml:trace contextRef="#ctx0" brushRef="#br0" timeOffset="53468.1581">15289 522 513,'0'0'93,"0"0"-86,0 0-3,0 0 16,0 0-14,0 0-6,4-28-14,1 28-55,1 0-138,0 0-93</inkml:trace>
  <inkml:trace contextRef="#ctx0" brushRef="#br0" timeOffset="54909.1775">15523 664 323,'0'0'80,"0"0"-57,0 0 20,0 0 0,0 0-35,0 0-2,-4-4-6,4 11-18,0 13 18,0 6 26,0 2-1,0 2 5,1-1-11,4-5-13,4-2-6,1-4-4,2-3 4,3-2 0,1-5-2,2 0 2,-1-5-21,2-3-4,-2 0-38,-4-3 4,-4-10 14,-5-4 19,0-3 15,-3-1 11,-1-1 4,0-2-3,0 4 17,0 2-14,0 2-2,0 3-1,0 3 2,0 4 15,0 3-11,0 1 47,0 2-12,0 0-39,0 0-3,9 0-10,3 0 1,7 0 9,6 0 0,-1 0 0,5 0 0,2 0 2,-1 0-4,0 5 2,0-2 0,-1 0-1,-3 0 2,-4-3-2,-5 0 1,-6 0 0,-3 0 0,-2 0 3,0 0-1,-3-1 14,-1-6 12,-2 0 21,0-2 20,0 0-54,-11 2-14,-4 0-1,-3 6 1,-4 1-2,-3 0-3,-5 15 4,2 9 1,3 3-1,7-1 5,8-6-5,8 1-2,2-5-5,0 0-6,5-2 4,10-4 6,7 0 6,5-7 1,6-3 3,1 0-3,1 0-1,-1-3 0,1-11-3,-3-3 2,-4-1 1,-2-1 0,-2-2-1,-4 0 0,-1 1 2,-5 2-2,0 1-1,-3 4 5,0 2 3,-3 4-3,-4 2-5,-1 5-1,-3 0 0,1 0-9,1 10-3,1 3 12,0 5-2,-2 0 2,1-2 1,-2 3 10,0-3-8,0 2-3,0-2-7,0-3 0,0-3 7,0-4 10,0-3-8,0-3 1,0 0 3,0-4-4,0-16-2,4-10 0,9-3-4,3 0-2,3 6-4,-2 8 3,-4 6 7,-6 7 2,1 6 4,-2 0-6,6 0-6,-2 3 5,4 8 1,-1 2 0,-2 2 0,0-2 3,0-2 1,-1 0-2,2-1-2,5 3 0,5-1 1,3-1-1,5-1-4,-3-3-72,-4-1-124,-3-1-50</inkml:trace>
  <inkml:trace contextRef="#ctx0" brushRef="#br0" timeOffset="56836.5123">17749 461 384,'0'0'144,"0"0"-58,0 0-8,0 0-41,0 0-28,0 0-9,0-3-8,0 3-33,0 0-47,0 0-99,0 0-222</inkml:trace>
  <inkml:trace contextRef="#ctx0" brushRef="#br0" timeOffset="59141.985">19440 354 627,'0'0'32,"0"0"-32,0 0-4,0 0-54,0 0-182</inkml:trace>
  <inkml:trace contextRef="#ctx0" brushRef="#br0" timeOffset="71824.1357">17937 527 173,'0'0'43,"0"0"11,0 0 4,0 0 14,0 0-30,0 0-4,-18-42 9,7 38-45,-3 1 7,-1 1 6,-4 2-10,-7 0 5,-2 3-9,-5 12-2,0 4 2,3 6-4,5 3 5,4 6-4,3 0 2,6 4-3,4 1 6,8-1-2,0-3-1,0-3-9,17-3 6,8-3 3,7-7 12,7-2 0,4-8-1,2-3-8,-3-3-3,-1-3-42,-5 0-162,-6 0-143</inkml:trace>
  <inkml:trace contextRef="#ctx0" brushRef="#br0" timeOffset="72246.5579">18200 524 145,'0'0'119,"0"0"-46,0 0 42,0 0-25,0 0-69,0 0-5,10-11-14,11 9 0,6-3 8,0 2-8,-2 2 3,-4-1-3,1 2 0,1-1-2,-2 1-4,3 0-62,-2 0-99,-4 0-156</inkml:trace>
  <inkml:trace contextRef="#ctx0" brushRef="#br0" timeOffset="72484.8916">18374 490 176,'0'0'137,"0"0"-107,0 0 47,0 0-21,0 0-43,0 0-8,-21 39 12,18-23-4,0 4 3,2 2-14,-1 1 1,-1 1-3,1 3 2,-1 2 3,-2 1-5,-1 0-23,-3 0-52,-3 2-32,-1-2-103</inkml:trace>
  <inkml:trace contextRef="#ctx0" brushRef="#br0" timeOffset="72685.4308">18188 932 110,'0'0'169,"0"0"-169,0 0 0,0 0 3,0 0 15,85-10-1,-54 2 3,4 2 20,-4 0-9,1 3-25,-3 0-6,5 2-26,-3-2-145</inkml:trace>
  <inkml:trace contextRef="#ctx0" brushRef="#br0" timeOffset="73042.9746">18741 500 131,'0'0'156,"0"0"-113,0 0 1,0 0 32,0 0-50,0 0-26,3 20 0,-3 11 31,0 10 50,-3 0-47,-1-2-11,3-2-10,1-1-11,0-2-2,0-1 4,-2-3-4,1-1-26,1-5 1,0-8-97,0-7-20,0-6-96</inkml:trace>
  <inkml:trace contextRef="#ctx0" brushRef="#br0" timeOffset="73549.3552">18764 435 273,'0'0'106,"0"0"-78,0 0 25,0 0-12,0 0-28,0 0-11,77-39 7,-60 49 2,2 11 8,-4 3-8,-3 4-2,-6 4-9,-6-2-9,0 1 9,-22 0 14,-7-3-14,-2-2-49,3-5 26,3-8-17,9-4 1,7-4 25,5-4-3,4-1 17,0 0 0,0 0-20,3 0 20,7 0 0,5 0 0,0 0 0,3 5 9,-2 7 5,4 3 4,-1 0 8,2 0-10,3 1-11,-3 1-4,-2 0 5,-1-2 3,-3-2-6,-2-1-1,-2-1-1,0-2-1,2 2-39,-4-4-74,-2-1-117</inkml:trace>
  <inkml:trace contextRef="#ctx0" brushRef="#br0" timeOffset="74235.6412">19636 375 214,'0'0'88,"0"0"-63,0 0-2,0 0 83,0 0-63,0 0-35,3-38 26,-3 34 40,0 1-45,0 0 13,-8 2-42,-7 1 0,-9 0 4,-6 1-4,-9 14 0,-1 6 0,-8 8 6,-1 4-5,4 6-2,5 3 5,7 0-4,8 2 0,7-5 0,7-3-3,8-3 0,3-4-6,0 0 2,14-3 0,4-1 7,1-5 1,7-4 2,5-4 3,9-5-5,5-2-1,2-2-7,-3-3-62,-7 0-49,-7 0-62,-9 0-91</inkml:trace>
  <inkml:trace contextRef="#ctx0" brushRef="#br0" timeOffset="74874.9684">19917 430 422,'0'0'129,"0"0"-86,0 0-1,0 0-42,0 0-21,0 0 21,-12 72 5,9-34 10,3-3-13,0-3 25,0-5-27,15-3-1,6 0 1,4-4 4,7-2-2,2-6 4,6-6 0,3-6 0,3 0-1,2 0 0,-3-17 0,-9-1-3,-9 0 3,-11-3 0,-7 0 4,-3-4 22,-5-4-29,1-1-2,-2 0 0,0 3-7,0 3-18,0 6-10,-2 6-87,-9 7-26,-1 5-149</inkml:trace>
  <inkml:trace contextRef="#ctx0" brushRef="#br0" timeOffset="75222.3263">20521 453 353,'0'0'70,"0"0"1,0 0 20,0 0-39,0 0-38,0 0-14,7-23-3,9 18 0,4 4-6,3-1 9,5 0 6,2 2-4,-1 0-2,-3 0-20,-3 0-69,-3 0-82,-8 0-75</inkml:trace>
  <inkml:trace contextRef="#ctx0" brushRef="#br0" timeOffset="75438.51">20635 434 42,'0'0'149,"0"0"-148,0 0 4,0 0 28,-23 79 13,19-49-5,2-5-8,1-1-11,1-1-4,0-4 6,0 2-16,0 2-3,0 1-5,0 1-1,-5 3-41,1-4-78,-5-3-126</inkml:trace>
  <inkml:trace contextRef="#ctx0" brushRef="#br0" timeOffset="75623.4224">20503 876 268,'0'0'217,"0"0"-210,0 0 54,0 0-55,0 0 14,0 0-20,111-28 0,-74 16 7,-1 0-6,-2 1-1,-3 4-27,-4 2-64,-9 4-79,-4 1-25</inkml:trace>
  <inkml:trace contextRef="#ctx0" brushRef="#br0" timeOffset="76494.4302">20966 425 55,'0'0'164,"0"0"-139,0 0 46,0 0-48,0 0-9,0 0 54,94-1-8,-54-6-9,5 0 3,0-1-16,-5 1-25,-2 1-8,-5 0-2,-3 3-3,-4 3 0,-2 0-20,-4 0-31,-6 0-44,-7 0-60,-5 0-37</inkml:trace>
  <inkml:trace contextRef="#ctx0" brushRef="#br0" timeOffset="76795.2327">21245 389 154,'0'0'243,"0"0"-151,0 0 18,0 0-77,0 0-33,0 0-21,-8 43 21,4-15 39,3 0-14,-2 2 3,0-3-4,-1-1-18,4-2-5,-1 2 2,1 0-3,0 2 0,0-3-16,0-2-30,0-4-55,3-6-67,9-6-115</inkml:trace>
  <inkml:trace contextRef="#ctx0" brushRef="#br0" timeOffset="78583.8763">22656 700 320,'0'0'20,"0"0"-17,0 0 14,0 0-3,0 0-1,0 0 8,12 8 8,-1-8 0,3 0 14,5 0-10,3-9-13,2-5-7,-1-1-8,-3-1-5,-2 1-3,-6 2-5,-5 3 6,-4 4 1,-1 2 1,-2 4 3,0 0-3,0 0 6,0 0-5,-2 0 0,-8 12-1,-1 7-3,4 5 3,-2 0-1,6-1 2,2-4-2,1-1-2,0-4-2,0-3-6,3-4 6,11-1 5,4-6 0,6 0 4,5 0-3,0-12-1,0-4-45,-4-1 5,-7 3 19,-5 4 21,-5 4 8,-4 1 37,-1 2 21,-1 2-23,-2 0-4,0 1-22,0 0-17,4 0-7,1 0-3,-1 0 4,4 8 6,-2 3-2,1-1-1,-1 1 2,-2 1 1,1-1 1,0-1 5,1-2-4,-1-3-2,-2 0 3,-1-2-2,-2-1-1,0-2 0,0 0-1,0 0-11,0 0 7,0 0 5,0 0 0,0 0 3,0 0 6,0 0 3,0 0 1,0 0-3,1 0 0,1 0 17,-2 0 4,0 0-1,0 0-15,0-3-6,0-2-5,0 0-4,0 1 1,0 0 2,0 1-3,0 1 0,0 0 0,0 2 0,0 0-4,0 0-5,0 0 1,0 0 3,0 0 3,-2 0 4,-1 0-1,0 0-1,2 2 0,1-2 0,0 0 1,0 2-1,0-2 0,0 0 0,0 0-1,0 0 1,0 0 0,0 0 0,0 0 4,0-5 1,0-4-4,0-3-2,1-3-3,7 0 3,1-1-9,4-1 7,-1 2-3,3 0 5,0 1-2,-3 3-2,-2 4 5,-2 1-2,-1 0 2,1 3-3,2 0 2,-2 3-6,1 0 0,2 0 5,0 0 0,1 9-1,1 6-1,-2 0 2,-1 2 1,1-2 1,-4-2 3,1 1-3,3 0 0,1-3 0,6 2 1,2-3-2,4-4-42,4-6-88,0 0-58</inkml:trace>
  <inkml:trace contextRef="#ctx0" brushRef="#br0" timeOffset="78862.5612">23046 453 595,'0'0'54,"0"0"-14,0 0-2,0 0-31,0 0-3,0 0-4,-6 0-7,6-2-44,0-1-63,1-2-184</inkml:trace>
  <inkml:trace contextRef="#ctx0" brushRef="#br0" timeOffset="79864.9621">24415 414 359,'0'0'177,"0"0"-100,0 0-3,0 0-74,0 0-23,0 0 5,-24 70 18,12-30 17,-2 0-7,1-4 4,2-2 0,2-2-11,-2-2 5,1 1-8,1 1 0,-3-2-3,2-6-9,4-5-34,4-12-43,2-7-54,0 0-2,2-10 99,11-17 19,2-5-31,1-7 51,1-2 7,2-2 5,1 2 24,2-3 26,0 4 29,-1-1-15,-4 8 9,0 5-14,-5 9 9,-3 7-24,-3 6 2,-4 4-12,-2 2-15,3 0-24,6 5-8,6 18-3,3 6 7,1 9 4,-4 3 0,-2-2 7,-1 0 0,0-1-1,-2-4-1,-1 1-1,1-2-2,-2-3-2,-2-1-2,0-4-5,-1-5-24,-1-5-24,-1-8-55,-3-7-84,0 0-165</inkml:trace>
  <inkml:trace contextRef="#ctx0" brushRef="#br0" timeOffset="80065.8141">24442 607 231,'0'0'0,"0"0"-2,0 0-1,0 0 6,101-10-3,-66 5 0,2-1-32,-1 2-139</inkml:trace>
  <inkml:trace contextRef="#ctx0" brushRef="#br0" timeOffset="80450.7709">25245 461 319,'0'0'123,"0"0"3,0 0-73,0 0-39,0 0 1,-114-34-15,77 41 7,-6 17-7,0 8 16,2 4 7,7 0-9,13-5-9,12 0-5,9-6-5,4 1-6,20-5 11,8-1 0,3-4 1,9-4-1,6-4-21,1-7-109,2-1-100</inkml:trace>
  <inkml:trace contextRef="#ctx0" brushRef="#br0" timeOffset="80836.2544">25660 471 446,'0'0'33,"0"0"-9,0 0 11,0 0-26,0 0 3,0 0-8,-38-72 43,11 72-12,-7 2-27,-6 21-8,-6 5 5,4 7 12,6 0-2,7-3-1,9-1-1,12-5-13,8-1-3,0-4-11,24-3 8,7-5 5,8-2 1,3-8 14,3-3-11,-3 0-3,-5 0-4,-1 0-63,-6 0-30,-5-2-53,-1-5-75</inkml:trace>
  <inkml:trace contextRef="#ctx0" brushRef="#br0" timeOffset="81368.8948">26061 431 358,'0'0'76,"0"0"-52,0 0 43,0 0-27,0 0-39,0 0 8,-57-15-9,36 31-6,-3 8 5,4 7 1,1 4 4,3-1 5,6-1 19,5-1-28,5-7-5,0 1 5,12-2-3,10-6 6,7-3-3,8-9 35,7-4 11,6-2-15,1-2-15,-8-12-11,-7-2 5,-9-2-4,-8-2 13,-8-1 20,-5-4-23,-6-4 0,0 1-13,-2-3-3,-11 4-4,-5 3-11,-3 3-32,-2 6-14,-3 6-43,0 2-178</inkml:trace>
  <inkml:trace contextRef="#ctx0" brushRef="#br0" timeOffset="81908.0108">26605 432 421,'0'0'148,"0"0"-61,0 0-55,0 0-32,0 0-31,0 0 13,-4 56 18,-2-21 0,-1-2 25,-1 0-5,2 0-7,0-1-9,0 1 5,3-1-8,0-4-1,2-2-7,1-5-22,0-4-24,0-7-62,6-7-54,7-3-41</inkml:trace>
  <inkml:trace contextRef="#ctx0" brushRef="#br0" timeOffset="82393.3027">26635 383 345,'0'0'52,"0"0"-41,0 0 16,0 0-1,0 0-17,93-67 6,-78 67 2,-1 0-6,-1 2-4,0 12-2,-1 2 1,-2 4-2,-4 1-4,-6 3-9,0 1-10,-12 1 19,-11-2 12,-5-3-12,2-6-31,3-4-5,7-3 18,7-4 18,3-1 2,3-2-2,0 1 1,3 1-1,0 3-7,0 1 0,0 6-21,3-2 27,11 3 1,6 0 12,4-2 6,6 1 7,3-2-7,-3 1-3,-2-2-6,-7-1-8,0 2 0,-9-2 0,0 0-1,-3-2-3,-2 4-29,0-1-26,-2-3-125</inkml:trace>
  <inkml:trace contextRef="#ctx0" brushRef="#br0" timeOffset="84692.4119">27214 438 74,'0'0'83,"0"0"54,0 0-33,0 0-36,0 0 7,0 0 5,-9-21-24,9 21-18,0-1-19,0 1 0,0 0-15,0 0-4,0 0-1,0 0-8,0 16-5,0 8 11,0 5 3,0 3 0,0-1 2,0 3-2,0 0-1,0 1 1,0 1-1,0-3-6,0 2-15,0-2-26,0-5-26,3-2-29,4-7-20,3-6-66</inkml:trace>
  <inkml:trace contextRef="#ctx0" brushRef="#br0" timeOffset="85115.5294">27198 406 94,'0'0'48,"0"0"-41,0 0 32,88-25 8,-55 25-20,2 3 22,3 12 5,3 3-30,-2 5 8,-3 3-11,-6 3-4,-5 5-3,-6-2-11,-3 0 7,-7-1-2,-8-3 1,-1 2 6,-3 1-8,-17-2 6,-5-1 3,-6-4-16,-2-3 19,-1-4-5,-5-1-14,0-3 6,0-5-23,2-3 17,4-5-82,5 0-23,6-11-52</inkml:trace>
  <inkml:trace contextRef="#ctx0" brushRef="#br0" timeOffset="85864.2117">27917 432 179,'0'0'224,"0"0"-194,0 0-30,0 0-18,0 0 18,0 0 1,-18 95 25,3-61 7,0-2 13,-3 1 22,5-1-44,-3 1-16,3-1-4,3 0-1,-2-4 1,2-2-2,3-5 1,0-6-3,6-5-22,1-7-65,0-3-15,0 0 7,15-16 47,0-10 27,4-9-52,0-1 56,-2-3-19,3-1 36,-3 3 32,1 1 25,-4 4 38,-1 3-31,-3 0 1,2 7 28,-1 2-27,-1 5-32,3 3-4,-4 5-15,0 4-8,0 3-5,2 0-2,-2 10 0,4 16 5,-2 6 5,-4 3-5,-1 2 1,1-4-2,-2-5-3,2 1 3,-1-2-3,1-2 1,-5 0-2,-2-4-7,0 1-12,0-1-11,-10-1-23,-1-3-90,-2-4 1,3-5-93</inkml:trace>
  <inkml:trace contextRef="#ctx0" brushRef="#br0" timeOffset="86064.7521">27851 626 377,'0'0'24,"0"0"-24,0 0-3,0 0 3,81 3 9,-47-3-6,-1 0-3,-2 0-46,-2 0-108</inkml:trace>
  <inkml:trace contextRef="#ctx0" brushRef="#br0" timeOffset="86365.4525">28315 476 339,'0'0'68,"0"0"-25,0 0-15,0 0-28,0 0-13,0 0 13,-1 53 1,1-23 25,-6 0 6,-2 2-1,2-1-18,3-1-9,2-1-1,1-2-1,0-6-2,0-3-28,1-4-39,4-8-45,-2-6-115</inkml:trace>
  <inkml:trace contextRef="#ctx0" brushRef="#br0" timeOffset="86782.1686">28312 587 82,'0'0'27,"0"0"-11,29-76 44,-19 59 7,-4 5 18,-2 4 19,-1 3-18,-1 3-38,-1 2-35,2 0-13,4 4-18,1 17 4,3 7 14,-1 5 10,2 0-6,-1-1 1,2-1-4,0-1 0,1-3 1,2-1 0,-2-5 0,2-1 0,-1-5 1,1-5-3,-4-1 2,2-3-2,-5-3 0,0-1 2,-2-2 24,-1 0 33,2-9-2,-1-12-12,5-6-30,-5-7-7,-2 0-4,-2 1-1,-2 2-3,-1 3-5,2 2 1,1 4-24,0 2-5,3 4-12,-3 4-67,0 1-46,0 4-53</inkml:trace>
  <inkml:trace contextRef="#ctx0" brushRef="#br0" timeOffset="87193.0327">29139 551 53,'0'0'203,"0"0"-129,0 0 33,0 0-31,0 0 10,0 0-69,-97-48 3,64 48-20,-6 20-6,-4 7 6,1 8 4,3 1-4,8 1 0,10 1 0,12-3-4,9-4 3,0-1-7,17-4-3,12-4 11,9-4 12,6-5-7,4-8-5,1-5-31,-5 0-74,-9 0-92,-12-10-97</inkml:trace>
  <inkml:trace contextRef="#ctx0" brushRef="#br0" timeOffset="87676.1964">29340 517 334,'0'0'198,"0"0"-147,0 0-37,0 0-14,0 0-17,0 0 17,0 83 15,0-50 4,0 0 16,0 0-12,0-1-15,0-1-7,0-1 3,0-1-1,0-2-3,0-6 0,0-3-24,0-5-65,0-3-94,6-9-108</inkml:trace>
  <inkml:trace contextRef="#ctx0" brushRef="#br0" timeOffset="87914.5195">29364 515 365,'0'0'41,"0"0"-37,0 0 28,81-60-27,-52 51 0,-2 3 1,-2 0 23,-3 3 5,-3 2-4,-1 1-20,-3 0-10,-2 0-1,-1 0-25,-4 8-78,-4 6-50,-4 1-122</inkml:trace>
  <inkml:trace contextRef="#ctx0" brushRef="#br0" timeOffset="88122.8191">29352 681 105,'0'0'107,"0"0"-93,0 0 91,0 0-58,94 0-23,-55-4-13,-2 2-3,-10 2-5,-5 0-3,-7 0-4,-9 3-76,-6 10-84,0 2-12</inkml:trace>
  <inkml:trace contextRef="#ctx0" brushRef="#br0" timeOffset="88308.5212">29371 934 37,'0'0'30,"0"0"-9,0 0 33,0 0 17,0 0 30,83 19-62,-45-19-20,3 0-13,-1-7-6,1-1 0,0 1-20,-2-2-63,-3-2-139</inkml:trace>
  <inkml:trace contextRef="#ctx0" brushRef="#br0" timeOffset="89949.989">30558 464 50,'0'0'92,"0"0"4,0 0-11,0 0-23,0 0 9,0 0 11,0-51-13,0 51-13,0 0-12,0 0-25,0 0-19,0 0-3,0 4-10,0 17 7,-6 8 6,-2 6 2,-4-1-2,3 1 2,0 0 2,2-4-4,0-2 2,5-2-2,0-3 0,2-1 0,0-2 0,0-2-2,7-2 0,6-1 2,3-4 0,8-4 2,4-5 0,7-3 1,1 0-1,1-2 1,-2-10-3,0-3-3,-4-1-1,-2 1 0,-4 0-3,-4-1-9,-2 3-10,-2-2-39,-2 1-54,-8 2-64,-4 2-102</inkml:trace>
  <inkml:trace contextRef="#ctx0" brushRef="#br0" timeOffset="90566.7931">30984 615 147,'0'0'103,"0"0"-70,0 0 40,0 0-27,0 0-14,0 0-29,-36 10-1,19 11 17,-3 5 32,4 2-22,5-2-18,5 0-5,5-4-6,1-1 0,0-1-1,0-5 1,10-3 1,11-4-1,3-4-15,6-4 9,1 0-4,-2-1-18,-4-13 21,-7-1-17,-9 0 0,-6-5 12,-3-1 11,0-2-14,-8-1-17,-6 2 32,1 2 16,1 1-9,4 5 15,3 2-14,4 4 0,-1 4 5,2 3-8,0 1 18,0 0-7,0-2-10,0 2 10,12-3-9,12 0-3,10-2 0,5 1-1,6-3-2,4-3 1,2 2-2,1-3-47,-7 2-59,-8 3-80,-14 0-17</inkml:trace>
  <inkml:trace contextRef="#ctx0" brushRef="#br0" timeOffset="91121.5373">30389 577 36,'0'0'260,"0"0"-164,0 0-10,0 0-17,0 0-64,0 0-5,94-18-1,-49 17 1,5-1 28,7 2-3,1 0-12,-4 0-7,1-2-2,-3 2-4,-2 0-13,-3 0-63,-6 0-88,-8 0-115</inkml:trace>
  <inkml:trace contextRef="#ctx0" brushRef="#br0" timeOffset="96111.4681">2730 2231 45,'0'0'56,"0"0"57,0 0-39,0 0-11,-94-24-31,68 24-20,0 0 9,-3 0-3,-2 11-4,1 3 7,-3 9-21,-1 6 13,1 8-13,0 7 0,5 5 0,9 1 0,5 0-3,11-2-2,3-1 4,0-8-6,21-4 6,6-5-11,12-11 12,10-6 2,12-13 4,11 0 2,5-13-8,-2-8-11,-5-3-113,-19 2-159</inkml:trace>
  <inkml:trace contextRef="#ctx0" brushRef="#br0" timeOffset="96797.3795">3094 2314 186,'0'0'58,"0"0"-39,0 0 51,0 0-45,0 0-11,0 0 62,-61-18-63,44 27 1,-8 15-8,1 9-4,-4 9-2,8 2 3,4 3-3,10-3-3,6-4 2,0-4 0,3-7-2,25-8-5,10-8 1,8-5 7,5-8 3,2 0 52,1-14-21,1-8-2,-2-7-11,-4-4-7,-6-2-6,-6-2-7,-9 0 14,-14 4 10,-11 2 11,-3 2-19,-3 1 30,-22 2-47,-8 3-2,-3 5-9,-3 5-21,-1 8-44,3 5-105,-1 0-91</inkml:trace>
  <inkml:trace contextRef="#ctx0" brushRef="#br0" timeOffset="97292.2509">3604 2213 462,'0'0'32,"0"0"-32,0 0 0,0 80 17,0-36 31,0 1 8,0-3-23,0-3-4,0-2-16,0 1-10,0-3-2,0 0 1,0-4-2,-3-4-30,2-7-67,1-8-108,0-11-98</inkml:trace>
  <inkml:trace contextRef="#ctx0" brushRef="#br0" timeOffset="97715.457">3604 2314 160,'0'0'57,"0"-78"39,8 43-63,8 8 40,-1 4-11,3 8-16,-3 6-6,7 7-21,-1 2-10,3 1 3,-3 19 4,-2 8-5,-7 8-8,-6 2 2,-6 2-5,0 1-13,-13-4-31,-8 0-62,0-8-5,0-5 19,0-9 2,6-8 42,2-4 8,7-3 26,3 0 14,3 0 57,0 0 28,0 0-35,6 0-49,13 0-1,2 0 11,0 3 51,3 8-10,-5 2-20,2 0 2,-3 5-6,1 1 4,-2 2-5,2 1-20,-1-2-7,3 0-37,-2-6-52,-1-3-84,0-6-71</inkml:trace>
  <inkml:trace contextRef="#ctx0" brushRef="#br0" timeOffset="98154.3104">4210 2280 415,'0'0'46,"0"0"18,0 0 31,0 0 0,0 0-63,0 0-8,-45-72-4,33 72-20,-7 13-16,-2 15-6,-3 13 19,6 3 2,3 2-9,8-2 1,7-7-3,0-5-2,7-8-11,13-7 8,2-8 11,6-8 6,4-1 1,-1 0 7,5-13 1,-5-5 2,-4-2-7,-2 1 8,-8-5 1,-2-4 2,-5-3-4,-1-4 7,-5-1-3,-4 1-15,0 4-1,0 5-11,-17 8-27,-7 9-19,-3 9-81,-4 0-212</inkml:trace>
  <inkml:trace contextRef="#ctx0" brushRef="#br0" timeOffset="98702.0925">4716 2049 455,'0'0'124,"0"0"-95,0 0 34,0 0-33,0 0-30,0 0 0,7 84 3,-7-35 16,0-2-11,0-3 2,-4-5-5,-1-3-5,4-4 1,1-3 0,0-3-2,0-7 1,10-2-1,8-7 1,9-2 1,7-7-1,5-1 3,4 0-1,-4 0 1,-6-1-3,-8-4-14,0 2-24,-5 1-48,-5-1-123,-5 2-130</inkml:trace>
  <inkml:trace contextRef="#ctx0" brushRef="#br0" timeOffset="99087.2781">5177 2156 294,'0'0'64,"0"0"44,0 0-14,0 0-13,0 0-26,0 0-12,-29-47-32,23 59-11,-6 21-14,-4 14 14,1 2 2,2 0 1,5-6-3,5-3 0,3-6 0,0-5-1,5-6-2,8-5 2,5-8-4,7-6 5,5-4 0,6 0 0,1-4-8,-1-6-12,-4-2-11,-9 1-31,-5 1-52,-4-1-87</inkml:trace>
  <inkml:trace contextRef="#ctx0" brushRef="#br0" timeOffset="99519.1881">5614 1991 469,'0'0'106,"0"0"-37,0 0-54,0 0-10,-3 79 5,-9-31 15,0 2-12,-3-3-6,0-2-4,-1-2 4,-2-1-7,3-3 2,0-5-2,6-6-5,3-5-25,6-8-15,0-9-85,0-6-79,12 0-47</inkml:trace>
  <inkml:trace contextRef="#ctx0" brushRef="#br0" timeOffset="99783.1386">5724 1988 235,'0'0'131,"0"0"6,0 0 1,0 0-41,0 0-60,0 0-37,28-29-26,-12 68 26,1 9 19,-3 5-3,-7-2-9,1-6 8,-5-3-9,0-6-5,1-3 3,2-1-4,1-2 0,1-4-12,4-5-12,-3-4-35,1-9-17,-2-6-144,-4-2-139</inkml:trace>
  <inkml:trace contextRef="#ctx0" brushRef="#br0" timeOffset="99973.5577">5696 2306 506,'0'0'144,"0"0"-139,0 0-10,0 0-2,0 0-68,0 0-52,33-3 114,-8 3 0,2-1-78,-2-3-67</inkml:trace>
  <inkml:trace contextRef="#ctx0" brushRef="#br0" timeOffset="100575.2411">6138 2002 307,'0'0'108,"0"0"-49,0 0 11,0 0-19,0 0-51,0 0 5,0 57-5,0-11 37,0 2-1,-8-1-16,2-4-7,3-2-11,0-5 1,3-1-3,0-4-2,0-2-5,0-7-40,1-5-67,10-11-57,1-6-132</inkml:trace>
  <inkml:trace contextRef="#ctx0" brushRef="#br0" timeOffset="101045.3447">6139 2077 201,'0'0'53,"0"-85"12,0 49 14,2 7-3,11 6-4,0 4-25,4 6-4,2 0-14,2 6-19,3 5-7,1 2 4,-1 0-6,-3 20 5,-2 6-3,-8 7-3,-8 4 2,-3 6 8,0-1-10,-11-2-13,-11-4-18,-5-2-3,-1-10-35,7-8 10,3-7 14,7-6 24,7-3 21,2 0 12,2 0-6,0 0 1,0 0 25,0 0-32,11 0-5,6 2 5,0 8 11,1 2 33,2 0-17,-3 2 17,-1 1-22,0 0-12,-3 0 1,-1 1-8,2 2-2,-1 2-1,-1 2-51,3 0-32,1-1-27,1-5-65,4-6-66</inkml:trace>
  <inkml:trace contextRef="#ctx0" brushRef="#br0" timeOffset="101418.4384">6961 1921 99,'0'0'117,"0"0"31,0 0-5,0 0-25,0 0-62,0 0-42,11 3-10,-14 26-4,-11 10 17,-5 7-2,-5 1-1,-2 1-10,-2-6 4,-2-2-8,2-6 3,-4-1-3,4-3-2,1-1-19,5-2 8,7-6-26,5-4-59,7-7-65,1-7-81</inkml:trace>
  <inkml:trace contextRef="#ctx0" brushRef="#br0" timeOffset="101677.8748">6654 1940 352,'0'0'43,"0"0"14,0 0 70,0 0-77,0 0-50,0 0 2,1 14 5,7 10 8,2 4-9,-4 0-6,3 1-1,3-4-28,-2 1-53,1-7-80,-1 1-131</inkml:trace>
  <inkml:trace contextRef="#ctx0" brushRef="#br0" timeOffset="101925.2913">7010 2371 186,'0'0'0,"0"0"-5,0 0 5,0 0 0,0 0 4,-15 100-4,-8-74-6,-10 2-63</inkml:trace>
  <inkml:trace contextRef="#ctx0" brushRef="#br0" timeOffset="103883.8704">8275 2183 276,'0'0'31,"0"0"-31,0 0 1,0 0 9,0 0 16,0 0-5,-11 63 15,8-42-7,3 0-20,0 0 5,0-1-12,0-1 2,1-2-4,9 0 0,-1-5 0,3-2 0,2-2 1,4-5-1,1-3 3,6 0-3,-1 0 0,0-9 0,0-5-3,0-1 3,-6-3 3,4-3 1,-4 0 16,-3-1-14,0-1-5,-6 3 4,-2 4 1,-2 2 29,-5 5 6,0 4 26,0 3-20,0 2-6,0 0-10,0 0-25,0 0-6,0 0-10,0 1-4,0 13 9,0 4 5,4 0 2,1 0-2,2-2 0,-1-2 0,2-2 0,2-2-6,-1-2 2,5-1 4,-1-1-4,2 1 4,1-1 0,-1-2-2,0-1-2,0-3-4,0 0-4,-2 0 6,2-2-5,-1-8 8,-3-2-2,-3-2 3,1 1 2,-4-2 1,-2 0-1,0 0 0,-3 0 1,0-2-1,0 2 0,0-2 0,0 4 0,-8-2-2,-1 1-12,0 1 4,0 1 8,3 0 2,2 4-5,2 2 5,1 2-2,1 4 2,0 0 0,0 0-7,0 0-11,9 1 7,7 7 9,2 1 1,4-2 1,4 1 1,3-5 0,4-3 5,8 0 8,0 0-7,6-9-2,-1-4 2,-4 0-4,-3 0 1,-7-1-3,-6 1-1,-6-3 3,-4 1 0,-6 4-1,-7-2 11,-3 5 9,0-3 16,-10 5-8,-9 2-26,-3 4-4,-6 0-3,-2 7-3,0 20 2,0 7 4,4 9 0,4-3 4,6 0-4,6-4 5,1-5 0,9-4-2,0-5-3,6-5-6,15-3 6,7-5 3,8-7 2,7-2-5,8 0-15,3-7-51,1-7-78,-5-4-99</inkml:trace>
  <inkml:trace contextRef="#ctx0" brushRef="#br0" timeOffset="104516.8719">9943 1802 293,'0'0'128,"0"0"-27,0 0-15,0 0-1,0 0-63,0 0-10,2-17-12,-2 19-5,-5 13-10,-8 6-2,-2 2-50,0 4-87,-3 3-64</inkml:trace>
  <inkml:trace contextRef="#ctx0" brushRef="#br0" timeOffset="105399.7457">10152 1959 351,'0'0'122,"0"0"-49,0 0-44,0 0-29,0 0 49,-10 89-13,10-60-4,0 0-3,0-5-17,0-1-9,0-4-2,7-1 1,2-2-1,2-4-1,3-3 1,0-4-2,2 0-1,-1-3-6,2-2-11,-4 0 5,-1 0-2,-2-3 5,-2-8 8,-2-4 3,-1-3 0,-4-2 3,-1-1-2,0-1 1,0 2 2,0 1 1,0 2-2,0 5 1,-1 0-4,1 4 3,0 4 4,0 1-4,0 3 9,0-2-4,0 1-8,0-2-4,13-1 1,9-1 3,5-3 0,3 3 0,3-2 0,7 0 0,0-1 0,2 1 1,3-2-1,-6 0 0,-5 0-2,-7-2 2,-6 2-2,-11 1 2,-4 3 2,-6-3 1,0 2 12,0 1 11,-10 4-8,-11 1-18,1 0-3,-7 11 1,1 10 0,-4 9 2,3 6 4,5 1-4,5 1 4,10-6-2,5-5-2,2-6-2,5-5-3,13-2 2,10-5-8,5-6 2,3-3-22,5 0-18,-2 0-107,-3-9-127</inkml:trace>
  <inkml:trace contextRef="#ctx0" brushRef="#br0" timeOffset="106606.1526">11655 2166 372,'0'0'75,"0"0"-70,0 0-4,0 0-1,0 0 17,0 0-1,5 56 24,1-56 1,5 0 10,4 0-9,6 0-10,6-9-17,1-7-8,3-4-2,-1-4 1,-1-6-2,0-8-1,-2-6-1,-2-1-2,-2-3 0,-5 3 2,-6 3-2,-3-2-3,-5 5-1,-4 3 4,0 4 1,0 7 2,0 8 4,-3 10-1,-1 5 26,-2 2-30,-3 9-2,-5 22-3,-3 11 2,0 10-2,4 2 3,5 0 2,7-1 0,1-1-2,0-7-2,7-8 2,12-5-2,4-8 1,4-4 1,4-7-3,2-4-1,6-8 0,-2-1-8,-3 0-1,-2-10-1,-6-3 3,-3-4 7,-7-1 4,-2-2 0,-7-1 5,-4 0-2,-3 5-3,0 5 7,0 5 21,-3 6-17,-7 0-9,-2 6-2,0 13-3,-1 6 1,5-3 1,5-2-1,3-3 0,0-4 1,0-4-2,0-2 1,6-2-4,5 0 5,3-5-1,3 0 0,4 0-22,1-5-8,-1-10-5,-3-1-26,-2-5-25,-7-5 35,-6-1 18,-3-4 23,0 4 12,-6 5 17,-7 5 57,4 10 32,1 2-16,5 3-25,3 1-42,0 1-23,0-1-4,0-4-9,14 1 5,8-2 8,3-2-1,-3 4-9,-5 1-34,-6 1-55,2 2-62,-4 0-96</inkml:trace>
  <inkml:trace contextRef="#ctx0" brushRef="#br0" timeOffset="106875.7277">11602 1921 388,'0'0'105,"0"0"-102,0 0 1,111-27 48,-47 12-8,10 0-22,1 0-15,-3 3-7,-11 0-19,-7 4-106,-4 1-109</inkml:trace>
  <inkml:trace contextRef="#ctx0" brushRef="#br0" timeOffset="108241.3734">13940 2084 342,'0'0'36,"0"0"-36,0 0-1,0 0 1,0 0 4,0 0 4,44 10 45,-22-13 25,2-12-50,-2-5-15,2-2 2,-2-2 4,-2-2-11,-1 1-3,-1-4-4,-4 0 1,-2 0 2,1-2-3,-4 1 0,-1-1 0,-1-3-1,-1 3 2,-3 1 0,0 6 0,-3 7-1,0 6 3,0 8 39,0 2 18,0 1-47,0 0-14,-8 11-7,-5 16 4,-2 15 3,0 9 0,3 8 2,4 5 4,4 6-1,2 2-1,2 0 15,0-1-15,0-8-1,0-3 6,6-4-6,1-3-2,-1-3 1,-2-3 1,-2-1 1,-2-7-4,0-3 3,0-6-2,0-7 1,0-7-2,0-7 0,0-2 0,0-6-7,0-1 3,0 0 1,3-3 3,1-15 0,0-6 0,2-8 0,-1-5-8,1-5 1,-5-3-7,-1 0-4,0 3 3,-7 6 10,-8 6 5,-3 6 0,0 6 23,5 5-12,1 2-4,3 0-3,4 4-4,5 0-3,0-3-16,8 0-1,16-5 4,9-1 5,7-2 3,3 2 1,2 1-1,1 2-15,-4 2-30,-4 2-46,-9 1-38,-7 2-168</inkml:trace>
  <inkml:trace contextRef="#ctx0" brushRef="#br0" timeOffset="109397.5345">14756 1919 276,'0'0'43,"0"0"26,0 0 28,0 0-27,0 0-21,0 0-35,-83-1-14,65 28 4,-1 9 2,2 0 7,2 2 13,8-5-21,4-6-5,3-3 0,0-4 0,12-5-2,9-6-5,4-6-3,3-3-16,0 0 9,2-7-19,-4-8 1,-1-3 7,-2-2 22,-8-1 3,-2-3 3,-7-1 5,-6 0-1,0 1 32,0 3 3,-11 1-10,-2 5 1,-1 3-24,1 5-2,3 4-3,-1 1-1,5 1-1,2 1-3,1 0-2,3 0 3,0 0-2,0 0-1,0 0-3,7 0 4,10 0 5,5-2 0,8-7 0,4-2 1,2-2 2,-3-2-3,-2 0 1,-4-3 9,-5-3 22,-4-2-1,0-6 4,-6-2-21,-2-5 5,-4 0-15,-4-2 2,-2 3-1,0 4-4,0 4 13,-3 6-11,-6 7-1,3 7-2,-1 5-3,-2 2 0,-5 14-6,-1 20-1,-2 19 9,3 7 0,4 5 1,5 0 1,5-4-1,0-2 0,0-3 0,7-6-3,6-6 2,0-6 1,3-9 0,4-8-4,2-11 4,8-7 0,3-3 3,10-7-3,-3-19-2,2-7 0,-2-6 0,-7-8 2,-5-1 0,-6-3 2,-6-3-2,-6 0 4,-5 1 9,-5 0-1,0 5 6,0 9-9,-2 10-1,-7 8-1,3 13 6,-1 4-13,-5 4-2,-2 20-7,-6 17-2,-4 15 8,4 8 2,3-2 1,6 0 0,2-4 0,9-7-1,0-2-1,6-6 1,12-8-4,7-6 3,7-9-17,2-8-30,4-8-29,0 0-124</inkml:trace>
  <inkml:trace contextRef="#ctx0" brushRef="#br0" timeOffset="110954.6927">15987 1831 263,'0'0'26,"0"0"-16,0 0 37,0 0-38,-82-5-8,61 5 9,0 0 34,-1 0 38,-1 11-53,0 6-10,-1 4 6,3 4-20,5 2 6,5 2-11,4-5-1,7 0 1,0-6-3,0-2 3,4-3 0,8-5 0,0-1 0,6-6 0,6-1 5,3-1 2,4-14-7,-1-4-4,-3 0 0,-5-1 4,-4 1 0,-6-1 2,-3 1 10,0-1 13,-5 3 6,1 2-26,-2 0-1,1 5 1,2-4-3,4 3-2,4 1-2,1 4 1,-2 4 0,0 2-3,-2 0 0,0 5 4,-1 12 9,-1 2-3,-3 2-3,-1 0-2,-1-2 2,2 0-3,0-2 1,0-4 1,0-1-1,1-4-1,5-1 0,2-5-1,5-2-9,2 0-3,3-6-15,-2-9 0,-4-5 13,-1 1 12,-7 1 3,-1-2 2,-5 2 29,-1 1-23,-1 4 14,-1 4-12,-1 3-4,2 5-2,-2 1 5,0 0-9,0 7-8,0 9 8,0 7 0,1 1 3,4-1-1,1-4 1,4-1-3,-2-3 0,1-2 2,2-3-2,2-4 0,3-2 2,0-4-2,4 0-9,-5 0-2,-1 0 3,-4-4 7,-1-8 1,-2-3 0,-3-4 8,1-2-6,-2-1 0,-2-2-1,-1 2 1,0 2-1,0 5 4,0 3 10,0 4 2,0 2-4,0 5 12,0-1-11,0 2-6,0-4-8,13-2-1,12-5 0,9-1 1,2-1 0,-1-1-9,-2 5-11,-4 3-16,-8 4-21,-5 2-40,-7 0-39,-7 0-41,-2 5-51</inkml:trace>
  <inkml:trace contextRef="#ctx0" brushRef="#br0" timeOffset="123738.6688">18000 1697 138,'0'0'62,"0"0"9,0 0 22,100-60-11,-79 52-19,0 4-17,1 4-29,2 0-10,0 8 13,4 14 2,-1 4-6,-3 5 7,-5 2-14,-5 3-1,-7 0-3,-4 3-3,-3 2-1,0 0 4,-18 1-5,-9 0 9,-9 2-9,-7-4-5,3-3-9,1-5-3,3-9 10,6-5 4,5-6 3,10-8 0,6 0 6,8-4-1,1 0-3,0 0-1,0 0 5,19-4 6,15-10-5,14-4-5,10-2 4,4 1 4,5 1-6,0 0-2,0 4-1,-6 5 1,-11 2-2,-11 5-20,-11 2-43,-8 0-101,-5 0-90</inkml:trace>
  <inkml:trace contextRef="#ctx0" brushRef="#br0" timeOffset="124809.7959">19548 1838 250,'0'0'95,"0"0"26,0 0 19,0 0-91,0 0-34,0 0 0,-94-58-15,68 55-1,-3 3-3,1 0 3,1 0-1,5 7 2,2 4-2,4 4 2,4 4-1,4 2-2,7 2-4,1 2-12,6 3 3,18-4 1,8 0-5,7-3 16,3-5 4,0-2-2,-5-1 2,-4 1 1,-6 0-1,-7-3 1,-7 3-1,-9 1-2,-4 2-5,0-1 7,-7-1 1,-10-1 2,1-3 5,-2-7-5,0-1 11,2-3 20,-2 0-11,3 0-4,-1 0-11,-1-1-5,2-2 0,2 1-3,1 1 0,6 1 0,3-2 0,3 2-3,0-2-14,0 1-13,3 1 1,15 0 5,1 0 10,7 0-24,0 0-75,-2 0-106</inkml:trace>
  <inkml:trace contextRef="#ctx0" brushRef="#br0" timeOffset="126059.6606">19483 2159 79,'0'0'57,"0"0"-55,0 0 61,81-16-6,-49 6-3,7-2 6,3-1-13,0-1-4,-1-1-17,-5 2 7,-6-4-13,-5 2-2,-5 0 15,-2-3 0,-5-3 2,0-3-1,-4-5 1,-3-4-17,1-3-9,-2-3-5,-2-2-1,2 2-1,-2 3-2,-3 3 0,0 4 14,0 5-1,0 8-5,0 3 1,0 8 8,0 3 3,-2 0-18,1 2-2,-1 0-4,-1 11-15,-2 21-1,-1 13 20,-1 8 4,1 2-3,5-1 1,1-3-2,0-4 0,1-4-1,12-6 0,4-4 0,1-4-2,5-5 3,-3-5 0,0-4 2,1-6-2,1-6 0,2-3-4,-4 0-4,0 0 5,-1-4 2,-2-13 1,1-4-1,0-6 1,0-2 0,-3-2 0,-2-2-3,-7 0 1,-3 3 2,-3 6-5,0 7 4,-9 5-8,-7 6-6,-2 6 9,-2 0-3,1 3 1,3 16 1,2 4 6,5 1-2,8 0 3,1-4-7,0-4 2,7-1 4,10-3 1,-1-1 0,5-2 2,1-5-2,3-2 3,0-2-1,2 0-1,-4 0 3,0-3-2,-5-6 1,-2-5 9,-1-4-3,0-4 4,-3-4-6,-1-4-2,0-3 1,-3 0-5,-4-1 0,2 2 0,-6 5-1,0 2 3,0 7 2,0 6 18,0 5-14,0 5 15,0 2-12,0 0-12,0 0 0,0 15-21,0 14 9,-4 12 12,1 5 1,0 3-1,1-3 17,1-3-6,-2-2 2,1-2-1,-2 2-7,-1 2 1,-4 1-3,2 0-2,-2 2 4,-3-3-5,1 3 1,-1 1-1,1 0-1,2-5-1,0-6 2,2-7 2,0-9-1,3-9 1,2-6 2,1-5-4,1 0 1,0-6-1,0-21-18,16-14-83,1-6-113</inkml:trace>
  <inkml:trace contextRef="#ctx0" brushRef="#br0" timeOffset="126714.57">19697 1757 174,'0'0'134,"0"0"-93,0 0-34,0 0-1,104-26 28,-62 22 28,2 1 29,3 0-30,2 0-22,-1 2-21,2-3-7,2 3-8,3 1 0,-2-2-3,-4 2-40,-7 0-97,-11 0-71</inkml:trace>
  <inkml:trace contextRef="#ctx0" brushRef="#br0" timeOffset="128311.822">20356 1846 29,'0'0'72,"0"0"20,0 0-17,0 0-10,0 0 11,0 0 8,0-6-31,4 0-53,7-2 16,5 1-6,2-1 0,1 1-6,4 2 12,0 2-2,-1 3-3,0 0 3,-1 0-7,-5 9-7,2 8 2,-4 1 4,-1 0 0,-6 0 5,-1-1-11,-4-1 2,-2 1-2,0 1-3,0-2 2,-20 2 2,-7 0-2,-2-3 1,-1-1-6,6-4-15,6-4-6,6-2 14,5-3 1,2-1 12,3 0 2,2 0-2,0 0-7,0 0-7,0 0 9,0 0-14,7 0 19,8 0 0,7-3 13,3-5 0,4 1-5,-1 1 5,-5 0 4,-6 1 4,-6 3-6,-4 0-14,-7 2-1,0 0-1,0 0-2,0 0 2,0 0-6,0 0 4,0 0 3,0 0 1,0 0 0,0 0 1,0 0 1,0 0 1,0 0 1,0 0 1,0 0-6,0 0 3,0 0 0,0 0 3,1 0 0,1-1-1,3-1-5,4 0 0,4-2 6,5-1-4,3 3 0,-2-3-2,5 3-1,0-1 1,0-1 4,-1-2-2,-1 0 0,0-3 2,0-2-1,-1 1 0,-1-1-2,-7 2 2,-1-2 15,-6-2 7,0-1-14,-1-4 2,-2 2-7,2-2-5,-2 3 0,2 1-2,-2 3 1,1 3-1,1 0-3,1 3-3,-1 4 3,0 1 2,1 0-4,2 0-6,3 7 2,1 11 8,2 2 2,-1 3 2,1 0-1,-2-1 3,-3 0-4,-3-1 0,-5-1 0,-1 0-3,0-4 0,0 2 3,-4-1 0,-12 1 0,-3 0-1,-3-1-10,-3-3-8,-3 0-45,-5-1-27,-2-6-69,4-4-16</inkml:trace>
  <inkml:trace contextRef="#ctx0" brushRef="#br0" timeOffset="128712.9048">21655 1710 592,'0'0'86,"0"0"-54,0 0 6,0 0-25,0 0-10,0 0-3,0-7-1,0 7-30,3 0-53,3 0-174,1 4 49</inkml:trace>
  <inkml:trace contextRef="#ctx0" brushRef="#br0" timeOffset="128881.9156">21673 2040 503,'0'0'110,"0"0"-105,0 0-10,0 0 5,0 0-12,0 0-58,0 0-71,-2 0-1</inkml:trace>
  <inkml:trace contextRef="#ctx0" brushRef="#br0" timeOffset="132228.8743">1811 4276 245,'0'0'121,"0"0"-54,0 0 13,0 0-4,0 0-55,-81-39-9,62 31 10,-2 0 16,-1-1-18,1 2 5,1-1 3,-2 3-23,0 4-5,-4 1-2,2 0-6,-1 0 8,0 12-5,1 3-2,9 1-2,2 4-3,5 1 2,8 3-4,0 2 11,6-1-5,16 4 5,10 1-3,5 2 6,9 1-3,2 0 2,3 0-1,-2-4 1,-6-1 0,-10-2 1,-5-2 0,-10 3 0,-6 0 2,-3-3 1,-4 1-3,-1-6 1,-4-4 0,0 0-1,-4-4-6,-19-3-5,-7 3-21,-13-4-10,-6 1 38,-3-2-31,1 0-5,3-3-105,12-1-107</inkml:trace>
  <inkml:trace contextRef="#ctx0" brushRef="#br0" timeOffset="132937.0295">2285 4111 277,'0'0'114,"0"0"-29,0 0 25,0 0-22,0 0-30,0 0-33,-1 6-25,1 28-11,0 15 11,0 9 1,0 6 4,0-1-5,0 2 0,0 0 0,0-6 21,1-7-13,7-7-1,7-6-7,1-4 0,5-5 0,7-6 0,1-9 1,-1-6-1,5-9 0,1 0-4,-1-6-21,1-14-38,-5-1-152</inkml:trace>
  <inkml:trace contextRef="#ctx0" brushRef="#br0" timeOffset="133253.4909">2011 4521 205,'0'0'7,"0"0"16,0 0 54,107-38 1,-62 29-29,4 1-13,-1 1 1,1 2-11,2-1-15,1 2-9,0 1-2,-1 3-36,-11 0-145,-11 0-153</inkml:trace>
  <inkml:trace contextRef="#ctx0" brushRef="#br0" timeOffset="134372.018">2676 4617 9,'0'0'392,"0"0"-372,0 0-15,0 0 3,0 0-6,0 0-1,3-4-1,8 2 18,2-1 39,2 0-3,3 0-6,-3-2-19,1 1-10,2-4-12,3-2-2,1-2 0,-2-2-3,-2 2 1,-5-2-3,-4 4 0,-6-2 0,-3 1 3,0 0 3,0-2-4,-19 8-2,-5 2-18,-3 3-2,-3 0-3,0 10-2,3 9 11,2 5 14,6 5 5,2 3-2,4 1-3,5-1 1,8-4 17,0-2-13,0-4-2,11-6 2,11-6-5,5-4 1,7-6 6,9 0 19,7-12-9,5-11-1,6-6-8,-4-2-7,-6-1 0,-10-1-2,-11 2-1,-9 0 1,-9 0 1,-3 0 3,-6-1-3,-3-1-1,0 0-5,0 1-10,0 0-2,-6 4 6,3 7 11,-3 3 1,-3 7 0,3 6 24,0 4 4,0 1-15,0 0 1,-4 6-13,2 18-1,-1 11 0,2 10 1,1 6 15,3 6-9,3 8 7,0-2 6,0-1-10,0-7 10,10-8-14,-2-6-2,2-2-3,-2 0 0,2 1-1,-2 2 5,-2-1-5,-2-1 1,-2-1 0,-1-3 1,-1-3-2,0-6 0,4-9-1,-2-5 0,1-9-6,0-4-13,0 0 0,-3 0 14,3-14 6,-3-8-19,0-7-47,0 0-112,0 1-211</inkml:trace>
  <inkml:trace contextRef="#ctx0" brushRef="#br0" timeOffset="134819.9112">3176 4528 12,'0'0'98,"0"0"-28,0 0 21,0 0-17,0 0-23,0 0-14,77-51-8,-57 51 10,5 5 7,-4 11-7,0 5 0,-6-1-14,0-1-16,-3-1-6,-5 1-1,-4-5 1,-3 4 2,0 0 1,-6 2-6,-10-4 3,-4 1 8,-2-3-11,-3-2 0,4-5-22,-5-2-3,3-2-48,-3-3-53,7 0-117</inkml:trace>
  <inkml:trace contextRef="#ctx0" brushRef="#br0" timeOffset="135958.6963">4080 4110 304,'0'0'39,"0"0"-29,0 0 66,0 0 21,0 0-43,0 0-7,0-15-4,0 22-33,0 20-6,0 9-4,4 8 6,4 0 0,1-5 0,0 0 0,0-3-2,-3 0-4,-2 1 0,-1-1 2,-1-4-1,-2 0-1,0-7-21,0-3-20,0-7-86,0-8-100</inkml:trace>
  <inkml:trace contextRef="#ctx0" brushRef="#br0" timeOffset="137025.0294">4713 4156 547,'0'0'69,"0"0"-51,0 0 36,0 0-26,0 0-23,0 0-4,7-3-2,-7 3-1,0 0-25,0 0-77,0 2-211</inkml:trace>
  <inkml:trace contextRef="#ctx0" brushRef="#br0" timeOffset="137209.9364">4777 4468 488,'0'0'12,"0"0"-6,0 0 36,0 0-42,0 0-1,0 0-98,9-9-174</inkml:trace>
  <inkml:trace contextRef="#ctx0" brushRef="#br0" timeOffset="138814.0973">6451 3985 206,'0'0'153,"0"0"-143,0 0-10,0 0 8,-24 92 7,15-56 6,5-2-11,-1-1 15,5-4 3,0-1-17,-3 3 3,0-1-7,0 0 5,-3 2 2,-3-3-2,3 2-11,3-7-1,2-5-75,1-10-89,0-9-91</inkml:trace>
  <inkml:trace contextRef="#ctx0" brushRef="#br0" timeOffset="139152.7437">6461 3917 347,'0'0'21,"0"0"20,0 0 15,0 0-40,0 0-4,0 0 13,57 47 37,-36-15-33,6 2-14,-5-1-3,0-1 2,-4-2-5,2-2-1,-2-1-2,-2 2-5,6-1 4,-5-2-4,-4 0 1,-1-4-2,-6-1-22,-1-4-50,-5-2-23,0-6-78,0-4-125</inkml:trace>
  <inkml:trace contextRef="#ctx0" brushRef="#br0" timeOffset="139368.9314">6428 4253 186,'0'0'11,"0"0"49,0 0-13,99-29-13,-68 24-28,2 1-6,6 0-2,-3 2-46,-5 1-135</inkml:trace>
  <inkml:trace contextRef="#ctx0" brushRef="#br0" timeOffset="139716.622">7007 3986 269,'0'0'30,"0"0"-8,0 0 21,0 0 3,0 0-46,0 0 44,0 101 18,-4-62-29,1-3-17,3-3-8,0-1-5,0-5-2,0-3-1,0-3 0,10-3-61,-1-4-15,2-7-39,-1-7-131</inkml:trace>
  <inkml:trace contextRef="#ctx0" brushRef="#br0" timeOffset="140033.6808">7031 4028 199,'0'0'25,"0"0"13,0-93 17,0 74 25,0 6 32,3 6-3,-1 4-52,3 3-32,6 0-25,4 8 0,9 13 19,0 2-11,-1 1-5,-6 1-2,-4-2 1,-5-3-2,-8 3-1,0-2 1,-3 1 1,-16-2-1,-3 0-10,-3-5 5,-2-1-17,2-6-31,10-3-98,2-5-53,8 0-84</inkml:trace>
  <inkml:trace contextRef="#ctx0" brushRef="#br0" timeOffset="140386.8866">7373 3914 285,'0'0'61,"0"0"-5,0 0 25,0 0-76,0 0 39,-33 101 5,18-59-1,3-1-24,6-4-12,3 0-10,3-4-2,0-4-5,0-1 5,2-4-49,8-4-37,-3-4-15,1-7-54,4-5-116</inkml:trace>
  <inkml:trace contextRef="#ctx0" brushRef="#br0" timeOffset="140724.4756">7295 3935 139,'0'0'55,"0"0"8,0 0 12,36-87 3,-18 71-39,-2 8-5,5 8 11,-1 0-13,2 7 10,-3 19-2,-5 5-12,-1 3-17,-7-1-4,-4-5 2,-2-4-5,0-4-3,0-4 3,-2-2-3,-7 0 0,-1-6-1,-1 2-2,1-3-23,-5 0-52,3 1-68,-6-2-88</inkml:trace>
  <inkml:trace contextRef="#ctx0" brushRef="#br0" timeOffset="141304.8975">7709 3867 294,'0'0'127,"0"0"-47,0 0-16,0 0-44,0 0-15,0 0 29,16 119 7,-16-73-16,0-3-5,0 1-5,-2-1-13,-4-2 9,2-5-11,4-6-2,0-7 0,3-5 1,13-6 1,8-6 0,6-6 5,12 0 1,5-6 2,3-8-8,-1-1-4,-1 3-7,-10 2-26,-9 2-35,-10 2-122,-10 2-227</inkml:trace>
  <inkml:trace contextRef="#ctx0" brushRef="#br0" timeOffset="141690.3485">8492 3825 456,'0'0'73,"0"0"-44,0 0 50,0 0-16,0 0-15,0 0-17,9-33-15,-9 57-16,-11 11 0,-10 12 5,-2 0-4,-3 0 8,4-4-8,-2-3 1,-3 1-2,2-2-2,1-3-21,7-6-19,4-9-16,6-8-86,5-6-81,-1-7-94</inkml:trace>
  <inkml:trace contextRef="#ctx0" brushRef="#br0" timeOffset="141959.9038">8184 3831 14,'0'0'578,"0"0"-557,0 0-21,0 0-19,0 0 13,0 0 6,50 54 7,-28-30 5,0-1-9,-2-3 2,-1-1-5,-3 2 0,-2 1-50,1-3-59,-5-4-73</inkml:trace>
  <inkml:trace contextRef="#ctx0" brushRef="#br0" timeOffset="147975.7514">9997 3747 110,'0'0'95,"0"0"-82,0 0 42,0 0 23,0 0-32,95-6-16,-75 4 6,4 2-1,4 0-9,2 0-9,6-3-9,0 2-5,2-1-3,-2 1-11,-3 1-44,-2 0-1,-7 0-82,-12 0-72</inkml:trace>
  <inkml:trace contextRef="#ctx0" brushRef="#br0" timeOffset="148298.3898">10208 3751 186,'0'0'132,"0"0"-78,0 0 3,0 0-37,0 0-20,0 0 57,-17 77-3,14-43-10,3-2-13,0 0-6,0-2-10,0 3-15,0-1 6,0 0-3,0 2 1,0-2-2,0-4-2,0-1-2,0-6-30,0-3-61,3-7-61,5-6-119</inkml:trace>
  <inkml:trace contextRef="#ctx0" brushRef="#br0" timeOffset="148661.6002">10528 3753 326,'0'0'98,"0"0"-14,0 0-2,0 0-44,0 0-37,0 0 16,-28 114 18,22-79-26,4-3 5,1-2-9,1-7-4,0 4-1,0-4 0,0 1-28,3 0-9,3-6-90,-3-5-106</inkml:trace>
  <inkml:trace contextRef="#ctx0" brushRef="#br0" timeOffset="149101.3343">10545 4003 285,'0'0'111,"0"0"-87,0 0-9,0 0 10,0 0-5,0 0-18,61-48 1,-34 40-2,0 1 0,-1-1-1,0 0 0,-3 1 1,-1-2-1,-3 2 0,-4-6 0,1 1 0,-4-2 1,0-5 3,-6 0 3,2-1-4,-4 1 13,1 1 26,-1 2-13,-4 8-12,0 1 49,0 6-13,0 1 0,0 0-27,0 3-26,0 20-17,-10 8 17,-1 7 4,2 2-1,-3-2 2,6-3 1,2-5-4,1-2-2,3-1-3,0 1 2,0-5-18,0-3-43,7-5-43,11-9-113,0-6-143</inkml:trace>
  <inkml:trace contextRef="#ctx0" brushRef="#br0" timeOffset="149385.5035">11058 3807 401,'0'0'97,"0"0"-48,0 0 42,0 0-13,0 0-47,0 0-31,0 20 0,-2 8 18,-2 4-5,-2 0-11,3-6 1,-1 2-3,2-1-20,1-3-10,1-2 6,0-4-11,0-1-58,0-5-65,0-3-105</inkml:trace>
  <inkml:trace contextRef="#ctx0" brushRef="#br0" timeOffset="149632.9321">11056 3747 319,'0'0'26,"0"0"-5,0 0 14,0 0 11,44-81 20,-33 78-18,2-1-24,1 4-7,4 0-8,5 0-5,0 4-4,0 6-9,-1 4-82,-4 2-43,-9 2-81</inkml:trace>
  <inkml:trace contextRef="#ctx0" brushRef="#br0" timeOffset="149864.7338">11070 3934 144,'0'0'231,"0"0"-202,0 0 23,0 0 53,0 0-59,0 0-42,37-17 1,-19 12-3,-2 4 0,-1 1-2,-3 0-3,-6 0-94,-6 13-114,0 4-69</inkml:trace>
  <inkml:trace contextRef="#ctx0" brushRef="#br0" timeOffset="150049.6472">11062 4149 206,'0'0'80,"0"0"-72,0 0-8,0 0 61,0 0 24,0 0-16,85-14-59,-61 5-3,-4 2-7,-7 2-46,-2 4-30,-7 1-57,-1-2-100</inkml:trace>
  <inkml:trace contextRef="#ctx0" brushRef="#br0" timeOffset="150867.4293">12429 3694 343,'0'0'107,"0"0"-62,0 0 23,0 0 6,0 0-33,0 0-32,0-9-7,0 27 2,0 11-2,0 8 21,0 1-10,0 0-10,0-3 0,0-3-3,0-1-40,0-3-28,3-1-59,-2-3 12,1-4-6,-2-9-138</inkml:trace>
  <inkml:trace contextRef="#ctx0" brushRef="#br0" timeOffset="151206.0172">12413 3616 85,'0'0'112,"0"0"-4,0 0-7,9-81-4,-5 71-10,5 5-33,0 3-34,3 2-13,6 0 0,2 14 5,-1 10 8,0 3-3,-4 3-5,-3-2-6,-5-2-4,-2-2-2,-5-1-2,0-2-5,0 0 3,-12-2-1,-8 2-15,1-4-24,-4-2-68,1-4-37,3-5-96</inkml:trace>
  <inkml:trace contextRef="#ctx0" brushRef="#br0" timeOffset="151622.7147">12830 3535 103,'0'0'142,"0"0"-42,0 0 27,0 0-27,0 0-77,0 0-8,-43 79 23,34-37 1,3 2-4,1-3-13,5-4-11,0-2-8,0-3-3,0-2 2,6-3-2,2 0-2,0-4-30,-2-6-59,1-4-116,0-13-221</inkml:trace>
  <inkml:trace contextRef="#ctx0" brushRef="#br0" timeOffset="152023.8099">12838 3827 350,'0'0'20,"0"0"-16,0 0 24,0 0-24,0 0-4,0 0 2,46-50 23,-31 44 17,-3 2-3,1 1-21,2-2-14,3-1-2,2-3 0,3 0-2,-3-3-1,-5-3-13,-2 0 10,-7-2 4,-1 2 1,-5 3 3,0 0 26,0 3 2,0 0 8,0 3 4,-2 5-12,-1 1 10,3 0-27,-3 5-15,-6 18-16,2 12 16,-4 4 5,2 3-5,0-3 0,2-3 2,2-3-2,-1-4 2,3 0-4,0-1-27,3-2-49,0-5-76,0-9-187</inkml:trace>
  <inkml:trace contextRef="#ctx0" brushRef="#br0" timeOffset="152587.2994">13308 3601 502,'0'0'90,"0"0"-45,0 0 20,0 0-45,0 0-10,0 0-4,-8 78 20,-2-41-12,-2-2 0,1-1-8,0-5-4,2 0 0,-1 0-4,1-3 2,-1-5-16,4-6-7,5-6-22,1-7-50,0-2-39,1 0-32,13-19 113,-1-6-22,1-7-6,-1-5 61,-3 1 20,-2-3 103,-2 3 8,-2-1-15,-2 2 3,1 5-21,1 6-21,-1 4-7,2 8-3,-1 6-30,-2 3-11,-1 3 16,2 0-22,0 18 8,3 11 3,-1 8 9,-1 2-7,1-1-7,-1-3-3,5-3 1,-2-5-3,1-4 0,2-3-1,-2-2-1,-1-3-7,-1-1-24,-1-1 3,0-2-52,-5 1-39,0-3-154</inkml:trace>
  <inkml:trace contextRef="#ctx0" brushRef="#br0" timeOffset="152794.3463">13179 3875 435,'0'0'0,"0"0"-47,0 0 19,0 0 26,0 0 2,0 0 1,102-43-1,-78 41-1,-4 0 1,-1 2 0,-2 0-92,-3-1-152</inkml:trace>
  <inkml:trace contextRef="#ctx0" brushRef="#br0" timeOffset="153311.4109">13864 3599 313,'0'0'66,"0"0"-8,0 0 29,0 0 20,0 0-73,0 0-6,-67-70 15,49 65-8,-3 2-18,-6 3-17,-4 0 0,0 8-1,4 10 0,6 3 0,7 3-4,10 3 5,4 2-7,0-1 5,1-1-4,16-1 3,2-4-4,5-2-1,0-1-1,3 0-3,1-3 2,-2-2 9,-3-2-8,-4-1 9,-6-4 0,-4 0 2,-6 1 5,-3-2 3,0 2 9,0 2-3,-11 2 5,-9 2-11,-4-1-7,-3 1-1,-5-4-2,-3 1-9,-3-2-37,-2 0-63,0-5-139</inkml:trace>
  <inkml:trace contextRef="#ctx0" brushRef="#br0" timeOffset="153828.4259">13994 3568 448,'0'0'26,"0"0"-19,0 0-7,0 81 58,0-46-31,0-3-5,0 2 14,0-4-15,0-1-17,0-1-2,0-1 0,2-1-2,2-4-15,-3-5-54,1-5-38,-1-6-87</inkml:trace>
  <inkml:trace contextRef="#ctx0" brushRef="#br0" timeOffset="154075.627">14006 3612 317,'0'0'26,"0"0"-22,0 0 31,0 0 13,76-80 3,-57 70-11,2 6-2,2 1-28,1 3-6,-1 0 2,3 0-6,-5 5-7,-5 8-112,-5 2-66</inkml:trace>
  <inkml:trace contextRef="#ctx0" brushRef="#br0" timeOffset="154297.9358">14048 3807 143,'0'0'111,"0"0"-107,0 0 89,0 0 4,0 0-85,0 0 4,76-36 32,-54 27-30,2 3-13,-2 4-1,-5 2-4,-4 0-44,-7 2-65,-4 11-42,-2 3-41</inkml:trace>
  <inkml:trace contextRef="#ctx0" brushRef="#br0" timeOffset="154529.7486">14088 3997 178,'0'0'93,"0"0"-89,0 0-4,0 0 85,0 0-9,0 0-38,103 6 8,-67-15 6,1 0-14,5 3-18,-5 0-15,-1 1-2,-6 2-3,-2 2-6,-3-1-39,-5 1-39,-5 1-56,-8-2-53</inkml:trace>
  <inkml:trace contextRef="#ctx0" brushRef="#br0" timeOffset="157899.7752">15817 3580 82,'0'0'331,"0"0"-298,0 0 12,0 0 41,0 0-18,0 0-35,0 0-4,0 0 9,-28-39-33,11 37-5,-5 2-1,-2 0-1,-4 0-7,4 6-5,0 1 1,7-2 2,4-2 5,4 0 6,6-3 0,3 2 0,0-1-2,0 3-10,0 4-31,11 7 35,9 8 8,6 4 0,2 5 1,3 1 1,2-2 0,-1-1-2,-3-3 1,-4 1-1,-8-3 0,-6 1 0,-8 0 1,-3-4-1,-9 0 0,-13-1 0,-4-1 2,-2-5 9,1-2-3,0-6-8,3-4-1,-1-3-11,1 0-29,0 0-94,0 0-158</inkml:trace>
  <inkml:trace contextRef="#ctx0" brushRef="#br0" timeOffset="158438.6991">16080 3490 347,'0'0'116,"0"0"-30,0 0-19,0 0-67,0 0 9,0 0-9,6 102 20,-6-54-3,0 2-7,0-4-2,0-4-4,-2-4-2,1 0-2,-1-2 0,2-2-15,-1 1-49,-2-8-97,0-7-131</inkml:trace>
  <inkml:trace contextRef="#ctx0" brushRef="#br0" timeOffset="158871.0256">16130 3811 201,'0'0'105,"0"0"-98,0 0-1,0 0 38,100-65 2,-76 52-18,-4 3 5,-1 1-1,-3 0-21,1 0-8,1-3 1,-2 0-3,2-2 4,-1-4-5,-1 0 3,-4 1-3,-2 1 7,-4 4 23,-6 1 63,0 4-55,0 2 22,0 4-19,0 1 0,0 0-23,0 0-5,0 0-13,0 0-9,0 13-4,0 13 3,-3 7 10,0 3 5,-1-3-4,4 2 2,-1-3-3,-3-1 1,1-1-1,-1-1-4,1-4-32,3 0-25,-2-4-48,2-5-201</inkml:trace>
  <inkml:trace contextRef="#ctx0" brushRef="#br0" timeOffset="159225.0945">16674 3499 295,'0'0'145,"0"0"-112,0 0 21,0 0-1,0 0-17,0 0-21,8-2-7,10 2 16,6 0-8,5 0-3,2-1-5,0-1-5,-1-2-2,-2 0-1,-4 3-49,-7-2-138,-6 1-190</inkml:trace>
  <inkml:trace contextRef="#ctx0" brushRef="#br0" timeOffset="159441.0322">16788 3490 311,'0'0'118,"0"0"-98,0 0 73,-29 91-14,27-60-42,2 2-23,0-3-5,0 2-6,0-3-2,0 4 2,0 2 1,0 0-4,-4 1-13,-7-3-84,-1-6-91,5-9-181</inkml:trace>
  <inkml:trace contextRef="#ctx0" brushRef="#br0" timeOffset="159641.4769">16697 3968 500,'0'0'32,"0"0"-24,0 0 26,0 0-26,0 0 2,98-46 8,-69 36 3,-2 3-10,-6 3-11,-4 2 0,-1 2-50,-3 0-106,5 0-108</inkml:trace>
  <inkml:trace contextRef="#ctx0" brushRef="#br0" timeOffset="160026.9493">17311 3483 372,'0'0'182,"0"0"-83,0 0-45,0 0-34,0 0-20,0 0 0,0 76 15,0-37 4,0-3-12,1-1 2,-1-4-6,2-2-3,-1-4 4,1-1-4,1 1-43,1-3-48,-1-4-94,0-7-194</inkml:trace>
  <inkml:trace contextRef="#ctx0" brushRef="#br0" timeOffset="160327.3933">17343 3431 134,'0'0'164,"0"0"-79,0 0 5,0 0-1,0 0-47,81-71-11,-56 57-10,2 1-6,2 4-8,-4 3-4,-3 6-3,-3 0-1,-5 6-51,-8 14-127,-6 3-83</inkml:trace>
  <inkml:trace contextRef="#ctx0" brushRef="#br0" timeOffset="160543.5589">17311 3708 203,'0'0'26,"0"0"-12,0 0 58,85-27-24,-56 18-19,-3 0 24,-4 4-19,-1 1-22,-3 4-10,-5 0-2,2 0-18,-1 0-101,-2 0-53</inkml:trace>
  <inkml:trace contextRef="#ctx0" brushRef="#br0" timeOffset="161007.1397">17830 3414 319,'0'0'200,"0"0"-198,0 0 16,0 0 12,0 0-11,95-36 15,-56 27-8,4 0 7,-1 3-22,0 1-9,-2 4-2,-7 1-22,-8 0-83,-8 1-100,-8 10-127</inkml:trace>
  <inkml:trace contextRef="#ctx0" brushRef="#br0" timeOffset="161276.7494">18018 3427 397,'0'0'109,"0"0"-108,0 0 8,0 0 4,0 0 13,0 0 25,-2 105-7,2-74-14,0 1 1,0 3-17,0 2-10,-1 1-3,-1 1 1,-1-3-2,0-3 2,0-3-2,-1-4-22,1-5-30,0-5-70,1-5-101</inkml:trace>
  <inkml:trace contextRef="#ctx0" brushRef="#br0" timeOffset="161994.2471">18841 3186 208,'0'0'148,"0"0"-70,0 0 46,0 0-51,0 0-62,0 0-11,-4 46 0,-10-1 13,-1 8 7,-1 7 4,2 2-5,1 6-13,4-1 23,8-2-18,1-5-7,1-7-1,20-8-3,6-4 1,6-5-1,3-7 1,4-8-1,4-6-8,3-8-36,-1-5-43,-3-2-119,-7 0-208</inkml:trace>
  <inkml:trace contextRef="#ctx0" brushRef="#br0" timeOffset="162912.1669">19512 3663 112,'0'0'136,"0"0"-134,0 0 0,0 0 70,0 0-6,89 44-7,-55-44 39,3 0-21,5-9-30,4-4-30,-5 0-11,-6-3-3,-6 3 1,-9 0-1,-6-1-1,-6-1 6,-8 0 0,0-1 3,0-1-2,-8 0 2,-13 3 9,-7 6-20,-12 6-10,-8 2-5,-6 8 13,-3 14 2,1 8 1,1 7-1,5 0 0,10-1 2,11-2-2,13-2 0,13-2 0,3-1 8,3-2-1,18-1-4,7-4-3,8-3 2,11-6 0,11-7 0,12-6 3,7 0-5,10 0-22,1-12-57,-4-6-249</inkml:trace>
  <inkml:trace contextRef="#ctx0" brushRef="#br0" timeOffset="163573.2118">20290 3318 439,'0'0'92,"0"0"-64,0 0 26,0 0-43,0 0-11,0 0 0,-12 10-6,12-8-6,0-2-4,13 0 16,1 0 37,4 0-19,-3 0-13,3-10-5,-5-3-9,-1 1-7,-3-2 8,-1-2 7,-1 1 1,-4 5-1,-2 3 1,-1 3 1,0 4 6,0 0 29,0 0-10,0 0-26,-4 11 0,-10 11 0,4 7 1,0 0 5,2 0 9,5-3-7,3-2-8,0-4 0,0-2 0,3-5 0,5-1-29,3-7-71,2-5-133</inkml:trace>
  <inkml:trace contextRef="#ctx0" brushRef="#br0" timeOffset="163773.7525">20396 3011 486,'0'0'0,"0"0"-14,0 0-75,0 0-180</inkml:trace>
  <inkml:trace contextRef="#ctx0" brushRef="#br0" timeOffset="164376.1442">20978 3032 494,'0'0'156,"0"0"-142,0 0-14,0 0-6,0 0 6,0 0 45,1 95-15,-13-61 4,-7 1-14,-8 0-10,-7-1 10,-7 1-10,-6-2-2,-1-4-8,3-4-1,6-7-28,13-9-18,9-9-16,8 0-24,6-13-39,2-10 19,1-3 75,0 2 32,0 2 8,11 1 29,5 4 7,3 2-20,5 5-15,3 3 5,6 6-4,1 1-5,-2 0 16,-3 14 25,-8 5-7,-3 2 0,-5 3-1,1 2-19,-4 1-13,4 2 0,-1-1-6,2-1-11,1-2-30,-1-6-79,2-7-86</inkml:trace>
  <inkml:trace contextRef="#ctx0" brushRef="#br0" timeOffset="164961.1678">21448 3038 495,'0'0'119,"0"0"-67,0 0-16,0 0-36,0 0-16,0 0 16,25 60 2,-13-18 27,0 12-4,-4 6-5,-2 4 9,-2-1-4,-4-6-11,0 1-4,-7-1 5,-18 2-10,-12 1-4,-11 0 11,-13-3-10,-8-1-2,0-7-11,3-3-40,3-10-9,7-9-63,5-11-297</inkml:trace>
  <inkml:trace contextRef="#ctx0" brushRef="#br0" timeOffset="178293.4873">22671 3747 9,'0'0'214,"0"0"-151,0 0-28,0 0 4,0 0 37,0 0-38,0 0-24,-4-38 36,1 34-8,0-3 23,0 3-36,-2-2-21,-2 3 18,-2 0-20,-2 0-6,-5 1 0,-2 2-17,-6 0 10,0 0 7,-1 0 0,1 5 0,3 6-9,-1 3 9,3 2-2,3 5 0,2 6 0,3 5-3,4 2 1,4 2 1,3-1 3,0-3-1,4-6 1,11-3-3,8-5 2,6-3-2,6-5 3,6-6 0,0-4 1,-1 0-1,-4-3-1,-2-11 1,-2-1-9,-7-3-17,-4-2-12,-8-1 23,-3-1 13,-7-2-1,-3 1-6,0 1-31,-6 2-1,-11 4 4,-3 2-19,1 5 52,-4 3 0,1 5 8,3 1 23,1 0-7,4 0-7,6 0-12,5 0 3,1 0-4,2 0 0,0 0 0,0 0 3,12-8 16,7-1-8,8-3-3,3 1-4,1 2-1,4 2 2,-1 4 7,0 1-1,-1 2 7,-6 0-5,-3 11-7,-3 7-3,-5 3 11,0 3 8,-2 3-12,-2 0-4,-5 0 2,-2 0 0,-4-1-7,-1 0 2,0-2 0,0-2 2,-6-2-2,-1-7-1,2-4 1,4-4-3,1-5 1,0 0 3,0 0 0,1-17-4,13-10 0,5-7 0,4-4 0,2 2-2,2 3 1,-2 5 1,0 3 1,-3 5 4,-2 6 10,0 4 2,-2 6-1,-2 4-5,1 0-9,0 6 10,2 10-3,-3 4 11,0 0-9,-4-1-3,0 1-2,4 1-2,-1-2-2,5-1 0,0-1 1,2-5-3,3-4-16,2-4-26,2-4-59,0 0-202</inkml:trace>
  <inkml:trace contextRef="#ctx0" brushRef="#br0" timeOffset="179728.3265">24482 3367 257,'0'0'108,"0"0"23,0 0-28,0 0-53,0 0-40,0 0-10,-6 26-14,3 10 14,0 7 20,-1 2-1,0 1-2,1 1-4,3-1 4,0-5-14,0-5-3,0-5 2,7-3-2,5-4 0,3-1 1,1-5-1,2-5 0,8-5 1,0-8 3,6 0-2,2 0-2,3-14-3,2-2 1,-2-5 0,-2 0-3,-6-3 4,-3-5 2,-7-4 1,-2-3 1,-5-3-1,-1-4-1,-3 0 3,-5-2-4,0 4 1,-3 2 0,0 7 0,0 8 0,0 9 13,-6 6 13,3 6 4,1 1-18,2 2-13,-1 0-11,-4 21-2,1 15 7,-5 12 6,2 1 2,2-2-2,1-2 0,2-6-1,2-1 2,0-5-1,0-3 3,0-3-3,0-3-2,0-3 1,0-3-1,2-4-7,-2-4 1,0-5 6,0-2-1,0-2 0,1-1-3,1 0-10,1 0-1,3-3-1,4-16 3,5-8 1,4-10-16,-1 1-40,3 2-7,-4 7 53,-3 8 16,-4 11 8,-4 5 37,2 3-2,3 0-32,4 14 0,3 8 40,2 0-13,-1 0-16,-2-6-4,-2-1-3,0-3-2,0 0-4,0-3 1,0 0 2,3-4-4,-2-2 3,7-3-3,0 0-43,-2 0-65,-3 0-134</inkml:trace>
  <inkml:trace contextRef="#ctx0" brushRef="#br0" timeOffset="180345.5844">24241 3610 118,'0'0'149,"0"0"-111,0 0 87,92-1-42,-47-6-15,6-3-19,4 1-22,-2-2-14,0 2-9,1 0-1,1 2-3,0 1-3,-4-2-79,-8 2-179</inkml:trace>
  <inkml:trace contextRef="#ctx0" brushRef="#br0" timeOffset="181163.0677">25368 3651 296,'0'0'134,"0"0"-134,0 0-7,0 0 7,0 0 19,0 0 18,26 28 3,-14-25 18,3-3 13,6 0-17,4 0-19,2-5-16,0-6-11,-1-3 3,-1-1-9,-5 0-2,-6 0-15,-8 1-1,-6 1 4,-2 1-1,-17 3-12,-6 4 3,-4 5 15,-4 0 7,-1 0 5,3 17 0,-2 8-1,3 6-1,3 1 3,3 2 12,8-4 3,4-3-6,11-5-7,1-2-8,5-3-2,18-2 2,7-3 6,11-6-1,7-5-5,12-1-24,3-1-64,-1-16-182</inkml:trace>
  <inkml:trace contextRef="#ctx0" brushRef="#br0" timeOffset="182187.683">26962 3344 237,'0'0'127,"0"0"-32,0 0 26,0 0-32,0 0-42,0 0-2,0 0-6,6-61-5,-6 61-21,0 17-13,0 14-21,-2 13 21,-3 7 5,-3 1 4,4-5-7,-1 0 1,3-5 0,2-4-3,0-3 0,11-7-4,11-2 4,5-5 0,9-6 1,4-7 0,8-8-1,3 0-3,1-3-36,-3-10-34,-15 1-68,-13 1-207</inkml:trace>
  <inkml:trace contextRef="#ctx0" brushRef="#br0" timeOffset="182450.7307">26793 3500 339,'0'0'13,"81"-15"24,-24 6 27,10-3-15,-3-2-13,-5 1-25,-6 1-1,-6 3-10,-6 4-10,-4 5-87,-3 0-73</inkml:trace>
  <inkml:trace contextRef="#ctx0" brushRef="#br0" timeOffset="183838.501">27744 3557 204,'0'0'128,"0"0"-78,0 0 7,0 0 12,0 0-45,0 0 3,-91-32 4,68 32-4,0 0 5,-2 0-21,0 7-11,1 11-3,2 4 3,2 7 0,3 3 0,6-2-4,5-2 4,4-4 0,2-4-7,0-2 2,14-3-4,5-3 7,6-4 2,4-6 5,7-2-3,4 0-2,-1-8-51,-3-10-48,-6-2-30,-6-1 20,-9 0 82,-4 1 27,-6 1 7,-3 4 59,-2 4 37,0 4-7,0 2 4,0 3-37,-2 2-48,-4 0-15,-3 0-3,2 10-1,1 5 2,0 1 2,4-3 0,2 1 1,0-2-1,0-1-1,3-4-4,9 1-2,6-5 6,4-2 1,3-1 8,1 0-6,3 0 2,-3-7-2,-2-7-2,-4-1 3,-2-3-2,-8-2 0,-3-2 12,-7-2-1,0 0-1,0 0 5,-11 0-3,-2 3-9,2 1-4,2 5 1,3 5 4,1 2 2,2 0 15,2 6-14,-1 0-2,2 1-2,0 1-4,0 0-5,0 0-4,2 0-3,8 0 7,6 0 3,3 7 0,1 5 1,3 3-1,-1 0 2,2 3 1,0-1-1,-2 1 0,-4 0-1,0 0-1,-4-1 2,-4-1 1,0-1 3,-1 0 0,1-1-3,0-2-1,-1-3 4,0-1-4,1 1 2,2-5-2,4 0 0,4-4 0,4 0-19,4 0-32,3 0-11,1-7-48,2-10-93</inkml:trace>
  <inkml:trace contextRef="#ctx0" brushRef="#br0" timeOffset="185612.2878">28805 3589 163,'0'0'181,"0"0"-104,0 0-15,0 0-7,0 0 31,0 0-45,-14-41-7,5 34-1,-4 2-16,-2 2-12,-6 3-5,-1 0-4,-5 5 1,1 11-4,-1 2 5,7-1 4,3-2-2,8-5 0,3-1 0,3-1-4,3-2-2,0-2 1,0 1-2,6-3-5,12-1-4,5-1-4,5 0-5,0-3 22,-5-3-10,-10 3 8,-4 0 2,-5 3 3,-2 0 1,-1 0 2,1 0 1,1 3 1,0 12 6,1 5-5,4 6 3,-7 9 0,-1 4 2,0 3-1,-5 1 4,-11-1-1,-4 0 0,-6 0-2,-1-3-7,0-3-1,-1-4-3,3-5 4,4-7-4,10-8-2,5-8-12,6-4-16,0 0 14,0-12 11,6-6-7,8-5 4,4 1 5,-2 1 1,5-1-3,1 2 0,2-1 3,4 0-3,4 0 4,2-1-2,5-2 1,3-1 0,2-4 2,1-1 0,-3 0 0,-5 2 0,-5 2 1,-7 0-1,-8 4 2,-8 1 20,-1 0-10,-8 1 0,0 5-4,0 4 1,0 4 6,-6 3 5,-7 4-20,1 0 0,-3 0-5,2 16 0,0 7 5,0 1 0,7-1 0,5-3-1,1-2-1,0-4-3,3-4 2,14-2 3,9-7 1,7-1-1,7 0 0,4-4 0,-4-8-4,-2 1 0,-6 1 4,-9 1-1,-4-2 2,-7 1 0,1-4 24,-2-4 5,-2-3-1,4-6-12,2-6-10,0-5 0,0-7 2,-2-8-2,-5-1 1,-5 1-2,-3 5-1,0 9 22,0 13-1,-5 8 1,0 13-10,2 3-1,-1 2-16,-3 17-19,-4 26-6,-2 17 24,-2 7 0,6-5-1,7-8 2,2-8-2,3-5 2,16-6-3,7-9 3,6-5-1,4-8-10,2-8-43,1-5-16,-3 0-27,-8 0-175</inkml:trace>
  <inkml:trace contextRef="#ctx0" brushRef="#br0" timeOffset="185890.8399">29097 3395 485,'0'0'0,"0"0"23,0 0 31,97 9 14,-36-9-21,9 0-31,5-6-5,-2-8-1,-9-1-10,-9 3-8,-7 1-52,-6 7-72,-11 3-102</inkml:trace>
  <inkml:trace contextRef="#ctx0" brushRef="#br0" timeOffset="192583.8803">4923 5324 302,'0'0'61,"0"0"-11,0 0 46,0 0-3,0 0-74,0 0 2,0 0 11,-69-40 11,53 38-35,1 2 6,-7 0-9,-4 12-5,-5 14-7,1 8 7,-1 8-4,4 5 4,3 3 4,6 0-4,5 1-1,7 0 1,3 2 0,3-7-2,3-5 1,19-11-1,8-9 2,10-7-8,6-10 2,2-4 6,3-7 1,4-21 2,2-9-3,-3-10 8,-1-1-3,-4 0-3,-11 7 1,-13 4 0,-7 2-1,-12 0 1,-6 1 0,0-2 7,-12 1-5,-15 3-5,-4 4 0,-8 5-2,-3 5-11,-2 8 3,-1 7-15,-4 3-8,0 5-31,-1 21-126,-2 10-32</inkml:trace>
  <inkml:trace contextRef="#ctx0" brushRef="#br0" timeOffset="193032.8792">4702 5657 366,'0'0'53,"0"0"-9,0 0-37,0 0 24,0 0-17,88-39 3,-57 39 9,1 4 23,-1 13-10,-4 3-11,2-1-12,-4 4-3,-1-1-5,-1 2-5,3 2-3,-2-2-13,1 0-3,-1-1-40,-2-2-55,-4-5-24,2-4-6,-5-4-84</inkml:trace>
  <inkml:trace contextRef="#ctx0" brushRef="#br0" timeOffset="193650.1179">5332 5422 229,'0'0'159,"0"0"-146,0 0 55,0 0 39,0 0-46,0 0-42,0 27-19,3 11-20,7 5 20,4 1 8,-2-3-4,4-5 5,9-7-2,2-6-7,7-7-2,2-6 2,-1-5 0,-1-5 1,0 0-1,1-10 0,3-9-1,-2-5-1,0-3 2,-5 1 0,-7 1-1,-7-1 1,-6 0 1,-6 0 2,-5-3 7,0 0 1,0 1-5,-10 2-6,-4 2 0,2 6-1,2 6-7,5 6-24,1 3-38,-2 3-39,-2 0-87</inkml:trace>
  <inkml:trace contextRef="#ctx0" brushRef="#br0" timeOffset="194129.2364">6042 5314 376,'0'0'116,"0"0"-7,0 0-55,0 0-54,0 0-2,0 95 2,0-56 21,0-4-6,5-1 5,-2-4-11,2-1-2,-2-2-7,3 0 1,0 2-1,2-3-23,-1-1-34,2-6-41,-1-8 3,-1-10-92</inkml:trace>
  <inkml:trace contextRef="#ctx0" brushRef="#br0" timeOffset="194715.3207">6055 5356 366,'0'0'66,"0"0"0,0 0-20,0 0 35,-1-79-36,13 66-33,0 3 0,9 2 6,2 5-11,6 3-5,-1 0-2,3 15 1,-6 4 11,-6 2-8,-7 5-4,-5 3-7,-7 1-7,0 0 4,-3 2-8,-15-5-9,-2 0 9,0-4-18,1-4-44,2-4 47,5-6-3,5-6 16,2-3-13,5 0 29,0-1 2,0-8 2,0 1-2,5 4 2,7 1 3,3 1 17,3 2 9,1 0 9,3 0-5,-2 3 2,2 4-11,-4 3-11,0 0-9,-3 4 5,-5 1 1,-4 3 18,-4 2-12,-2 2-6,0 0 4,0 1-12,-2 1 5,-10-1 1,-4-2-7,-4-1 4,0-5-4,-4-2-1,-3-2-13,3-3-22,-6 0-89,5-5-37,1-1-116</inkml:trace>
  <inkml:trace contextRef="#ctx0" brushRef="#br0" timeOffset="195169.4784">6418 5303 363,'0'0'0,"0"0"-10,0 0 10,98-19 39,-62 5 1,0-1-3,-2 1 14,-2 4-33,-4 2-9,-4 2 0,-6 4-9,-2 2-1,-7 0-82,-9 0-122</inkml:trace>
  <inkml:trace contextRef="#ctx0" brushRef="#br0" timeOffset="195439.0284">6576 5273 313,'0'0'162,"0"0"-91,0 0 10,0 0-52,0 0-23,0 0-2,0 81 1,4-52 16,1 1 1,-2 5 0,-3 0-12,0 1-6,0-2 7,0-1-8,0 2-3,0-3 0,0-5-37,0-6-53,0-9-169</inkml:trace>
  <inkml:trace contextRef="#ctx0" brushRef="#br0" timeOffset="195670.8304">6497 5764 579,'0'0'87,"0"0"-84,0 0-6,0 0-3,0 0-12,0 0 18,42 0 2,-21-2 16,4-5-7,5-2-7,4-3 1,2-3 1,3-1-6,4-2-14,-7 2-51,-6 0-89,-7-1-131</inkml:trace>
  <inkml:trace contextRef="#ctx0" brushRef="#br0" timeOffset="196102.6659">6973 5294 107,'0'0'169,"0"0"-86,0 0-10,0 0-16,0 0-47,0 0 0,76-21 21,-37 14 14,4-4-19,2-3-10,2 1 3,-3-3-14,-2 0 1,-5 3-3,-10 3-3,-5 3-16,-9 5-81,-8 2-69,-5 0-90</inkml:trace>
  <inkml:trace contextRef="#ctx0" brushRef="#br0" timeOffset="196356.5976">7206 5269 161,'0'0'249,"0"0"-218,0 0-25,0 0 22,0 0 22,0 91 17,7-63-20,-1 2-13,0 1-4,-2 3-21,-2-3 11,1 1-6,0-1-12,0 1 0,0-1-2,-1-2 0,-2-2-31,0-6-44,0-7-129,0-8-217</inkml:trace>
  <inkml:trace contextRef="#ctx0" brushRef="#br0" timeOffset="198546.4538">8631 5393 119,'0'0'70,"0"0"17,0 0 37,0 0-9,0 0-30,0 0-28,0-2-56,0 14-1,0 7 0,0 4 2,0-1 1,0 1-3,0-4 1,1-1 0,5-1-1,1-3-1,2-3 1,-1-3-1,5-2-2,1-6 3,2 0 0,2 0-1,3-4-9,1-10 6,-4-1-2,0-3-11,2 0-6,-1-2-14,0 1 16,-2 1 18,-4 1-6,-7 5-4,-3 5 4,-3 2 9,0 3 0,0 1 9,0 0 50,0 1-2,0-2-8,-3 2-30,3 0 2,-2 0-15,1 0-6,1 15-3,0 3-5,0 2 8,0-2-1,0-1 1,1-4 0,7-2 0,0-1-1,0-4-1,1 0 2,2-2 0,5-1 0,1-3-4,5 0-8,2 0 8,1-8-13,-2-2 9,-7-1-11,-1 0-4,-6-1-12,-5-2 8,-1-1 3,-3 0 14,0-1 7,0-1 1,-7 2 2,-6 3-3,-1 3 3,-2 1 1,4 4 19,0 0-7,1 1 0,5 0 0,2-1-12,1 3-1,3 1 6,0 0 28,0 0-26,0 0-8,0 0-7,4 0-7,7 0 13,2 0 1,1 0 1,3 0 11,2-2 8,4-8-4,7-5-14,3-3-1,6-2-1,-2-1-1,-7 0 0,-6 0-6,-8 0-2,-5-3 9,-5-2-1,-3-2 1,-3-2-3,0-1 2,0 4 1,-6 3 1,-5 3 2,-2 6 11,2 3 12,4 5 17,2 2-25,4 5-8,1 0 18,0 2-5,0 24-23,0 17-19,0 11 19,0 3 1,1 0 1,4-5 5,1-6 0,0-4-5,0-4 0,1-5-2,1-1 0,-4-7 0,2-4 0,3-5-2,-5-6 2,1-5 0,-2-4-1,5-1-14,-1 0-20,0-6 4,2-9 19,-1 0 10,-2-3-1,4 0 2,-1 0 1,2 1 0,2 2-1,2 3 1,-5 4-5,-1 5-3,-1 3 6,-2 0-1,7 0 0,-2 7 3,-1 6 0,2 1 11,6 1-7,1-4 1,7 2-3,0-6-1,3-2 2,1-5 1,-1 0-4,0 0 0,-2-7-1,-2-4-1,-7-1-2,-3-2-1,-5 2-2,-7-3 2,-1-3 5,-2-2 0,0-1 1,0 3-1,0 3 0,0 8 2,0 4 0,0 3 14,0 0 29,0 0-3,0 11-42,0 8-11,0 3 10,0-1 2,0-3 0,6-1-1,1-3 0,1-5 1,5-2-1,-1-4-2,3-3-3,2 0-25,0 0-23,-6 0-62,-5-6-173</inkml:trace>
  <inkml:trace contextRef="#ctx0" brushRef="#br0" timeOffset="198778.2533">9806 5157 679,'0'0'20,"0"0"-2,0 0 30,0 0-42,0 0-5,0 0-1,-3-6-20,3 6-45,0 0-162,5 0-167</inkml:trace>
  <inkml:trace contextRef="#ctx0" brushRef="#br0" timeOffset="199664.5063">10210 5207 131,'0'0'131,"0"0"-21,0 0-12,0 0-14,0 0-45,0 0 0,-91 33-28,78-7-5,4 2-6,7-1 0,2-4 1,0-3-1,2-4-6,13-5 4,3-4-1,1-4-2,7-3-5,1 0 10,1-1 1,-1-10 4,-2-1-5,2 0-3,-6-4-6,4-1-3,-4-4-5,3-3 15,-9-5 2,-6-2-5,0-5 5,-8-4 3,-1 0-1,0-1-1,0 3 0,-3 5 11,-10 6 19,1 6 6,1 9 5,4 6-9,4 6 8,3 0-16,-1 0-4,1 5-21,-2 22-3,-1 13-19,3 10 22,0 1 4,0-4-2,0-5 11,0-4-7,0-7-3,0-2-3,0-7 0,5-4 1,1-4-2,-1-7 1,0-1-1,-2-2 1,0-4-5,-2 0-21,4 0-7,-1-10 1,4-9 14,1-5 17,-2 0-5,-2 4 3,-1 4 3,-1 2 0,4 2 1,1 2 3,6 2-4,2 3 0,-1 5-2,6 0 0,-4 2-2,2 11 4,-6 4 5,-1 0 11,-3-1-7,1 1 1,-1-4-6,2 2-1,0-4-1,0-4-2,4-2-24,3-5-11,3 0-74,0-9-76,9-9-30</inkml:trace>
  <inkml:trace contextRef="#ctx0" brushRef="#br0" timeOffset="200550.9272">11207 5148 459,'0'0'162,"0"0"-159,0 0 14,0 0 1,0 0-13,0 0 2,5 2 2,1-2-8,5 0-1,3-2 0,4-5 25,-2-4-9,2 1-12,-4-4 0,0 1-4,1-2 0,0-1-12,-1 1-2,-5 2-4,-2 5 2,-6 5 11,-1 3 5,0 0 5,0 0 20,0 0-6,0 13-19,0 6-7,0 4 7,0 2 1,0-1-1,0 0 3,0-2 8,0-6 5,0-1-10,3-4-4,5-4-2,0-2 0,5-4-1,0-1 1,7 0 1,-1-3 0,4-10-1,-4-4 0,-1-4-6,0-3 3,-3-1-2,-2-1-5,-1 2-11,-4 1 4,-3 7 6,-3 2 11,-1 5 0,-1 1 3,0 2 2,0 2-3,2 2 3,-2 2 7,0 0-11,3 0-1,-2 0-6,5 8 5,2 2 1,-1 1 14,-1 1-4,0-2 0,2 3 1,2-5-1,-1 2-5,-1-2-4,-1 0 1,2 0 1,-5 0-2,-2 3-1,-2 3 1,0 1-1,-8 6 0,-11 0 4,-3 0-4,-2-3-18,3-5-19,-1-5-72,1-6-143</inkml:trace>
  <inkml:trace contextRef="#ctx0" brushRef="#br0" timeOffset="200867.4021">11389 4828 251,'0'0'367,"0"0"-307,0 0-27,0 0 0,0 0-20,0 0-13,3-3-8,5 3-35,-4 0-103,-4 0-101</inkml:trace>
  <inkml:trace contextRef="#ctx0" brushRef="#br0" timeOffset="205842.3139">13760 4835 182,'0'0'81,"0"0"14,0 0-30,0 0 41,0 0-52,0 0-1,-90-46-20,65 43-2,-3 3-16,-2 0 0,-5 0-8,-4 13-7,-7 13 0,-3 3 2,0 9-1,7 4 0,5 4-1,4 5 0,9 3-1,8-3 1,10 0 0,6-5 0,6-6 1,19-5-2,9-11 0,11-7 1,7-10-1,8-7 1,6 0 0,2-3 2,-4-14 3,-3-2-5,-5-2-7,-12 2-32,-14 4-75,-13 5-292</inkml:trace>
  <inkml:trace contextRef="#ctx0" brushRef="#br0" timeOffset="206465.9625">14134 4847 318,'0'0'71,"0"0"-50,0 0 35,-98 17-23,71 7-1,-3 9-27,2 9 18,-1 11-22,6 2 16,4 1 7,9-6 3,10-7-9,0-9-5,9-8-13,15-8 0,8-7-2,7-8 2,5-3 3,3 0 1,1-16-4,0-5 1,2-5 3,-6-3-1,-7 1-3,-8-1 0,-9-1 0,-7 0-1,-9 0 2,-4 1-1,0 1 6,-12-1-2,-10 5-4,-8 3-2,-1 7-20,-4 7-20,4 6-61,3 1-97,4 0-113</inkml:trace>
  <inkml:trace contextRef="#ctx0" brushRef="#br0" timeOffset="206998.5107">14583 4815 250,'0'0'82,"0"0"-49,0 0 84,0 0 8,0 0-96,0 0-26,-2 112-3,2-67 17,0-1-3,0-3-3,0-5-3,0-4-4,0-1-3,0-3 2,0 1-3,4-4-32,2-5-101,1-8 34,4-10-135</inkml:trace>
  <inkml:trace contextRef="#ctx0" brushRef="#br0" timeOffset="207446.1307">14685 4910 162,'0'0'76,"0"0"-7,0 0-8,0 0 46,0 0-2,0 0-49,13-15-35,3 41-9,3 7 8,3 3 3,0 0-14,2-2-5,-1-6-3,2-2 0,-1-5-1,1-2 2,-1 1-1,-2-2 0,1-3-1,-4-2 0,-4-2 0,-3-4 1,0-2 0,-5-4-1,-2-1 0,-2 0 1,-1 0-1,-1-4 5,3-17 16,-1-9 16,0-8-30,-1-1-6,1-2 3,-2 1-3,-1 2-1,0 5 1,0 3-1,0 9-1,-1 6-1,-4 6-4,1 3-5,2 0-13,1-2-49,1-1-166,0-3-212</inkml:trace>
  <inkml:trace contextRef="#ctx0" brushRef="#br0" timeOffset="207916.2458">15225 4853 446,'0'0'66,"0"0"-50,0 0 3,0 0-8,94-1 12,-51-2 11,5-2-5,6-3-7,2 0-4,-1-2-3,-2 2-10,-1-3-1,-3 2-4,-3 1-14,-4 1-65,-12 1-170</inkml:trace>
  <inkml:trace contextRef="#ctx0" brushRef="#br0" timeOffset="208185.7022">15572 4812 414,'0'0'122,"0"0"-119,0 0 26,0 0 33,0 0-44,-38 108 27,30-72 9,5 1-24,3-1-4,0 2-11,0-3-9,5-1-6,1-1 4,2-3-2,-3-1-2,4-5-3,0-4-22,3-8-30,1-8-75,5-4-207</inkml:trace>
  <inkml:trace contextRef="#ctx0" brushRef="#br0" timeOffset="208686.9447">15947 4829 324,'0'0'112,"0"0"-63,0 0-13,0 0-11,0 0-9,4 115 40,-2-76-17,-1-3-1,1-2-8,1-2-9,1-2-5,0-2-14,1 0-1,0-4-1,-4-3-5,4-4-41,1-9-25,0-6-151,5-2-171</inkml:trace>
  <inkml:trace contextRef="#ctx0" brushRef="#br0" timeOffset="209172.1933">15929 4856 126,'0'0'50,"0"0"21,0 0 12,0 0 16,88-83-6,-64 76-43,0 4-12,-2 3-12,-1 0-11,-2 10 1,-5 13-4,-10 7-1,-4 5 0,-3-1-9,-19 1-2,-2-5-10,-6-3-18,3-5 0,4-3 5,2-6-29,6-4 24,6-2-25,1-4-11,7-3-11,1 0 63,0 0 12,0 0 2,15 0-1,4 0 10,8 2 27,1 6-3,1 3 6,-4 1 13,-1 2 17,-3 1-9,-2 4-28,2 2-6,-3 1-24,3 1 0,0 0-3,-5-2-1,2-3 0,-4-2-30,0-7-26,-2-5-82,-1-4-83</inkml:trace>
  <inkml:trace contextRef="#ctx0" brushRef="#br0" timeOffset="209651.4254">16542 4874 254,'0'0'102,"0"0"-38,0 0 54,0 0-21,0 0-51,0 0-25,-52-45-9,36 59-9,-4 14 6,4 10-9,-2 4 0,6 2 5,4-3-3,6-9 1,2-3-3,7-8 0,12-3-2,7-4 1,1-7 1,2-2 0,1-5 1,0 0-1,1-6-2,-1-9 2,-3-4 0,-6 3 4,-6-1-3,-8 1 1,-4 0 6,-3-4 14,0-1-8,-10 0-6,-12-2-4,-1 0-4,1 1-2,-1 0-15,4-3-25,3 3-54,-2-1-275</inkml:trace>
  <inkml:trace contextRef="#ctx0" brushRef="#br0" timeOffset="210529.2931">16984 4942 109,'0'0'85,"0"0"14,0 0 28,0 0-20,0 0-13,0 0-30,0-14-33,0 14-1,0 0 7,0 0-11,0 5-19,0 19-7,0 10-18,-3 11 18,-3 0 3,0-4 0,1-3 3,1-4-4,4-9-1,0-4-1,0-4-2,6-4 1,12-4-3,7-4 0,11-5-2,13 0 6,5-12 2,1-5-2,-7 2-20,-12 3-27,-9 4-18,-11 5-75,-10 2-166</inkml:trace>
  <inkml:trace contextRef="#ctx0" brushRef="#br0" timeOffset="211030.6821">17563 4779 266,'0'0'118,"0"0"7,0 0 10,0 0-65,0 0-60,0 0-9,0 116-1,0-67 30,0-6-10,0-5-9,0-6-3,0-4-5,0-4 0,0-4-3,0-4 0,0-2 0,11-5 0,5-3-7,6-3-8,3-3 6,3 0 0,2 0-1,-2 0 1,0 0-2,-4-4-29,-2-1 12,-7 0-13,-6 4-86,-8-1-150</inkml:trace>
  <inkml:trace contextRef="#ctx0" brushRef="#br0" timeOffset="211346.6857">17989 4822 401,'0'0'128,"0"0"-91,0 0-4,0 0 3,0 0-33,0 76 49,0-44-12,0 1-16,0-3-7,0-1-10,0-4-7,0-1 2,0-2-2,0-1-8,7-3-41,-3-7-47,6-3-89,-1-8-62</inkml:trace>
  <inkml:trace contextRef="#ctx0" brushRef="#br0" timeOffset="211584.8889">17999 4769 439,'0'0'66,"0"0"9,0 0-30,0 0-22,75-80 3,-42 71-16,2 2-6,-1 5-2,-4 2-2,-3 0 0,-7 7-6,-8 12-39,-7 2-58,-5 0-74,0 0 5</inkml:trace>
  <inkml:trace contextRef="#ctx0" brushRef="#br0" timeOffset="211785.4269">18060 4944 435,'0'0'53,"0"0"-41,0 0 22,0 0-9,0 0 10,88-3-14,-66 1-21,-7 2-14,-8 0-61,-7 10-89,0 7-105</inkml:trace>
  <inkml:trace contextRef="#ctx0" brushRef="#br0" timeOffset="211979.4522">18118 5168 29,'0'0'91,"0"0"7,98-18-29,-59 6-26,-5 1-9,-4 4-24,-5-1 1,-5 3-2,-1 2-9,-4-2-82,0-1-111</inkml:trace>
  <inkml:trace contextRef="#ctx0" brushRef="#br0" timeOffset="212301.9916">18609 4686 148,'0'0'446,"0"0"-368,0 0-58,0 0-3,0 0-12,0 95 7,0-59 20,0 0-17,0-3-10,0-3-4,0 2 1,-3 0-2,-2-3 0,-3-1-13,0-7-8,3-8-52,2-8-153,3-5-222</inkml:trace>
  <inkml:trace contextRef="#ctx0" brushRef="#br0" timeOffset="212665.3053">18518 4680 522,'0'0'53,"0"0"-34,0 0 11,0 0-6,101-71-15,-70 71-8,0 2-1,2 18 0,-1 5 4,-3 4 1,-3 1-1,-4 2 2,-5-1-2,-5-1 0,-3 5 12,-5-1-3,-4 2-2,0 0-9,-6-1 3,-10-1 2,-7-3 2,-3-1-4,-1-5-2,-3 0-1,-3-4 9,0-3-11,-4-3-29,-7 0-8,-3-1-25,-5-3-31,1-1 18,2-6-19,4-4-19</inkml:trace>
  <inkml:trace contextRef="#ctx0" brushRef="#br0" timeOffset="214602.3711">20129 4983 292,'0'0'0,"0"0"-6,0 0 6,0 0 0,0 0 6,0 0 3,52 42 28,-39-42 20,3 0-39,3 0 44,4-7-45,3-9 13,1-5-5,-2-1-12,-2-3-3,-7 1-1,-4-1 0,-8-1 7,-4-1 10,0 0 0,0-3-11,0 0-4,0-2-8,0 0-3,0 4 1,0 2-1,-3 8 0,0 6 2,2 8 2,-2 4 16,1 0 41,2 0-41,-4 9-20,0 18-18,1 14 14,1 7 2,2 0 4,0 1-2,5-2 0,5-3-2,-1-5 2,3-4 2,4-6-2,4-1 0,5-5-2,4-7 2,2-6-12,3-3-8,-1-7-3,-2 0 2,-5 0 0,-10-4-6,-9-3 2,-7 0 12,0-4 13,0-3 6,-7-2-4,-6-2 0,1 0-4,-2 0 0,-1 1-4,-1 2 0,-1 3 6,0 3 3,5 3-1,1 5-2,2-1 0,5 2 7,1 0 1,1-2 7,2 2-15,0 0-2,0-1-2,8 1-10,11-3-1,6-3 15,4-2 5,0-1 4,-3 2-6,1 1-3,-3 3 4,-2 3-4,-4 0-2,-2 0 2,-2 4-4,-4 10 1,-4 4 0,-3 3 2,-3-2 1,0-1 1,0-2 4,0-3-4,0-4-1,2-1 6,2-3-6,6-4-2,3-1-2,3 0 1,7-8-9,3-10 8,3-5-1,-3 1-4,-3 0 0,-10 1 7,-4 4 2,-4 5 4,-1 4 13,-4 5-1,0 3 41,0 0 3,0 5-28,0 16-32,0 12-12,-6 5 12,3 2 0,0 4 3,0 3-2,-4 1 3,-6 5-4,-3-3 2,-6 2 3,-2-2-1,3-4-2,-3-4-1,4-6-1,2-7 1,3-13 1,6-5-2,4-8 0,2-3 0,2 0 0,-1-6 16,2-13 13,0-7-28,5-7-2,14-5-1,14-4-3,9 0-19,6-2-6,8 2-31,2 0-45,-1 3-92,-3 1-89</inkml:trace>
  <inkml:trace contextRef="#ctx0" brushRef="#br0" timeOffset="231400.4636">22926 5065 188,'0'0'94,"0"0"-59,0 0 64,0 0-26,0 0-20,0 0-5,0 0-27,0 0 21,-9-34-24,2 29-14,1 1 6,-4 1 19,-1 0-25,-1 0-4,-4 1 0,1 2-2,-5 0 2,-2 0-14,2 0 12,1 0 2,1 3-4,6 3 4,2 3-3,1 2-3,2 6 4,-1 4-1,2 1 2,3 3 1,1 3-2,2-4 2,0 0 0,3-5 0,13-1 1,6-4-1,5-4 0,2-3 1,4-4-1,3-3 0,2 0-32,-1 0-76,-6-8-94,-5 1-82</inkml:trace>
  <inkml:trace contextRef="#ctx0" brushRef="#br0" timeOffset="233230.4088">23262 5026 107,'0'0'43,"0"0"-6,0 0 21,0 0-35,0 0 16,-82 8 6,70 2 1,0 4-34,1 6-8,-2-1 6,4 2 8,6-3 18,2-3-35,1-3-1,0-1-5,6-2-2,4-3 5,3-1 2,3-4 0,3-1 30,0 0 13,5 0-27,0 0-1,-2-4-7,-4-3-5,-4 3-3,-7-1-1,-4 3 1,-1-2 0,-2 1 6,0-3-2,0 0 2,0-1-6,0-4-2,-2 0-2,-4 1 1,-2-1-28,0 3 12,0-2 9,1 2 10,1 0 0,-1 0 0,1 1 0,1-1 1,2 2-1,0-1-3,3-1-5,0 0-10,0-1-20,0 2 28,6 0 7,2-1 1,0 2-1,0 2 3,-1 2 7,2 0 7,3 2-11,3 0 9,4 0-1,4 0-5,-1 5 4,1 5-6,-3 3-1,-3 0 10,-2 2 16,-5 0-11,-1 1-8,-1-1-4,-2 1-6,-3-1 7,-2 0-6,-1-3 3,0-2-3,0-3-1,0-1 2,0-5-2,0 1 4,0-2-5,0 0 1,0 0-3,0-6-6,3-11-33,6-5-8,4-1 37,0 2-7,1 1 10,0 6 10,-5 3-1,0 5 1,-6 5 4,-2 1 7,2 0-11,0 0-8,2 1 8,2 8 14,3 0-5,1 0-4,0 0-3,3 1 4,1 1-6,0-2 4,2 0-3,-1-1-1,-1-4 3,3-1-1,-3-1 1,3-2-1,-2 0 0,-4 0 2,-1 0-2,-4-5 6,-1-4 7,0-3 32,-2-6-16,2-5-14,-1-3-6,2-4 1,-4-2-6,-1-4 0,1 0 1,-3-1-6,0 1 4,0 1 5,0 2-10,0 3 6,0 2-5,0 2 3,0 5 1,0 4 2,0 4 0,-2 5 2,2 4-1,0 4 13,-1 0-10,1 0-11,0 0-1,0 6-12,0 18-3,0 9 13,1 9 3,7 2 3,-1 0 3,5-4-1,0-2-4,3-2-1,-2-3 0,3-3 0,0-3 1,0-2 0,-1-4-1,1-3 0,-2-2 1,-4-4-1,2-1 0,-3-5 1,-1-4-1,2 0 2,-3-2-4,1 0 4,1-2 2,1-13 5,1-3-4,-1-6-4,2 0-1,-1-1-1,-5 0-5,-1 6-5,-5 4 6,0 4 3,0 4-1,-7 4 2,-2 0 0,2 0-5,-2 1 1,4 1-4,4-1-1,-1 2 9,2-1-2,0 0 3,0-1-3,0 1-1,3-1-7,14 0 10,3-1 1,3 3 3,-1 0-1,-2 0-1,-2 0-1,-1 5 8,0 8-2,1 1 0,-2 1-3,1 2 5,-4-4-7,0 2 4,-2-3-5,2 0 0,-4-3 3,2 0-3,-1-2 4,-1-4-4,0-3-17,0 0-33,1 0-63,-4-10-146</inkml:trace>
  <inkml:trace contextRef="#ctx0" brushRef="#br0" timeOffset="233657.2168">23730 4800 323,'0'0'129,"0"0"-109,0 0 57,0 0-31,0 0-42,0 0 1,0 0 12,83-3 26,-48-1-11,7-2-6,0-2-18,4 1-2,-1-2-5,1-2-1,-1 2-44,-3 2-94,-2 1-203</inkml:trace>
  <inkml:trace contextRef="#ctx0" brushRef="#br0" timeOffset="234806.7037">24669 4918 94,'0'0'111,"0"0"-97,0 0 12,0 0 44,0 0-54,0 0 8,-64-2 18,56 6 4,-4 9 2,-3 6-27,-1 7 23,-1 3 2,1 1-14,4-2-25,3-2-5,3-5-2,6-3-1,0-5-6,2 0 1,13-6-2,5-4 8,9-3 4,8 0 14,5-7-18,1-11-2,-3-2-38,-7-2-22,-9-1 15,-7 0 37,-7 2 6,-3 0 4,-4 3 8,-3 3 0,0 4 49,0 3 10,-11 1-29,-3 2-32,1 0-4,-2 1 4,4 0-3,1 3 8,4 1 12,5-2-6,-1 2-11,2 0-6,0 0-3,0-1-5,0 1-3,8-3 3,9-1 8,7-4 8,3-2-2,3-4-2,-2-3-3,2-1-1,-4-2-3,-3-1 3,-5 0 0,-6 0 2,-1-2 3,-4-8 8,-1 0-5,-5-4-6,-1 3 2,0 4 2,-6 5 15,-7 7 8,4 6-8,2 6-12,4 4 8,-3 0-17,0 12-2,-5 21-10,-5 17 12,1 7 0,3 5 4,6 1-2,5-1-2,1-7 0,0-6-2,13-10 2,4-6 0,6-5 2,6-7 0,7-4-2,4-8-35,7-7-36,-2-2-85,-6 0-269</inkml:trace>
  <inkml:trace contextRef="#ctx0" brushRef="#br0" timeOffset="236849.6231">26608 4965 204,'0'0'104,"0"0"-25,0 0 0,0 0-7,0 0-22,0 0-23,-23-37-1,17 32-9,-2 0 28,-1 3-31,-1-1-14,-5 3-3,-5 0-1,0 0-9,0 5 12,-2 5-13,1 4 13,1 4-1,0 2 0,3-1 3,5 1-2,6-3 1,5-3-3,1 0 0,0-2 1,3-2-2,9-2 4,2-2-1,3-3 0,4-3-12,4 0-12,3 0 14,4-1-3,-4-12-1,-1 0 7,-6-1 7,-5 1 1,-4 1 3,-4 1 12,-2 3-1,-3-2 14,0 4 3,-2 0-17,-1 1-3,2 2 18,-2 2-19,0 1 5,0 0 12,0 0-15,0 0-12,0 14-7,0 7 6,0 3 1,0 1 3,0 1 0,0 1-2,-2 2 1,1-1-2,-1 4 1,2-2 0,0 0 0,-1-1-1,1-2 0,-2 0 3,2-1-3,0-4 0,0 1 0,0-5-1,0-1-1,0-6-3,0-1-1,0-3 1,0-3 4,0 0 1,0-3 0,0-1 1,0 0 2,0 0-1,0 0 3,0 0 1,0 0 1,0 0 0,0 0-4,3-8 12,3-7-14,3-4-1,7-8-4,4-5 2,4-1-2,1 0-6,-1 1-6,-6 4 6,0 0 7,-5 0 3,7-2 0,0-3 0,5-2 0,0 0-1,-1 5-2,-4 3 1,-6 6 2,-2 6-2,-8 5 5,-1 0 0,-1 5 4,-2-1-2,1 3-5,-1 3 1,0 0 1,0 0 14,0 0-16,0 0-2,0 0-6,0 3 0,0 11 3,2 4 5,1 4 0,1-1 1,2-3-1,3-2 0,3-1-3,4-2-7,1-6 5,2-3-3,1-2-2,2-2-1,-3 0 3,0 0 6,-3 0 1,1-3 1,2-7 0,1-3 0,2-3 0,-2-5 0,0-2 1,-5 1-1,-4 1 1,-5 4 0,-4 3 1,-2 6 17,0 1 11,0 3-18,0 2-4,0 2-1,0 0-7,0 0-8,0 0-6,0 8 2,0 5 11,0 4 2,0-2-2,3-1 1,6-2-4,4-1 4,1-3 0,4-2-6,0 1-13,1-5 6,-1 1-1,-3-3 1,0 0 1,0 0 2,0 0-8,7-4-26,2-8-31,4-7-83,-1-2-168</inkml:trace>
  <inkml:trace contextRef="#ctx0" brushRef="#br0" timeOffset="238284.1697">27607 4629 248,'0'0'9,"0"0"4,0 0 26,0 0 65,0 0-2,0 0-7,0-20-24,-2 20-29,-1 0-32,-1 14-10,-4 12 0,0 8 4,-2 3 5,4 3-6,2 0 3,-1 1-6,1-2 3,1-4 4,0-3-4,3-6-2,0-1-1,0-3 2,0-2-2,0-5 2,0-3-2,0-1 2,0-6 0,0-2-2,0-3 0,0 0-15,0 0 2,0 0 9,0-10 4,9-8 2,1-4-2,-1-1-2,3 1-5,-4 4 5,-1 5 0,-1 1 2,1 2 2,-2 2-1,-1 2-1,1 3 0,1 2 0,1 1-6,2 0 1,3 1-4,1 9 9,-2 1 4,-2 3 5,-4-3-8,-3 5-1,-2-1-1,0-2 0,-5 2-1,-7 0 2,-5-3-3,5-3-2,2-3 4,1-3-8,4-1-3,2 0 8,3-2-1,0 0 2,0 0-8,0 0 0,0 0 5,0 0 0,0 0-9,0 0 10,0 0-2,0 0-2,6 0 3,2 0 0,1 0 2,3-2 4,4 0-5,4-1 5,2 2 0,5-4 1,1 1 0,-1-2-1,-2-2 0,-4 0 0,2-2 0,-6 2 1,-5-2 2,-3 1-2,-1 0 2,-4 0 35,1 0-13,-4 0-18,2 3-1,-3 1 8,0 2-4,0 3-5,0 0 16,0 0 3,0 0-24,0 0-5,0 0-4,0 0 3,0 5 5,0 1 2,2 0-1,4 0 0,4-3-1,2 0-1,7-3-3,1 0 3,2 0 1,0-1 1,-2-6-2,-1-1 2,-1-3 2,-3-1 0,1-4 4,0-5 3,0-5 0,-1-6-8,0-2 4,-5-1-4,-2-1 0,-7 1 4,-1-1 16,0 3 5,0 1-7,0 5 0,-4 8-9,1 6-3,0 9-3,1 4 5,1 0-9,-1 9-21,-2 20-2,-4 11 23,2 5 2,0 2-2,3-2 0,2-1 2,1-3-1,0-2 3,0-6-2,10-4-1,5-4-1,0-3 0,6-3-7,0-7-20,6-5-17,3-5 10,6-2-26,5 0-102,1-12-173</inkml:trace>
  <inkml:trace contextRef="#ctx0" brushRef="#br0" timeOffset="238684.9602">27991 4802 188,'0'0'221,"0"0"-134,0 0 5,0 0-41,0 0-28,0 0-3,16-3-12,-3 3-6,9 0 5,9-2-3,8-2 1,3 0 3,4-6-7,-1 0 0,0-1-2,-3 0-15,-7 0-12,-5 2-43,-6 2-97,-13 3-55</inkml:trace>
  <inkml:trace contextRef="#ctx0" brushRef="#br0" timeOffset="239254.8877">27932 4817 14,'0'0'45,"0"0"45,0 0-14,0 0 19,0 0-1,0 0 3,0-21-14,0 21-21,0 0-14,0 0-18,0 0-30,0 1-1,0 12-11,0 3 12,0 5 2,0-1-1,0-2 0,0 0-2,-2-1-15,2-3-20,-3 0-37,2 0-67,-2-3-83</inkml:trace>
  <inkml:trace contextRef="#ctx0" brushRef="#br0" timeOffset="239541.582">27960 4567 541,'0'0'29,"0"0"-13,0 0-16,0 0-4,0 0-124,0 0-163</inkml:trace>
  <inkml:trace contextRef="#ctx0" brushRef="#br0" timeOffset="239903.1854">28611 4918 343,'0'0'150,"0"0"-99,0 0 35,0 0-70,0 0-16,0 0-10,0 0-40,0 0-40,1-3 0,2-5-100</inkml:trace>
  <inkml:trace contextRef="#ctx0" brushRef="#br0" timeOffset="245933.0475">28649 4941 32,'0'0'57,"0"0"8,0 0-15,0 0 12,0 0 14,0 0-20,0 0 2,7-7 7,-7 7 2,0 0-19,0 0-13,0 0-18,0 0-17,-7 0-10,-8 8 10,-5 4-3,-7 3-2,-6 2-29,-1 1-30,-5 0-71,1 0-50,1-3-60</inkml:trace>
  <inkml:trace contextRef="#ctx0" brushRef="#br0" timeOffset="246804.1969">29613 4956 392,'0'0'38,"0"0"-35,0 0-3,0 0 20,0 0-8,0 0 1,3 22-3,9-22 37,6 0 7,1 0-18,5-6-16,2-9-14,-1-4-1,-2-3-10,-3-3 5,-4-1-23,-5 1 12,-3 3-4,-4 3 9,-2 6 6,-2 2 5,0 2 1,0 3 15,0 3-3,-2 1-1,1 2-8,-1 0 5,2 0-14,0 0-6,0 2-9,2 13 12,12 6 1,1 0 1,3 3 1,-1-1 0,-1-4 0,-1 3 3,-3-6-2,-3 2-1,-6-3 0,-3-1-1,0-1 1,-2 0-2,-8 0 6,-6-3-2,0-1-2,0-3-3,3-1-32,1-5-4,3 0-23,1 0-77,2 0-213</inkml:trace>
  <inkml:trace contextRef="#ctx0" brushRef="#br0" timeOffset="247020.3769">30202 4939 682,'0'0'51,"0"0"-51,0 0 0,0 0-16,0 0-46,0 0-14,29 8-64,-17-8-51</inkml:trace>
  <inkml:trace contextRef="#ctx0" brushRef="#br0" timeOffset="247390.2159">30503 4448 558,'0'0'49,"0"0"15,0 0-2,0 0-23,0 0-10,0 0-29,-14 35-16,6 15 16,0 7 15,0-2-2,2-3-10,5-7-2,1-6-1,0-2 0,0-3 2,3-4 0,9-3-1,2-2 1,2-2 2,3-3-4,5-7-23,7-4-17,5-7-3,3-2-10,-5 0-9,-6-5-57,-10-7-86</inkml:trace>
  <inkml:trace contextRef="#ctx0" brushRef="#br0" timeOffset="247633.5306">30266 4752 442,'0'0'23,"0"0"-14,80-1 42,-36-5-9,7-2-17,6 1-24,-2 1 12,-1 0-13,-8 4-16,-3 2-141,-1 0-153</inkml:trace>
  <inkml:trace contextRef="#ctx0" brushRef="#br0" timeOffset="247806.8924">31039 4859 845,'0'0'24,"0"0"-20,0 0-4,0 0-23,0 0-41,0 0-38,-1-9-385</inkml:trace>
  <inkml:trace contextRef="#ctx0" brushRef="#br0" timeOffset="250266.8509">7146 7528 69,'0'0'11,"0"0"-2,0 0 32,0 0 34,0 0-25,0 0-26,0 0 30,63 10-12,-54-10-17,2 0-5,3-4 3,2-8-5,-1-1-11,-3 0-7,-1 6 1,-5 1 0,-5 4 3,-1 2 3,0 0 21,0 0 5,0 0-13,0 0 6,0 0-7,0 0-3,0 0-16,0 3 0,0 8 0,0 3 0,0 2 1,0-3-1,0-2 0,2-1 0,4-2 0,2-3-1,0-3-5,7-2 6,4 0 4,5-4 10,1-13 4,4-5-13,-5-3 6,1-4-11,-4-3 5,1 1-4,-5-3 1,-4 3-2,-2-4 7,-5 1-6,-2-4 0,1-3 0,-4-4-2,3-3 2,-4 0-1,0 2 5,0 2-3,0 5-2,-7 2 3,-5 5 21,0 8 10,-1 3-6,2 8-17,5 6-2,2 4-2,3 3-1,1 3-6,0 28-16,0 19 11,0 16 5,0 6 2,8 5-1,4-2 1,-1-1 6,1 0 3,-3-2-8,-2-2 4,0 3 4,-1-4-6,-1-1 2,4-5-7,-1-4 0,2-7 0,-1-5 1,0-6-2,4-7 1,-4-5-1,0-5 1,0-6 0,-3-5-1,0-8-6,2-5-15,-1 0 9,-1-3-3,1-16 16,1-5 0,-2-4 0,-6 2-6,0 0-7,0-1 8,-15 1-7,-1 2-3,-3 0 8,0 3 7,1 1 0,3 1 0,3 0 2,4 1-2,5 0-2,3 0 2,0 0-3,0 0-1,10 0 1,5 3 2,1 3 1,-1 0 0,1 2-2,0 2-12,1-1-86,-3-1-150</inkml:trace>
  <inkml:trace contextRef="#ctx0" brushRef="#br0" timeOffset="250652.3292">7342 7171 650,'0'0'71,"0"0"-45,0 0 15,0 0-29,0 0-12,0 0-14,0-24-48,0 24-115,0 0-370</inkml:trace>
  <inkml:trace contextRef="#ctx0" brushRef="#br0" timeOffset="256395.9992">25390 4565 217,'0'0'108,"0"0"-81,0 0 19,0 0 4,0 0-49,0 0 6,0 0 3,-28 94-4,17-44 11,3 9 22,2 8-8,2 1-18,4-1-2,0-5 10,0-8-21,6-4 5,7-9-4,5-3-1,3-9-3,4-1-48,2-10-50,2-6-90</inkml:trace>
  <inkml:trace contextRef="#ctx0" brushRef="#br0" timeOffset="256803.2672">25727 4948 233,'0'0'95,"0"0"10,0 0-11,0 0-61,0 0 0,0 0-31,-75 0 12,59 12-2,-1 5-10,2 5 11,3 4 2,5-1 0,7 1-9,0-5-5,3-4-1,15-4 0,7-4 2,5-4-4,4-5 1,5 0-32,-3-2-82,-3-12-153</inkml:trace>
  <inkml:trace contextRef="#ctx0" brushRef="#br0" timeOffset="257204.392">25837 4476 247,'0'0'121,"0"0"-121,0 0 0,31 109 24,-10-53 24,3 2-7,2 3 7,0 1 32,-2-4-50,-3 0-12,-9-5-12,-7-1-5,-5 1 7,-10-2-2,-22 1-5,-11 1-1,-10-2-10,-5-3-99,-2-7-182</inkml:trace>
  <inkml:trace contextRef="#ctx0" brushRef="#br0" timeOffset="258407.5286">30091 2996 368,'0'0'54,"0"0"19,0 0-19,0 0-52,0 0 1,-38 80 13,20-39 11,8 8-8,1 5-10,3 3 11,3 0-19,3-1 10,0-3-9,0-5 1,2-4-3,14-4 1,3-6-1,2-6 0,3-6-14,0-5-47,3-8-57,4-9-52,5 0-117</inkml:trace>
  <inkml:trace contextRef="#ctx0" brushRef="#br0" timeOffset="258939.9071">30465 3052 375,'0'0'78,"0"0"-31,0 0 42,0 0-51,0 0-29,0 0-9,-6 43-1,-2 4 1,-2 4 22,1 0-5,0-1 9,2-3-15,0-1-5,2-4-1,3-4-4,2-5 0,0-6-1,7-6 0,10-6-1,7-4-5,4-8-11,5-3-3,-2 0-7,-1 0-31,-7 0-58,-4-6-50,-7-6-122</inkml:trace>
  <inkml:trace contextRef="#ctx0" brushRef="#br0" timeOffset="259209.0046">30273 3318 267,'0'0'82,"0"0"-47,0 0 20,0 0-2,91-23 8,-54 14-21,10 2-23,5-1-10,3 2-1,-3 0-6,-4 1-76,-8 1-138</inkml:trace>
  <inkml:trace contextRef="#ctx0" brushRef="#br0" timeOffset="259503.3145">30984 2952 455,'0'0'3,"0"0"-3,0 0 0,5 80 18,-4-34 25,2 3 14,0-1-27,4 2-4,-2 4 2,0 0-10,-5 0-15,0-1 1,-5-3-3,-19-4-1,-12 1-2,-8-3-88,-4-8-199</inkml:trace>
  <inkml:trace contextRef="#ctx0" brushRef="#br0" timeOffset="260944.9413">9805 7065 273,'0'0'57,"0"0"-53,0 0 50,0 0 99,0 0-70,0 0-45,-50-59-7,31 59-2,-2 0-18,-1 6-6,-4 15-3,-2 7-4,4 8 4,-1 7-3,5 2 1,6 3 0,6-4 2,8-2 1,0-7-1,5-7-1,18-4-1,9-8 0,5-5-2,8-7 4,1-4-1,5 0-1,1-16-19,2-8-52,-5-3-191</inkml:trace>
  <inkml:trace contextRef="#ctx0" brushRef="#br0" timeOffset="261277.0118">10270 7042 429,'0'0'84,"0"0"-78,0 0-5,0 0 24,0 0 25,0 0-20,66-7 4,-44 3-8,4-3-16,2 2-2,-3 0-8,-3 5-46,-6 0-110,-12 5-97</inkml:trace>
  <inkml:trace contextRef="#ctx0" brushRef="#br0" timeOffset="261477.5445">10303 7230 170,'0'0'3,"0"0"24,0 0 12,0 0-3,100-41-13,-79 31-7,6 0-2,-8 5-3,0 0-11,-2 2-20,-2 2-162</inkml:trace>
  <inkml:trace contextRef="#ctx0" brushRef="#br0" timeOffset="262016.3359">11107 6812 213,'0'0'95,"0"0"-6,0 0-18,0 0-33,0 0-20,-88 4-4,69 16-1,4 5 6,1 7-12,8 7 12,3 4-6,3 3 1,0-6-13,8-4-1,10-7 0,5-7-6,3-6 6,4-8 2,0-4 0,0-4 0,1-2 9,2-17 4,0-7-12,-2-1-3,-4-2 0,-8-2-4,-4 1 4,-3-4 2,-6 2 2,-5-2 8,-1 1 2,0 3-3,-12 3-4,-10 4-7,-6 8-2,-7 7-11,-1 8-6,1 0-79,-2 16-8,1 9-129</inkml:trace>
  <inkml:trace contextRef="#ctx0" brushRef="#br0" timeOffset="272665.4443">10459 6967 7,'0'0'69,"0"0"-10,0 0-5,0 0 7,0 0-18,0 0-43,0 0-17,0 0-4,-20-14-6,14 14 27,1 3 3,-5 3-3,4 3-11,-3 3-17,-3 3-54,3 0-28</inkml:trace>
  <inkml:trace contextRef="#ctx0" brushRef="#br0" timeOffset="273328.9351">10345 7108 0,'0'0'26,"0"0"7,0 0 9,0 0 25,0 0 13,0 0 0,0 1-31,0-2-3,3-8-11,6-2-26,2 1-8,-3 1-1,1 0 4,-1 0-4,-1 2 1,-1-2 0,-2 1 1,4-2 0,-5-1-2,7-3 4,-4-1-3,-1 3-1,-2 1 2,-3 6-2,0 3 4,0 2 0,0 0 6,0 0 22,0 0-26,0 0-6,0 3 1,-2 9-1,-1 6 2,2 3 1,1 0-3,0 1 0,0-1 0,0-3 0,6-2 0,1-3-1,3-2 1,-2-4-8,1 0-2,0-6-3,1-1 13,1 0 12,2 0-8,-1 0 0,-1-5 0,-1-3 1,-4-3-3,2-1 4,-4-4 2,3-3 2,1 0 0,-1 1-4,1 4-6,-2 5-1,-6 6-1,4 3 2,-2 0 0,1 3 9,3 14 12,0 4-6,-2 3-1,1-2-5,0 1 6,-3-4-11,1-1 4,-3-1-6,0 0 2,0-1-2,0 3 1,0-1-3,-8 1 0,-8 2 0,0-3-7,-1-3-57,3-7-27,0-7-90</inkml:trace>
  <inkml:trace contextRef="#ctx0" brushRef="#br0" timeOffset="273529.4739">10509 6804 462,'0'0'72,"0"0"-24,0 0 2,0 0-50,0 0-40,0 0-227</inkml:trace>
  <inkml:trace contextRef="#ctx0" brushRef="#br0" timeOffset="274052.5461">10782 6563 168,'0'0'206,"0"0"-158,0 0-15,0 0-27,0 0 19,0 0 30,-8 118-1,8-61-15,0 4-2,8 4-18,1 0 7,3-2-17,-3 0-4,3-3-5,1 1 4,4-2-8,-3-4 3,-2 1-12,-3-4-30,-6-5-45,-3-8-81,0-9-115</inkml:trace>
  <inkml:trace contextRef="#ctx0" brushRef="#br0" timeOffset="274700.8416">11538 6580 319,'0'0'66,"0"0"-27,0 0-17,0 0 2,0 0-12,0 0-2,-27 52 4,27-32 22,11 3 12,7-2-15,3 0-19,4-2-7,3 0 4,2-1-9,0-1 0,3 1 2,3-1-2,0 1 2,2-4-4,-2-2-3,-5-2 3,-5 1 3,-11 0-1,-8 5-1,-7 6-1,0 7 1,-18 6 0,-13 4 9,-10 2 0,-8 2 13,-1 0-21,-1 1-2,2-1-16,7-3-85,3-5-139</inkml:trace>
  <inkml:trace contextRef="#ctx0" brushRef="#br0" timeOffset="279123.3032">12684 7398 182,'0'0'152,"0"0"-131,0 0 21,0 0-3,0 0-16,0 0 18,0 0 24,-6 56-27,0-41-23,-1 5-1,-5 5-8,-6 9-6,-7 6-43,-8 2-196</inkml:trace>
  <inkml:trace contextRef="#ctx0" brushRef="#br0" timeOffset="281004.8976">14346 6851 213,'0'0'104,"0"0"-93,0 0-8,0 0 37,0 0-5,0 0 20,51-80 4,-42 74-32,-2 1-8,2 5-13,1 0-1,4 0 1,2 8 24,2 10 1,2 4-17,-1 6-5,-2 0-4,-4 2-5,-1-1 0,-6 0 0,-3-1 2,-3-1 2,0-1-4,0-2 0,0-5 2,-2-4-2,-1-7 0,2-3-1,1-5-5,0 0 2,0 0-3,0-13 7,0-11-2,4-8-3,9-4 5,4-4 0,4-1 0,0 5-4,1 6 4,-2 8 2,-5 5 3,-2 6 9,-2 6-11,-2 2 6,1 3-9,0 0-2,1 5 2,5 12 6,-2 3-4,2 1 4,-1 0-3,1 2 0,-1-1-1,0-1 6,-3 0-8,0-3 5,-3 0-1,-1 0-3,-1-3 1,2-1-2,-2-2 1,-1-5-1,2-1-1,2-4-4,1-2 4,-1 0 1,3 0-9,-3-6-15,-1 0 4,2 0-73,1 0-109</inkml:trace>
  <inkml:trace contextRef="#ctx0" brushRef="#br0" timeOffset="281575.6262">15191 6765 238,'0'0'43,"0"0"-19,0 0 43,0 0-25,0 0-24,-96 96 33,81-58 14,5-1-24,4-2-9,6-7-11,0-5-19,0-5-2,9-4-2,7-5-2,5-3 3,5-6 1,3 0 2,7-8-2,0-11-12,-2-2-8,-6-1-25,-8 0-16,-5-2 47,-9-1-43,-3-3 4,-3 3 12,0 2 10,-12 4 31,-5 2 41,2 6 49,-1 4 16,4 3-28,3 2-13,2 0-33,5 2 7,2 0-39,0 0-2,0-1-10,3-2-4,18-3 12,12-6 4,11-3 15,4 1-12,1 0 10,-7 6-9,-4 3-4,-10 3-11,-6 2-21,-5 0-41,-8 0-86,-9 11-92</inkml:trace>
  <inkml:trace contextRef="#ctx0" brushRef="#br0" timeOffset="282800.6118">16626 6703 446,'0'0'50,"0"0"19,0 0-12,0 0-10,-94-7-28,70 10-4,0 13-14,0 11 1,0 7-2,2 5 2,3 1-1,5 1-2,6-4 1,7-6 0,1-6-4,1-7 0,19-6-6,7-6 10,9-6 4,5 0-4,3-12-9,6-9-2,0-6-13,0 0-17,-1-3 22,-7-2-4,-7 4 23,-10-4 1,-7 2 1,-5-1 8,-4-4 7,-1-3-4,-4-2 6,-4-1-6,0-1 4,0 1-7,-10 3 27,-4 5 2,-2 8-3,2 5-21,3 10 3,3 4 4,4 4-10,2 2 0,2 3-12,-1 24-18,-1 15 18,1 12 5,1 4 11,0-3-9,0-2 1,0-5-2,0-4-6,-2-2 2,1-3 0,1-3-2,0-4-2,0-10 0,0-7 1,0-7-1,0-6-10,3-2-21,1 0 2,4-10 12,3-11 16,0-4 0,1 2 1,0 2 2,-3 1 2,6 2 3,-3 2-2,4 4-3,1 3-2,-2 7 0,2 2-2,1 0 2,0 8 1,0 5 1,-3 2-6,0 3 6,-3 0-2,3 1-2,-3 0-5,1-1-38,4-4-67,0-7-153</inkml:trace>
  <inkml:trace contextRef="#ctx0" brushRef="#br0" timeOffset="283780.9178">17493 6730 212,'0'0'139,"0"0"-102,0 0 60,0 0-1,0 0-42,-94-12-24,71 22-18,2 3-10,2 3 4,4 3 2,5 0-5,-1 5-3,6-2 1,4 1 4,1-7-5,0 0-1,7-6-3,9-4 1,4-3 2,4-3 1,3 0 6,3-15-6,0-6-4,-5 0-20,-2 0-1,-7 1 6,-7 4 19,-5 1 2,-4 3 1,0 1 3,0 5 43,0 2-18,0 2-11,0 2-18,0 0-2,0 0-10,0 0-19,0 4 9,0 3 20,0 2 1,0-3-1,3-2-2,5-2-13,7-2-1,3 0-12,3-7 4,2-7-22,0-2 22,-4 2 10,1 0 13,-5 2 0,1 0 2,-4 3 27,1 2 29,-1-1 5,-3 3-31,5 4-15,-4 1-5,2 0-5,-2 7 7,-1 10 4,-2 5-6,-6 3 1,-1 2 0,0 1-5,0 1 1,-1-2-3,-6-1-1,1-7 0,3-5-4,2-7 0,1-4-10,0-3-21,0 0 8,0-7 9,0-13 6,6-7-18,5-1 22,0-1 3,0 2-1,2 5 2,-4 2 0,3 5 14,1 1-4,4 7 7,2 1-14,-1 2-3,2 4-3,-3 0 3,-3 2 9,-2 9 12,0 1-5,-5 1-5,-1 1-4,0 2-7,-2-2 6,1-1-5,0 0-1,-1-5-4,5 0-28,7-1-26,10-5-30,10-2-41,5 0-170</inkml:trace>
  <inkml:trace contextRef="#ctx0" brushRef="#br0" timeOffset="284821.0989">18526 6667 3,'0'0'386,"0"0"-348,0 0 91,0 0-46,0 0-48,0 0-17,-43-42 9,25 42-25,-7 0-2,-7 6-2,0 10 2,-3 1 0,5 4-1,7-3 1,7-3 4,6-1-4,9-4-5,1-4-15,0-1 0,14-5 5,8 0-5,5 0-8,5-11 14,1-3-25,-1 4 30,-10 2 2,-8 4 7,-7 4 8,-1 0 34,-2 0 0,4 18 2,-2 9-26,1 11-8,-6 4-3,-1 9 16,0-1-15,-13 3 3,-6-1-5,-7-2-5,-2-2 6,-2-1-6,-1-2 1,1-5-2,0-2-2,3-8-2,7-10-24,6-8 3,8-12-12,6 0 20,0-6 5,0-12 12,6-3 1,8-3 20,3-4-3,6 0-1,2-5-5,9-2-7,5-4-4,6-3-1,3 0 0,0-3 1,1-1-1,-4 4 1,-2 2 1,-7 3 2,-7 9 7,-8 4 1,-9 6-1,-4 3 5,-5 0-3,-2 2-7,1 3 0,-2 6-1,0 0 10,0 4 25,0 0 2,0 0-42,-2 4-3,-8 15-11,-2 8 13,-1 2 1,6 1-2,7-5 1,0-5-6,8-4-14,17-6-7,8-9 0,6-1 2,3 0-42,-5-7-118,-7-7-234</inkml:trace>
  <inkml:trace contextRef="#ctx0" brushRef="#br0" timeOffset="286455.8339">20426 6587 268,'0'0'14,"0"0"-10,0 0 21,0 0-5,0 0 7,-81 63 23,68-38 10,2 2 12,4-2-24,0 1-36,5-2-1,2-4-8,0-2-3,3-5-8,12-5 2,1-4 3,4-4 3,3 0 20,4-6-1,3-12-6,1-3-5,-2 3-3,-8-2-4,-5 2-1,-10 2 1,-4-3 6,-2 1-4,0 0-3,-9 3 0,-8 2 0,-1 4-3,-3 3 3,1 0-1,3 3 1,4 1 0,4 1 1,4-2 3,4 1-1,1-2-3,0-5 1,6-3-3,13-2-4,4-1 5,4 5-5,1 2 6,3 5 0,-1 3 5,0 0-2,-5 4 9,-3 11-1,-5 2-2,-2 4 1,-6 0 0,-5 2-4,-2 0-4,-2-1 4,0-1-5,0-1-1,0-2 0,-3-5 1,1-2-1,1-4-3,1-5-7,0-2-16,0 0 18,0-5 5,0-13 0,12-7-2,7-7 3,3-1-7,4 1-11,-4 7 7,1 7 10,-10 7 3,-1 7 32,-5 4-25,3 0-4,3 7 4,-1 8 6,4 0-9,1 2-2,2-2-1,3 0-1,-2-2 0,-2-2-17,-2-2-32,-1-1-103,-3-4-160</inkml:trace>
  <inkml:trace contextRef="#ctx0" brushRef="#br0" timeOffset="286956.5609">21509 6273 111,'0'0'27,"0"0"26,21-82 70,-15 64-61,-2 5 31,0 4 14,-4 7-18,0 2-6,0 0-28,0 6-50,0 24-5,0 14 0,0 11 4,0 1 8,0-2-7,0-2 2,0-7 0,0-5-7,0-2 0,0-5 3,5-6-3,4-3 0,0-6 1,3-4 0,0-5-1,0-3 0,9-4-2,6-2-16,5 0-13,4-16-5,2-8-14,-1-1-66,-12-5-109</inkml:trace>
  <inkml:trace contextRef="#ctx0" brushRef="#br0" timeOffset="287226.6491">21352 6425 333,'0'0'110,"0"0"-73,0 0 27,0 0-14,0 0-28,0 0 41,90-33-24,-44 22-15,2 1-3,2-1-1,-2 2-11,-2 3-9,-2 1-19,-3 2-65,-3 3-96,-8 0-170</inkml:trace>
  <inkml:trace contextRef="#ctx0" brushRef="#br0" timeOffset="287511.6385">22154 6635 848,'0'0'57,"0"0"-46,0 0-11,0 0 0,0 0-20,0 0-13,0 0-30,0-1-27,0-8-295</inkml:trace>
  <inkml:trace contextRef="#ctx0" brushRef="#br0" timeOffset="292671.3361">7504 9354 88,'0'0'191,"0"0"-185,0 0 4,0 0-7,0 0 32,0 0-10,0 0-7,0 17 6,0-17 0,0 0 6,0 0-15,4 0-15,7 0 3,7-14 36,3-6-11,9-4-28,-3-3-10,-1 3-14,-6 5 7,-8 6 15,-6 9 2,-6 3 1,0 1 5,0 0 17,0 0-18,-3 13 1,-5 5-6,1 1 5,2 2-2,-2 4-3,7-1 1,-3 0 10,3-2-5,0-5-3,0-2-3,0-4-2,10-4 1,2-4-3,2-3 4,2 0 2,5 0-1,0-12 6,3-4-1,-2-6 9,2-2-12,-3-4 4,4-7 2,2-4-2,0-3-2,0 0 5,-2-2-6,-10 2 3,-3 0 5,-8 0 11,-2 0 0,-2 2-10,0 4 0,-6 6 10,-9 5-13,3 5 5,-3 6 1,6 7 1,3 4-5,2 3-3,1 0-9,1 0-1,-1 24-12,2 15 13,1 15 0,0 12 5,0 4 7,0 5-8,4 6 0,5 3 4,3 1-1,0-5 2,1-5 3,-2-12-6,4-3-6,-6-2 0,-2-4 0,-4-3 1,-1-6 1,1-6-1,0-9-1,1-7-2,1-10 1,-1-5-7,-2-8-20,1 0-5,3-11 28,4-14 5,-1-8 0,-3-1 4,0 1-3,-6 3-1,0 2 0,0 2 1,0 6 5,-6 5 19,3 2 2,0 1-21,3-2-6,0-2-6,15-4-23,9-1-12,4 1 5,-1 6-26,-3 4-45,-9 6-121</inkml:trace>
  <inkml:trace contextRef="#ctx0" brushRef="#br0" timeOffset="292972.1446">7661 9083 610,'0'0'0,"0"0"0,0 0-9,0 0-68,0 0-199</inkml:trace>
  <inkml:trace contextRef="#ctx0" brushRef="#br0" timeOffset="293943.4169">9973 8860 385,'0'0'51,"0"0"-1,0 0-11,0 0-35,-83-4-2,54 7 13,1 7-12,1 1 11,3 2 18,2 5-10,4 7-15,3 7 3,3 7-7,6 2 2,6-3 8,0-5 9,5-6-11,14-6-3,6-6-8,4-4 0,2-6 4,6-5-4,5 0-26,-2-3-153,-2-12-265</inkml:trace>
  <inkml:trace contextRef="#ctx0" brushRef="#br0" timeOffset="294729.7395">10667 8916 238,'0'0'185,"0"0"-171,0 0 38,0 0 6,0 0-45,0 0 29,7-12-35,2 0-7,2 1 0,-5 0 5,1 3-3,-1-3 2,0 1-4,-1 2 0,-2 2-3,-3 3 2,0 3 1,0 0 4,0 0 5,0 0-9,0 14-8,0 7 8,0 3 3,0-1-3,0-2 4,0-2-4,0-6 0,0 0-3,3-6 3,4-1-1,2-2-2,-1-4 0,5 0 2,-1 0 1,4 0 0,2-1 4,3-9-4,-1-4 1,2-1 2,-1-5 0,-2-3 0,1 1 0,-3-2 5,-3 5-6,-5 2 9,0 6 7,-6 5 15,-2 3 0,2 2-26,2 1-7,2 0-8,5 0 8,0 10 1,3 4 20,-2 0-5,-2 1-4,-1-1-4,-4 0-1,-3 1-5,-3-1 1,0 0-2,0 3 0,-9 0-1,-7 1-23,-5-1-60,-3-6-178</inkml:trace>
  <inkml:trace contextRef="#ctx0" brushRef="#br0" timeOffset="294930.1797">10837 8589 729,'0'0'26,"0"0"-24,0 0 3,0 0-5,0 0-13,0 0-56,-11-15-106,11 15-277</inkml:trace>
  <inkml:trace contextRef="#ctx0" brushRef="#br0" timeOffset="295709.83">11774 8440 198,'0'0'83,"0"0"-28,0 0 38,0 0 55,0 0-38,0 0-52,-27-36-46,24 50-12,-3 19 0,-1 12 1,2 8 18,1 2-7,2-2 1,2 1-4,0-4-2,0-1 0,0-2-3,5-3 2,-1-1-6,2-2 2,-3-1-4,0-4-11,-1-2-13,-1-9-13,2-4 0,3-9-10,3-6-73,2-6-137</inkml:trace>
  <inkml:trace contextRef="#ctx0" brushRef="#br0" timeOffset="296095.2891">12113 8526 352,'0'0'62,"0"0"-10,0 0 44,0 0-75,0 0 0,0 0 18,-14 111-8,11-70-13,-1-1 9,-2-2-7,1-3-13,2-5-4,-1-5-3,4-2-1,0-7-37,0-6-72,12-9-145</inkml:trace>
  <inkml:trace contextRef="#ctx0" brushRef="#br0" timeOffset="296588.0811">12286 8447 514,'0'0'21,"0"0"-21,0 0 34,0 0-24,0 0-10,0 0 0,20 5 4,-3 7 35,2 0-20,-2 2-5,5-1-2,2-3-9,3-2-3,1-2 0,3-1 16,-2-1 1,-7 1-5,-2-1-1,-5 3-6,-2 3-5,-4 2 2,-3 3-1,-1 2 1,-3 4 3,-2 1 8,0 4-3,-4 1-5,-8 1 2,-4 3-4,-2 0-3,-6 1 0,-1 1-2,-5 0-13,-2 0 8,-2 1-11,1-3-16,0-1 4,5-3-61,4-7-52,8-10-136</inkml:trace>
  <inkml:trace contextRef="#ctx0" brushRef="#br0" timeOffset="297220.9607">13245 9000 531,'0'0'129,"0"0"-129,0 0 0,0 0 33,0 0-16,0 77-11,-11-55-3,-5 6-3,-2 1-61,-4 2-201,0-3-134</inkml:trace>
  <inkml:trace contextRef="#ctx0" brushRef="#br0" timeOffset="303419.7422">14993 8670 30,'0'0'93,"0"0"-49,0 0 36,0 0-21,-80-4 7,59 4-29,0 0-23,0 3-10,3 9-3,-1 1 4,0 7-4,1 1 0,-2 5 0,4-1 5,3 4-1,2-2 2,6-3-6,5-2 4,0-4-7,0-4 2,5-3-6,13-5 6,6-5 1,3-1 15,3 0 4,2-15 4,1-6-24,0-4-2,-3-3 2,-2 0-2,-4 1 1,-7 1 1,-3 4 7,-8 2-1,-4 6 24,-2 4 13,0 5 16,0 2-18,-3 2 7,-3 1-37,-2 0-7,0 4-4,0 13-3,4 2 3,2 1 2,2-2-2,0-1 1,2-2-1,10-3 0,1-3-1,3-3 0,5-2 1,1-2 0,5-2 0,1 0-2,0 0-12,2-2 1,-4-4 4,-2-2-2,-3-2 5,-3-2 5,-3-3-3,-3-3 4,3-3 0,-5-5 1,2-4 5,3-6-2,-4-1-1,-2-3 3,-4 3 0,-3 2 6,-2 5 13,0 6-2,0 8 7,0 5 13,-5 5 2,1 6-13,4 0-9,-1 0-23,-2 25-9,0 21 1,-2 14 8,4 10 3,-3 4-3,3 0 7,-1-1 9,-1-6-5,0-5 1,2-5-5,-3-6-6,4-1 1,-2-2-2,1-1 1,1 0-1,0-7-1,0-5 0,0-13 0,0-10-3,0-7 0,0-5-22,4-8 5,3-20 15,3-16-1,0-6-14,0-4-27,-1-3 18,-3 1 5,-3 4 14,-3 3 7,0 9 4,0 3 2,0 8 23,-1 1 1,1 4-10,0 1-13,8 2-3,12 4-4,6 4 3,2 11-3,2 2 4,-5 0 0,-2 9 9,-7 9-5,-7 3-3,-5 3 1,-4 3 5,0 2-6,-10-1 0,-8 1-1,0-5-10,-3-3 0,3-4-31,-3-4-10,1-4-46,-3-3-179</inkml:trace>
  <inkml:trace contextRef="#ctx0" brushRef="#br0" timeOffset="304262.4719">15777 8547 376,'0'0'107,"0"0"-59,0 0 24,0 0-37,0 0-32,0 0-1,-2 75 37,7-22-5,-2 2-10,0 0 0,-3 1 1,0-2-8,0-3-3,-4-1-5,0-6-9,3-1 0,1-6 0,0-6-2,0-6-19,0-8-10,0-7-14,0-5-50,6-5-137,0 0-145</inkml:trace>
  <inkml:trace contextRef="#ctx0" brushRef="#br0" timeOffset="305606.4676">15802 8830 370,'0'0'129,"0"0"-120,0 0 52,0 0-2,0 0-31,0 0-11,6-59-3,10 52-14,7 1 2,3-1-1,3 5 8,-3 2 3,-3 0-5,-3 0-2,-5 4-3,-1 5-1,-5 5-1,-4 1-2,-3 1-4,-2 4 6,0-2-7,-8-1-10,-7-2 1,0-4-3,-1-1-12,1-4-3,0-2 14,2-1 18,-2 2-24,3-2-21,1-2 42,3-1-15,4 0 20,4 0 4,0 0 11,0 0 6,0 0-21,12 0 1,8-1-1,5-7 6,5-2-3,4-3 8,4-1 10,3-4-3,-2-2-9,0-1 3,-3-3-12,-1 0 2,0-3 2,1-6-4,-2-4 2,-3-2-2,-2-3 1,-7 0 1,-9 1 0,-7 0 6,-4 6-4,-2-1 17,0 4 8,-8 5-4,-5 4-2,-3 7 4,0 6-20,0 10-5,1 0-2,-3 14 0,3 19-1,1 12 1,3 10 3,2 6 4,6 2-2,3-1 3,0-6-1,0-9-1,6-7-3,9-4-3,6-6 0,2-4 0,2-6 1,2-9-1,1-4-4,5-7-9,0 0-3,3-12-8,0-9 2,-4-2-3,-2-1 6,-8 0-10,-4 3 13,-4 3-9,-6 2 15,-3 9 10,-4 3 6,-1 2 61,0 0-23,0 2-12,0 0-9,0 0-12,0 0-11,-3 0-9,-1 10 8,-2 5 1,3 0-1,3-2 0,0-1-2,0-1 3,0-2 0,3-2-2,7-2 2,4-5-2,4 0 1,4 0-2,4-8 0,0-7-3,0-1 6,-4-4 0,-5-1 1,0-2 4,-5 5 8,-1 7-2,-5 3-4,-3 6 21,-3 2 14,0 0-18,0 0-24,1 8-1,4 13 1,-1 10 0,-1 8 21,-3 7-2,0 3 0,-4 6-9,-13 2 3,-5 0-5,-5-2-8,-1-5 1,-1-1-1,1-4 1,1-3-1,6-8 0,0-8-1,5-9 0,7-7-6,3-10 1,0 0 6,1-4 1,0-17 1,3-7-3,2-3 2,2-3-1,19-6 0,8-2-2,12-5 0,6-2-17,7 0-32,-3 2-23,0 1 4,-5 8-89,-4 7-70,-8 4 0</inkml:trace>
  <inkml:trace contextRef="#ctx0" brushRef="#br0" timeOffset="307266.6636">18458 8804 340,'0'0'161,"0"0"-157,0 0 0,0 0 25,0 0-4,0 0-11,19 5-6,-10-4 2,6-1 15,3 0 20,6 0-13,1-8-17,2-8-10,0-2-1,0-3-2,-5-1-2,-2-2 1,-7-4-1,-1 0 1,-5-2-1,-1-4 1,-1-2 0,-3-1 2,-2 1-3,0 1 1,0 5 0,0 6 3,-5 6 1,-1 6 4,0 4 10,3 4 7,1 4-24,1 0 5,-1 7-7,1 23-13,-3 15 13,4 11 1,0 0 1,0-3-1,5-8 4,9-6-3,2-9-2,4-6 0,7-6 0,5-6 0,7-4 0,7-8-1,2 0-13,1-11-11,0-13 2,-5-6 5,-4-4 7,-7-6 3,-6 0 1,-8-4 6,-10 0 0,-6 1 2,-3 4 0,0 2 20,-1 9-1,-7 2-1,1 5-3,1 9 0,0 3-6,3 6 24,2 3 7,-3 0-41,0 24 0,-2 12-1,0 11 1,-1 3 8,1-4-5,3-2-2,-2-3 0,4-7-1,-2-4 2,1-4-2,2-8 0,0-3 0,0-6 0,0-4 0,0-2-9,0-3-28,0 0-1,0 0 30,2 0 0,2-2 8,4-10 0,1-6 0,4-2 0,1-4-6,3-1-13,5-1-20,3 2 2,0 4 22,-3 5 15,-7 7 2,-6 6 13,-1 2-1,-2 0-9,0 10 18,5 8-11,-2 3-1,4 0-6,0-3 0,-1-1-3,4-3-2,-1-4 1,6-1-1,4-4 2,0-4 0,1-1 1,1 0-3,-2 0 0,-1-10 0,0-1-1,-6-2 1,0-1 1,-8-1-1,-2 0 4,-3-3-1,-3-2 2,-2 1-4,0 2 0,0 4 1,0 4-1,0 6 6,-2 3 14,-2 0 8,-3 3-29,-1 16-8,-2 10 8,0 1 7,8-1-4,2-2-1,0-6-2,12-5 0,7-2-2,5-8 1,7-3-3,7-3-25,5 0-29,-1-10-28,-5-12-439</inkml:trace>
  <inkml:trace contextRef="#ctx0" brushRef="#br0" timeOffset="307814.3768">18613 8515 319,'0'0'187,"0"0"-167,0 0 1,0 0 53,0 0-25,0 0-9,88-28-19,-61 28-10,3 0 0,7-2-4,9-1-6,8-4-1,4-3-17,1 0-102,-7 4-213</inkml:trace>
  <inkml:trace contextRef="#ctx0" brushRef="#br0" timeOffset="309117.7634">21376 8550 381,'0'0'16,"0"0"-11,0 0-4,0 0 9,0 0-1,0 0 15,0 0 12,19 46 42,-10-46-30,5 0-19,5-1-9,4-14-5,3-5-9,3-4-6,-5-2-6,0-2 6,-7 0 0,-5-1 0,-2 2 3,-5-4-3,-5 2 6,0-3-6,0-1 3,0-1-1,0 0 5,-7 7-6,3 4 0,-1 10 29,3 7-6,1 1 6,-1 5-5,2 0-20,-1 14-5,-1 21-11,2 16 11,-1 7 10,1 4-2,0 5-3,0-3 3,0-1-7,0-2 2,9-7-2,2-6-1,3-2-3,0-5-27,-1-3-34,-5-5-69,-5-9-121</inkml:trace>
  <inkml:trace contextRef="#ctx0" brushRef="#br0" timeOffset="309565.7249">21633 8408 355,'0'0'84,"0"0"-80,0 0 2,28-85 6,-2 64 21,0 4 29,1 3 9,-3 10-24,-3 4-10,0 0-16,-2 18 10,-1 4-13,0 3-13,-6 2-3,-3-2-2,-9 3-3,0-3-7,-4 0-3,-16 1 11,-8-3-19,-4-3 8,2-4-5,2-6 6,6-2-21,5-5-16,3-1-44,6-2-1,3 0-37,5 0-165</inkml:trace>
  <inkml:trace contextRef="#ctx0" brushRef="#br0" timeOffset="310336.7533">21868 8465 357,'0'0'85,"0"0"-85,0 0 0,0 0 3,0 0 32,0 0 21,81-26-25,-47 5-19,2-2 2,-2-5 8,-1-3-2,2-5 7,-1-6-5,1-5-16,-2-1-2,-4 0-4,-5 3 2,-3 3 2,-9 7 3,-4 6-6,-5 7 1,-3 7 13,0 4-1,0 4 14,0 3-6,-6 3-19,-2 1-2,-1 0-1,-2 11-6,-2 19 5,1 14 1,3 13 3,2 5 8,4 2-5,3-2 6,-2-5-2,-1-6-1,1-1 0,1-5-5,-1-4-1,2-4-3,-1-7 0,1-5 1,0-7-1,0-7 0,0-3-2,0-5-16,0-3-12,0 0 10,0-16 14,14-11-4,5-8 3,3-1-5,1 4 5,-3 5 3,-3 9 4,-5 7 1,-2 8-1,1 3-3,-1 0 3,4 3 12,0 12 3,2 1-3,0 0-6,0 1-3,2-1-3,-2-1 1,1-1-1,-2-2-12,0-2-25,1 0-55,-4-5-138,2-3-123</inkml:trace>
  <inkml:trace contextRef="#ctx0" brushRef="#br0" timeOffset="311524.3244">22822 8398 352,'0'0'71,"0"0"-16,0 0 35,0 0-47,0 0 9,0 0-25,-9-50 19,-1 49-13,-3 1-33,-4 0-5,-4 6 1,-5 13 1,3 4 3,3 1 5,5-2-2,8-1-3,5-2 0,2-3-2,0-3 0,6-3-4,9-6-1,8-4-5,2 0-1,2 0-8,-4-11-4,-4-3-4,-5 0 16,-3-2 9,-2-2 4,4-2 1,-2 2-1,-4 4-1,0 4 1,-5 5 1,-2 5 13,0 0 24,0 0-20,0 0-18,0 10-9,0 4 9,-3 4 0,3-3 1,0-2-1,0-5 0,0 0-1,7-5-2,4-1-3,4-2-4,3 0 5,6-17 1,4-5-3,0-1-17,1-1-43,-8-2 18,-2 2 39,-3-1 10,-4 0 10,-1 6 25,-3 5-2,-4 7 17,-3 5 15,-1 2-4,0 0-21,0 0-40,0 14 0,0 6 0,5 2 8,2 1-1,2-2 0,3-1-2,-3-3 0,-1 0-2,-1-3-2,-3 1 1,-2-1 1,-2 4-2,0 1-1,0 0-14,0 1 3,-13-5-30,-7-1 21,-7-4 17,-4 1 3,-1-1 1,1-1 8,6 0 9,9-3-17,5-3-1,8-1 0,3-2-1,0 0-2,0 0 0,11-6-6,20-16 9,15-6 0,7-5 0,3-2 0,-4 2 0,-4 4 0,-5 3 0,-2-2 0,2 3 1,-1-1-2,-2 0 1,0 2-1,-6 3-4,-8 2-10,-13 3 6,-8 7 9,-5-1 14,0 4 38,-3 5-11,-11 1-25,-5 0-16,-5 4-2,1 17-2,3 3 3,2 4 0,7-2-2,7-1 3,4-3-5,0-4 2,4-3 0,14-4-3,3-4-23,8 0-11,3-4-6,1-3-63,-1 0-91,-9 0-184</inkml:trace>
  <inkml:trace contextRef="#ctx0" brushRef="#br0" timeOffset="312721.6039">25040 7880 330,'0'0'150,"0"0"-92,0 0 17,0 0-30,0 0 12,0 0-35,-12-61-13,1 53 13,-5 0-14,-4 3-6,-6 3-2,-2 2 1,-5 0-4,2 4 3,1 12-1,6 3-1,5 7 2,7 7-2,9 5-1,3 4-2,12 1 2,13-3-7,6-2 0,2-4 2,0-6 5,-5-4 0,-5-1 3,-7-1-2,-7 1 2,-6-2 1,-3-3-1,0-1 2,0-2 1,-9-3 5,-4-2 1,-7-1-1,-2-1-1,-2-2-7,-3-4 0,-1 0-8,-2 0-6,3-2-2,0 0 6,5 0-12,7 0-17,7-2-86,8-11-128</inkml:trace>
  <inkml:trace contextRef="#ctx0" brushRef="#br0" timeOffset="313181.5822">25230 7777 330,'0'0'125,"0"0"-72,0 0 43,0 0-31,0 0-44,0 0-8,0 91 28,0-46-16,0 0-6,0-1-11,0 0-6,0-1 1,0-1-3,1-1 0,1-2 0,-2-3-4,0-7-32,0-6-15,1-8-80,7-11-156</inkml:trace>
  <inkml:trace contextRef="#ctx0" brushRef="#br0" timeOffset="313621.8071">25283 8109 468,'0'0'85,"0"0"-46,0 0-11,0 0-17,0 0-11,0 0-1,42-68 1,-19 61-1,-1-1 1,2 0 1,1 1-1,2 1 0,-1-3 0,-1 0-49,-3-2 15,-5-1 9,-6 3 14,-5-1 11,-3-2 14,0-2 29,-1-1-15,-2 2 17,0-1-16,0 3 19,0 4-9,0 1-8,-2 5 6,1 1-20,-1 0-9,2 1-8,-3 22-15,-1 8 15,-2 12 19,0 0-3,2 3-8,1 3-2,-2-3-1,2-2-5,2-1 1,-1-6-1,2-3-12,0-5-40,0-5-32,8-10-96,12-10-206</inkml:trace>
  <inkml:trace contextRef="#ctx0" brushRef="#br0" timeOffset="313932.8019">25907 7847 468,'0'0'153,"0"0"-117,0 0-8,0 0-23,0 0-3,0 0 2,87-10 26,-51 2-17,-1-1-3,-2-2-9,-3 4-1,-5 1-12,-4 1-30,-6 4-45,-8-1-145</inkml:trace>
  <inkml:trace contextRef="#ctx0" brushRef="#br0" timeOffset="314151.2814">26043 7800 436,'0'0'102,"0"0"-68,0 0 32,0 0-29,-51 95-17,44-62 0,2 2 1,1 2-9,1 1-7,-2 3-2,-1-1-1,0 1 0,-4-2 0,1-3-2,-2-3-43,0-7-130,3-10-338</inkml:trace>
  <inkml:trace contextRef="#ctx0" brushRef="#br0" timeOffset="314371.397">25892 8324 727,'0'0'0,"0"0"-24,0 0 24,0 0 8,0 0-2,119-24 1,-74 9 2,-3 3-4,-3 0-5,-11 6-5,-2 0 3,-2 1-18,-1 1-52,1-2-42,-3-2-110,0-1-68</inkml:trace>
  <inkml:trace contextRef="#ctx0" brushRef="#br0" timeOffset="314699.2204">26550 7750 340,'0'0'315,"0"0"-291,0 0-24,0 0 0,-33 100 31,23-50-9,3-2-1,1-3 11,0-1-17,3-2-10,1-3 0,0-5-2,2 0 0,0-9-3,0-2-3,0-8-35,2-6-72,7-7-199</inkml:trace>
  <inkml:trace contextRef="#ctx0" brushRef="#br0" timeOffset="315030.9146">26556 7711 526,'0'0'0,"0"0"-39,0 0 22,0 0 17,0 0 24,91-84 38,-70 78-7,1 0 1,1 3-24,2 0-17,1 2-13,-1 1-2,0 0-1,-5 0-52,-6 3-94,-11 10-86</inkml:trace>
  <inkml:trace contextRef="#ctx0" brushRef="#br0" timeOffset="315262.7039">26467 7953 101,'0'0'56,"0"0"-31,0 0 73,0 0-12,99-11-39,-70 3 14,1-1-14,-5 3-13,2 0-26,0 3-8,-2 2-2,-1 1-70,-4 0-54,-4 0-82</inkml:trace>
  <inkml:trace contextRef="#ctx0" brushRef="#br0" timeOffset="315753.8547">27092 7653 448,'0'0'101,"0"0"-58,0 0-26,0 0-4,0 0 0,0 0 22,98-17-9,-63 13 5,0 1-10,3 0-6,2 0-14,0 3 2,1 0-3,-3 0-2,-2 0-1,-6 0-25,-7 0-31,-7 0-36,-9 0-75,-7 3-72</inkml:trace>
  <inkml:trace contextRef="#ctx0" brushRef="#br0" timeOffset="316064.81">27292 7680 204,'0'0'161,"0"0"-148,0 0 26,0 0 58,0 0-41,-11 80 4,11-55-5,0 4-14,0 1-13,0 3-6,0 0-7,2 0-10,-2 2-1,0 1-2,-5 0 1,-11 1-2,-2-5-1,-1 1-22,-1-5-38,5-3-37,6-5-89,0-3-30</inkml:trace>
  <inkml:trace contextRef="#ctx0" brushRef="#br0" timeOffset="365009.7108">2557 10671 189,'0'0'44,"0"0"-34,0 0 16,0 0-26,0 0 5,0 0 3,0 0 18,36-2 42,-17 4-28,3-2 0,1 2-10,4-2-23,1 0-4,5 0 1,1 0-2,-4 0-1,1 0-1,-5 0-24,-6 0-28,-6 2-79,-6 3-134</inkml:trace>
  <inkml:trace contextRef="#ctx0" brushRef="#br0" timeOffset="365357.4141">2740 10720 226,'0'0'162,"0"0"-134,0 0 6,0 0-30,0 0 23,0 0 26,-3 106-19,3-73 4,0 1-15,0 0-16,0-1 0,3 0-5,3 0 22,-1-1-16,-2-4-5,1-4-2,-4-1 0,0-2-1,0-1-5,0-2-27,0-4-53,0-3-32,0-4-40,0-2-70</inkml:trace>
  <inkml:trace contextRef="#ctx0" brushRef="#br0" timeOffset="365573.8193">2676 11234 114,'0'0'70,"0"0"7,0 0-50,0 0-22,0 0-4,0 0 39,18 15 9,-3-12-19,6-2-11,0-1 2,6 2-14,1-1 1,8 1-4,0-2-4,2 1-109,-5 1-66</inkml:trace>
  <inkml:trace contextRef="#ctx0" brushRef="#br0" timeOffset="366459.7963">3361 11203 349,'0'0'99,"0"0"-94,0 0-5,0 0 6,0 0 2,0 0 23,-6 13 0,6-10-18,0-2-4,3 2 0,3-2-8,6-1 0,1 0 2,5 0 22,0-5-6,3-11-4,0-2 7,-3-3-8,-2-4-14,-1-2 2,0-5-4,-6-3-15,0-4 1,0-3 2,-5 0-6,-2 3 20,-2 4 0,0 5 2,0 5 7,-2 2 7,-5 5 1,-2 6 9,6 6 12,0 3-7,0 3-6,3 0-10,0 0-15,0 15-7,0 19 3,0 14 4,0 6 4,0-1 14,6-1-13,6-7 0,4-8-3,2-6 0,2-6-1,2-4 4,0-4-3,-2-5-2,4-6 3,-2-5-3,-1-1-2,1 0-24,-1-5-32,-6-8-72,-6 2-226</inkml:trace>
  <inkml:trace contextRef="#ctx0" brushRef="#br0" timeOffset="366744.9539">3286 10987 173,'0'0'33,"0"0"47,114-27 32,-68 19-67,-4 1-23,2 1-4,-2-2-8,-3 4-4,0 1-6,-5 3-7,-7 0-77,-9 0-132</inkml:trace>
  <inkml:trace contextRef="#ctx0" brushRef="#br0" timeOffset="367557.891">4962 10871 286,'0'0'41,"0"0"-22,0 0 122,0 0-32,0 0-83,0 0 14,-42-23 1,23 23-25,-2 0-6,1 0-1,-2 0-1,0 9-8,-1 6-4,2 8 4,-1 3 0,7 2-2,2 3 1,7-3 0,6-3-1,0-2-3,3-6 1,13-4 3,5-5 1,6-5 0,4-3 0,4 0 4,-4-6-3,3-11-1,-3 1-20,-1-2-52,-3 2-91,-3 3-88</inkml:trace>
  <inkml:trace contextRef="#ctx0" brushRef="#br0" timeOffset="368633.8686">5341 10767 233,'0'0'41,"0"0"29,0 0 40,0 0-46,0 0-5,0 0-22,-79-13-26,58 26-1,-1 5-4,0 3-6,5 3 0,0 0 0,7 2-3,2-2 3,5-1 0,3-4 0,0-5 3,0-4-3,8 0-2,5-6 1,4-3 2,2-1 3,5 0-4,-3-4 7,6-13-6,-2-2-1,0-4-2,-1 1-11,-4-1-24,-4 0 8,-4 2 10,-6 5-20,-4 2 28,-2 5 11,0 6 7,0 0 34,0 3 13,-2 0-21,-4 0-12,3 0-18,-3 3-3,1 11 0,2 2 0,2-1-2,1 0 0,0-4-3,0-4 5,7-2 0,1-2-1,4-2 1,4-1 0,1 0 0,7 0 8,-2-13-7,5-5-1,-5-1 0,-1-1 0,-3 3 0,-3 5 1,-3 2-1,-3 3 5,-2 3 4,2 2-6,2 2-3,1 0-2,2 0 2,3 5 0,1 7 3,-3 2 5,0 1 2,-3 1 2,-2 1-5,-3-2 0,-2-3-2,-2-3-3,0-2-1,0-2 1,-3 0 2,0-4-4,2-1 1,-2 0 2,0 0 3,0 0 4,0 0-2,0-11 3,0-2-5,0-2-6,3-2-5,8-1 2,4-1 2,6 0 0,0 3-10,-3 4 5,3 6 2,-6 6 2,3 0-2,-5 0 4,2 11 9,0 5-1,-2 4 6,1 1-3,-1 1-1,-2-1-4,-1-3-4,0-2-1,-2-4 0,1-2-2,3-1-9,-3-6-52,1-3-116,-2 0-349</inkml:trace>
  <inkml:trace contextRef="#ctx0" brushRef="#br0" timeOffset="372389.6195">7592 10392 17,'0'0'149,"0"0"-85,0 0 26,0 0 24,0 0-26,0 0-51,0 0-13,0 10-12,0 13 6,-3 11-2,0 8-3,2 4 5,1 4-8,0-5-1,0-3-8,0-3 0,0-3 3,0 2-4,0-3 0,-2-2 1,1 2-1,-1-4-2,-1-2-23,0-4 9,2-7-61,1-7-123,0-8-7</inkml:trace>
  <inkml:trace contextRef="#ctx0" brushRef="#br0" timeOffset="373144.6566">7574 10828 156,'0'0'106,"0"0"-36,0 0 11,0 0 18,0 0-55,33-84-7,-21 75 7,1 2-15,1 4-13,4 3 9,-3 0-17,4 0 11,-4 12-11,1 0-2,-2 5-2,1-1-2,-6 4-2,-6 1 0,-3 4-1,0 2-4,-12 4-3,-9-2-22,-3 0-30,3-6-38,2-7 4,2-5-9,2-6 44,3-5 36,2 0 10,1 0 13,3 0 2,3-5 5,3-1 13,0 1 46,0 1-25,0-2-4,0 0-33,14 0 29,3 0 2,7 0 22,0 0-16,3 0-8,-2 1 1,1-1-12,-1 0-8,2 0-10,0-1 11,4-3-6,5 0 9,0-5-17,1-5 0,2-4 3,2-4-4,-5-5 2,-4-2-2,-10 2-8,-13 3-2,-6 5 7,-3 6 3,0 7 0,-19 9 11,-4 3-11,-8 8-10,-3 17 10,1 10 4,5 5-4,8 2 0,7-2 2,11-6 1,2-5 4,13-8-7,16-4 1,5-8 0,2-5-1,4-3 2,0-1-2,-1 0-7,0 0-54,-3-10-148,-5-2-211</inkml:trace>
  <inkml:trace contextRef="#ctx0" brushRef="#br0" timeOffset="374262.7861">9673 10835 340,'0'0'123,"0"0"-118,0 0-1,0 0 19,0 0 3,0 0 13,8 0 11,-5 0-29,6 0-13,0 0-5,8 0 4,3-6 3,5-3-2,1-5-2,0-1-5,1-3 0,-4-1-1,-1-1 0,-4 0-2,-6-1 0,-4 2 0,-1-1 2,-3 2-3,1-1 2,-2 2 0,-2 3-1,1 4-5,-2 4 7,0 4 1,0 2 6,0 0 14,0 0-11,0 0-10,0 0-5,1 0-4,4 7 3,5 1 5,-1 3 2,2 1-1,2 0 0,-4 3 14,3 2-2,-2-1-3,-2 4 1,-2-2-3,-3 0-6,-2-2 5,-1 0-2,0-1-1,0-4-1,-4 2 0,-5 0 3,-4-2-5,-4 1 0,1-2-2,-2-3-34,-3-2-45,2-3-126,0-2-205</inkml:trace>
  <inkml:trace contextRef="#ctx0" brushRef="#br0" timeOffset="375734.6596">10231 10508 268,'0'0'152,"0"0"-86,0 0-6,0 0 44,0 0-59,0 0-45,0 10 1,-6 13-1,2 9 3,2-1 10,2 3-6,0-8 1,0-1-6,0-4-1,9-6-1,-1-3-1,5-3 1,1-4 0,5-4 1,5-1 1,0 0 2,6-12-4,-2-3-4,-1 0-3,-5-2 3,-5-1 4,-4-1-3,-4-2 0,-3 3 2,-6-2 1,0 3 0,0 4 0,0 3 13,-3 5-2,0 2 0,2 3 13,-1 0-6,-1 0-4,0 0-14,1 9-1,-4 9 0,1 2-1,5 2-1,0-2 3,0-7 0,4 2 0,5-6 2,6-1-2,3-4 1,1 0-1,-1-4 1,3 0 1,3 0-2,-3-2-7,0-7 2,-4-2-23,-3 2 5,-2-1 16,1-4 0,-2-1-4,2-3 11,1 0 0,-2-3 0,1 0 1,-4 3 0,0 4-1,-2 5 11,-1 3 0,-3 1 2,2 5-11,-1 0-2,1 0 1,7 7 6,-3 8 3,0 4-6,-1 4-1,0-2-3,1 0 1,-1-1 3,0 1-3,-2-2 0,0 1 0,-3-2-1,2-3-1,-2-2 1,-3-3 0,4-6 0,-2-4-1,-1 0-1,1 0 2,2-3 1,2-18 0,6-8-1,0-2 0,5-2 0,0 6 0,-3 4 1,1 5-1,-5 6-1,-2 4-1,0 7 1,-3 1-3,4 0 3,0 3 1,0 7 5,0 4-1,-2 1-2,-2 1 3,5-2-4,-5 3 1,-1-4 2,-1 2-2,-1-1-2,-2-1 1,0-4-1,0-2 2,0-5 1,0-2-3,0 0 0,1 0 2,4-9 4,3-16-6,0-7 0,6 1-7,-1 2 1,-1 5 6,0 4 0,-5 8 0,1 5 0,-4 7 0,2 0-1,4 0 1,1 3 0,1 9 11,1 3 5,-1 1-1,2 1-8,-1 1 0,0 0-1,1-3-5,4-3 3,-3-1-4,6-7-4,-2-3-41,5-1-32,-2-1-139</inkml:trace>
  <inkml:trace contextRef="#ctx0" brushRef="#br0" timeOffset="376968.913">11392 10467 75,'0'0'170,"0"0"-121,0 0 52,0 0 12,0 0-31,0 0-43,24-46-10,-18 41-13,0 2-5,1 3-4,4 0-4,-1 2 11,4 13 7,-1 6-10,-1 1 4,-2 6-10,-1-1-3,0-2 3,-4 0-1,-2-4-3,3-5 1,-6-2-2,1-5-2,-1-4-4,2-2 0,-2-3 3,0 0 2,0 0 1,0 0 5,3-17-5,1-9-2,-1-1-1,3-2 3,0 5-1,1 3 1,1 5 0,-2 3 0,2 6-3,-3 4 5,0 3-4,1 0 1,3 0 1,0 7 2,3 7 4,-5 1-6,-1 0 0,-3 2 0,-3-4-2,0 1 4,0-5-1,0-1 2,0-5-3,0-3 0,0 0-10,3 0-19,9-17 3,5-12 17,2-7-3,5 3-41,-5 3-18,-4 9 35,-1 6 29,-7 7 7,-3 7 9,1 1-4,2 0 5,1 12 14,5 4 11,-1 1-22,0 2 4,0-1 8,0-1-10,0 0-2,0-1-8,-3-1-5,7-1 2,2-4-2,2-2-2,5-7-64,0-1-48,-1 0-118</inkml:trace>
  <inkml:trace contextRef="#ctx0" brushRef="#br0" timeOffset="378541.8998">12274 10403 250,'0'0'67,"0"0"-15,0 0 29,0 0-31,0 0 5,0 0 10,-37-30-35,17 30-23,-7 0-7,-3 7 1,-1 8 0,1 5 2,2 1-1,4 2-1,6-1 4,3-1-5,9-4 1,5-1-2,1-5 1,0 1 0,9-5 0,7-4 0,4-3 0,6 0 2,4-3 3,2-10-1,-1-2-3,-1 0-1,-8 1 2,0-1-2,-7 2 0,-4 0 0,-2 3 2,-5 2-1,-4 4 4,0 3 15,0 1 6,0 0-17,0 0-6,0 0-3,0 1-12,0 8 10,2 3 0,2-1 4,2 0-4,0 0 2,3-2 0,0-1 0,2-2-1,5-2 4,-1-1-3,6-3 1,1 0-2,-1 0-1,3 0 0,0-7 2,-2-6-2,-2-1 2,-1-4 0,-7-2 0,-3-3 1,-5-1 1,-4 0 4,0 2-4,0-2-1,-13 1 3,-1 3-4,-5 1-1,2 4 1,1 4-1,4 4-2,3 4 1,2 1-3,4 2 1,1 0 1,2 0 2,0 0-3,0 0-3,0 5 3,14 2 3,2 1 1,5-4 0,6 1 1,0-1 5,-2-1-2,1 2-3,-3 0 4,1-1-3,-3 2-1,2 2 0,-3-1-1,-3 0 1,1 1-1,-5-1 1,2 3-2,-6-1 2,3 3-1,-3-1 0,-5 3-2,2 0 1,-3 1 1,-1 0 0,-2-2 0,6 0 1,-3-6 2,1-1-3,1-1-2,2-2 2,5-2 0,2-1 2,3 0 4,4-4 1,2-11-2,0-2-1,1-3-2,-3 1 0,0-2-2,-3 0-3,-6 3-1,-3 0 0,-7 4 1,-2 4 3,0 3 2,0 6 8,0 1 27,0 0-5,0 0-32,0 1-10,0 14 6,-3 2 4,0 3 13,3-4-3,0-1-6,0-2-2,0-2-1,10-2-1,5-4 0,0-2-12,7-3-27,0 0-34,-2-8-153</inkml:trace>
  <inkml:trace contextRef="#ctx0" brushRef="#br0" timeOffset="378773.8008">13099 10147 785,'0'0'17,"0"0"-17,0 0-19,0 0 16,0 0-24,0 0-89,-14-9-68,14 6-110</inkml:trace>
  <inkml:trace contextRef="#ctx0" brushRef="#br0" timeOffset="380192.7713">13382 10287 210,'0'0'75,"0"0"-41,0 0 61,0 0-27,0 0-4,0 0 29,-9-23-40,9 17-48,2-1-1,11-1-4,2 1 1,4 1 3,1 1-4,-1 2 0,-1 3 0,-6 0 1,-1 6 0,-6 13 2,-5 4 4,0 4 2,-7 1-6,-9-3-1,-1-2 4,2-4-4,4-5 0,3-2 0,2-5-2,3-5 3,1-1-2,2-1 3,0 0-1,0-5-1,10-11 5,6-2-7,0 4-1,-1 6 1,-4 3 0,-1 5 0,2 2 0,-1 17 1,-2 13 14,-4 7-10,-5 11-4,0 3 1,-5-1 5,-7 1-5,-5-3-2,-1-4 4,-4-2-4,-6-4-2,-1-4-9,1-8 8,7-10-9,2-10 8,6-6-3,3-2 7,3 0 0,5-15-3,2-6-10,0-6 2,12-3-4,14-5 10,5 1 1,7-3 4,1 1 2,2 0 5,-1 2 7,3-2-6,-1 0 3,3-1-9,-2 4 4,-4 5-6,1 2 0,-9 6 0,-2 4 3,-5-2-2,0 1 3,-4-1-3,-3 0 2,-2-1-3,-11 1 4,-4 4-2,0 2 0,0 3-1,-10 6 3,-11 3-2,-6 0-2,-4 10-3,-1 11 2,4 7 1,7-2-5,9 2 10,6-3-5,6-4 0,0-3-3,8-4 1,12-7-3,9-2 5,7-5 0,9 0 0,4-9-80,1-8-143</inkml:trace>
  <inkml:trace contextRef="#ctx0" brushRef="#br0" timeOffset="380762.3235">14445 10222 214,'0'0'148,"0"0"-87,0 0 25,-84-2-19,48 12-25,-4 3 5,1 2-22,0 3 0,7 2-15,5 1-4,6 0 1,7-1-7,10-3-1,4 0 0,0-3-4,0-4 3,15-1-3,4-4 5,5-4 3,6-1 7,3 0 2,1-1-9,0-9 0,-2-6-3,-5 0-2,-4-4 2,-3-5 2,-4-4-1,-3-6-1,-2-4 0,-3-2 0,-4-1 0,-4 2 1,0 2-1,0 2 6,-7 4 33,-3 8-4,2 9 5,2 8 9,1 7-24,2 0-25,-1 21-12,1 18 4,-3 12 8,2 5 1,4-4 2,0-2-3,4-6 0,17-7-2,10-6-29,12-10-46,7-8-23,6-11-182</inkml:trace>
  <inkml:trace contextRef="#ctx0" brushRef="#br0" timeOffset="381981.5683">15841 10157 351,'0'0'68,"0"0"-32,0 0 48,0 0-33,0 0 30,0 0-62,-40-34-2,22 34-8,-3 0-2,-7 0-7,-2 9-1,0 6-2,-3 5 3,2 4 7,2 1-4,6-3-3,7-3 0,6-3-2,10-5-2,0-2-1,7-3-2,15-1 4,3-4 3,3-1 4,1 0-4,-1 0 0,0 0-8,-3-8 1,-2 1-3,-4-4 3,-3 1 4,0-4 3,-3-1 0,0 0 1,0 3-1,-6 3 0,-3 4 0,-1 4 2,-3 1 15,0 0 0,0 0-17,2 1-4,-1 12 4,4 0 0,1-1 2,2 0 2,3-4-4,3-2 0,5-1 1,5-5-1,2 0 7,2 0-7,0-2-16,2-12 0,-3-1-2,1-3 11,-3-6-10,-2-1 2,-4-6 15,-3 3 0,-3 2-3,-4 8 6,-4 8 3,-3 5 16,-2 5 5,1 0-27,2 6-1,3 14 1,3 2 13,3 2-8,-1-3 0,1-1 4,3-4 17,-5 0-4,0-1-16,-4-2-3,-4 2-1,-2 0-1,0 2-1,-18 1-9,-7-1-39,-2-2-51,-6-4-189</inkml:trace>
  <inkml:trace contextRef="#ctx0" brushRef="#br0" timeOffset="384530.5993">4741 12326 204,'0'0'103,"0"0"-68,0 0 1,0 0 38,0 0 16,0 0-2,0 0-37,0-9-10,0 9-13,0 0-7,0 0-16,0 2-5,0 22-16,0 18 14,0 15 2,0 10 3,0 7-1,0-4-1,-6-2 4,-3-7 4,2-5 0,1-3-9,3-5 4,1-3-4,2-4 1,0-7-2,0-3-5,0-10-30,0-6-14,3-8-110,5-7-138</inkml:trace>
  <inkml:trace contextRef="#ctx0" brushRef="#br0" timeOffset="385374.2961">5108 12471 217,'0'0'96,"0"0"-83,0 0 27,0 0-15,0 0 11,0 0 19,-85-15-44,68 26 15,1 8 8,1 9-25,0 11-5,2 7-3,3 3 7,2 2-7,8-8 3,0-3-2,0-3-2,16-7 0,2-6 0,5-6-2,3-9 1,1-8 1,3-1 4,3 0 9,0-21 29,3-5-18,-2-8-13,-1-4-7,-2-1 0,-4-1 0,-6-2-2,-11 1 0,-7 2 5,-3 6-2,-10 6-5,-17 5-5,-4 8-22,-2 7-29,-2 7-79,-3 0-114</inkml:trace>
  <inkml:trace contextRef="#ctx0" brushRef="#br0" timeOffset="385906.6503">5578 12361 230,'0'0'38,"0"0"-20,0 0 28,0 0-2,-103 53-13,73-18-4,3 4 17,8 4-37,10 1-1,3 0-4,6-4 11,0-4 2,3-7-2,14-5-13,8-9-5,11-6 5,4-7 5,3-2-4,2-2 12,-3-16-5,-2-3-2,-4-4-5,-6 2 5,-5 0-6,-4 1 1,-6-3 2,-3 0 13,-6-1-1,-6-1 10,0 0-6,-14 0-16,-7 0-3,-4 0-7,-3 4-47,1 5-34,2 8-57,0 5 16,2 5-96</inkml:trace>
  <inkml:trace contextRef="#ctx0" brushRef="#br0" timeOffset="386608.5716">6036 12296 377,'0'0'53,"0"0"-41,0 0-12,0 0-7,0 0 7,0 0 14,14 40 16,0-19 13,3 2 4,8 0-22,2-2 6,7-4-15,2-4-6,1 0-2,-1-5 12,-6-2-4,-3 1-5,-8-2-3,-4 0-1,-4 1-6,-5-1 1,-3 0-1,1 5-1,-4 6 2,0 7 9,-3 8 4,-13 7 1,-7 6-4,-3 1-8,-6 0 0,-2 0 0,-2 2-4,0-2-12,2-3-15,4-3-34,5-7-37,7-10-49,10-10-112</inkml:trace>
  <inkml:trace contextRef="#ctx0" brushRef="#br0" timeOffset="387785.4216">6813 12617 174,'0'0'19,"0"0"-6,0 0 26,0 0-14,0 0 14,0 0-5,2-3-15,16 1 3,8-1 53,7 0-34,8-1-19,8-4-3,7-1-5,7-3 8,9-1 1,1-1 5,1 1-18,0-1 2,-1 1-9,1-1 3,-5 0-3,-2 3-1,-6-2 0,-10 3 3,-9 2-5,-9 2 0,-11 2 1,-1 1 0,-8 1-1,-1-1 1,-6 2-1,0-1 3,-4 1-1,-2-1 3,0-1 13,-2 0 14,-14-2-32,-1 1-7,-5 0 1,-3 1 1,-2-2 3,6 2-1,0-3 3,6 2 0,0-2 1,3 2 1,2 3-1,7 1-1,0 0 2,3 0 20,0-2-19,0 2-3,0 0-6,0 0-8,15 3 13,1 5 1,2 1 0,-1 0 5,-3 0-2,-2 2 9,0-1-3,-1 2-1,-4 0-8,-2 2 4,-2 1-3,-3 3 0,0 2-1,-3 5 0,-15 2-1,-3 2-35,-1 0-45,-1-7-174</inkml:trace>
  <inkml:trace contextRef="#ctx0" brushRef="#br0" timeOffset="388672.2159">8462 12075 292,'0'0'98,"0"0"-9,0 0-32,0 0 48,0 0-47,0 0-58,0 55 3,0 6 12,0 7 5,0-4-10,1-7 3,-1-4 3,0-6-13,0-5-1,0-4-2,0-2 0,0 0-8,0 0-47,0-3-19,0-3-11,2-7-138,2-8-113</inkml:trace>
  <inkml:trace contextRef="#ctx0" brushRef="#br0" timeOffset="389404.8128">9099 12241 180,'0'0'214,"0"0"-208,0 0 18,0 0 8,-82 5-30,58 18 16,0 4 0,3 8-3,3 6 18,2 1-2,1 0 7,7-3-11,1-6-14,7-6-13,0-6-1,10-7-5,13-7-3,1-5 9,7-2 4,4-5 0,3-13 6,1-7 0,0-4-3,-5 2-4,-7 0-2,-8 5 2,-10-3 5,-7 2 16,-2 0-14,0-1-7,-6-1-3,-8 6-12,-2 2-25,-2 5-50,-1 6-109,-2 5-90</inkml:trace>
  <inkml:trace contextRef="#ctx0" brushRef="#br0" timeOffset="389868.4015">9576 12152 414,'0'0'58,"0"0"6,0 0-5,0 0-6,0 0-19,-95 16-7,71 13-19,0 7-6,-1 5 8,5 0-7,4-1 4,4-4-7,9-6 0,3-4-1,0-6 1,14-6-8,6-3 4,7-5 2,3-6 2,6 0 0,4-2 2,2-13 4,0-3-6,-3-1 0,-7-1 2,-6 2 0,-9 0-1,-9-1 3,-5-1 1,-3-1 2,0-2 0,-11-1-7,-8-1-5,0-3-24,-1 3-13,0 3-111,-1 2-84</inkml:trace>
  <inkml:trace contextRef="#ctx0" brushRef="#br0" timeOffset="390723.6294">9897 12062 238,'0'0'56,"0"0"13,0 0 18,0 0-46,0 0 7,0 0-6,-1-5-21,1 13-19,10 7 14,5 4-2,6-1-6,4 0-2,3-4-3,4-2 1,1-3-3,-1-3 3,-2-1 1,2-3-4,-3 1 2,-2 0-2,-6 0-1,-4 2 1,-10 1-1,-4 0-1,-3 3 0,0 5 1,0 2 4,0 7 11,-15 2-8,-4 2-2,-2 1-4,0 0 0,-4-1-1,-1 2 5,0-1-4,-3 1-1,-1 0-1,-1-1 0,1 2-15,2-1 10,4-5-23,6-3-78,6-6-31,3-6-118</inkml:trace>
  <inkml:trace contextRef="#ctx0" brushRef="#br0" timeOffset="392412.3536">11014 12507 325,'0'0'71,"0"0"-35,0 0 44,0 0-4,0 0-22,0 0-15,0-11-32,0 11 9,0 0-5,0-1-8,0 1-2,0 0 1,0 0-2,0 0-3,0 0-3,0 0-9,0 0-25,-7 0-7,4 0 33,2 0 8,-1 0 3,2 0 3,-1 0-4,1 0-25,-2 0 29,2 0 1,0 0-1,0 0 0,0 0-3,-1 0-15,1 1 3,0 6 12,0 0 2,0-1 1,0-1-1,0-1 1,0-1 0,0-1 0,0-2 2,0 0-2,0 0 0,0 0-8,0 0-14,3 0-31,-2 0 36,1-6 11,-2-1 5,0 3-2,0-2-9,0 3-7,-5 0-6,-2 0-24,1 0 33,3 3 12,-3-2 3,6 1 1,0 1 22,0 0-3,0-1-2,0 1 9,0 0-14,6 0 12,3 0 19,0 5 16,-2 9 8,2 4-12,-8 5-21,-1 1-6,0 3-3,-4 0-3,-11 3-14,-1-1-8,-2 1 0,0-5-17,3-2-134,4-8-205</inkml:trace>
  <inkml:trace contextRef="#ctx0" brushRef="#br0" timeOffset="393700.0473">11914 11949 308,'0'0'80,"0"0"33,0 0-52,0 0 35,0 0-46,0 0-40,0 0-6,-4 51-2,2 4 15,1 10-9,1 3 8,0-3-5,-6-3-4,3-8-7,1-6 3,-1-6-2,2-3-1,1-6-2,0-1-5,0-5-8,3-6-27,9-6-29,-2-6-27,-1-9-194</inkml:trace>
  <inkml:trace contextRef="#ctx0" brushRef="#br0" timeOffset="394316.6412">12432 12062 217,'0'0'53,"0"0"33,0 0-28,-81 29-36,55 2-9,-1 8 16,4 4 5,2 4 0,7 0-17,8-4 6,6-4-22,0-7-1,11-9-1,12-8-15,15-11 6,4-4 10,3 0 8,1-13-3,-4-9 2,0-1 14,-6-3-4,-7-1 4,-5 1-17,-10 4 4,-7-2 6,-5 1 6,-2-2-6,0 1-5,-8 0-9,-9 2-5,-3 6-28,-5 5-54,-2 7-38,-1 4-129</inkml:trace>
  <inkml:trace contextRef="#ctx0" brushRef="#br0" timeOffset="394748.9784">12869 11991 469,'0'0'76,"0"0"-12,0 0 2,0 0-53,0 0-6,0 0 2,-46 30-2,43 3 6,0 8 10,1 3-5,2-2-5,0-3-12,0-3 1,0-3-2,0-3 2,5 0 0,-2-3-2,3-3-1,-3-5-19,1-2-20,1-6-27,1-7-114,3-4-109</inkml:trace>
  <inkml:trace contextRef="#ctx0" brushRef="#br0" timeOffset="396079.4391">13068 11946 189,'0'0'206,"0"0"-175,0 0-30,0 0-1,0 0 9,0 0 48,-2 16-16,12-5-15,2 0-1,6 0-9,3 1-3,3-1-3,4-2 4,2 0-2,-2 2 0,1-3-7,-2 3-1,-2 0-2,1 2 0,-3 1 0,0 1 1,-5 1 1,-4-1-3,0 0-1,-4 2 0,-2-2 1,-4 0 0,-4 0 18,0-1-10,0 1-2,-6 1 2,-11 1-1,-5 4 3,-4-1-3,-1 2-5,-3 2-1,-1 0-1,1 4-2,-2-2-1,4-2-10,0 1-8,4-4-23,4-6-68,6-3-34,6-8-63</inkml:trace>
  <inkml:trace contextRef="#ctx0" brushRef="#br0" timeOffset="397371.2692">13918 12251 185,'0'0'101,"0"0"-50,0 0-6,0 0 31,0 0-40,0 0-30,-3-1-5,15-1 3,7 2 19,5-2 18,6 1-11,9-2 12,10-3-23,19-2 0,12-3-16,9-3 1,4-1-4,1-2 0,-5 1 1,-4 0 2,-10-1-3,-11 2 0,-10 3-1,-11 1 1,-12 4 1,-13 2 1,-9 2-1,-5 3-1,-4 0 2,0 0-1,0 0-2,0 0 1,-5-1-2,-9-1-2,-5 1 0,-1-4 3,-2 0 1,-2 1 0,-1-2-5,1 2 5,0 0 0,6 3 2,5-1 2,5 1 5,4-1-3,1 2 2,3-1-8,0 1-1,0 0-7,13 0-3,7 0 11,7 3 1,1 3 6,-1 2-6,-5 0 2,-5 0 0,-1 1-2,-4 2-1,-2-3 2,-4 3-2,-3 1 0,-3 3 1,0 2 0,0 2-2,-16 4 1,-2-1 0,-4 1 0,-2 1-26,0-1-52,0 1-103,0-5 23</inkml:trace>
  <inkml:trace contextRef="#ctx0" brushRef="#br0" timeOffset="401519.1468">15545 11699 104,'0'0'80,"0"0"21,0 0-5,0 0-35,0 0 21,0 0 8,-4-31-30,2 31-17,1 0-11,-2 0-19,0 7-13,0 26-5,2 15 5,-2 14 6,3 4-1,0-4 3,0-1-6,0-3 9,0-4-7,1-2-3,1-6 1,-1-4-1,1-5-2,-1-3-22,1-5-23,-1-5-31,-1-1-65,0-6-34,0-7-146</inkml:trace>
  <inkml:trace contextRef="#ctx0" brushRef="#br0" timeOffset="402104.822">16135 11921 360,'0'0'54,"0"0"-33,0 0 2,0 0 64,0 0-67,0 0 7,-88-27-16,64 46 10,-1 6-9,1 7-3,0 3 8,3 2-13,9-1-3,6-3-1,6-3-3,0-4 1,12-7-1,12-2-1,4-6-1,5-7 1,1-4 4,1 0-1,-1-4 2,-4-10 10,-3-3-4,-4 1-4,-6-5 16,-1-3-2,-4-3-11,-1-3 1,-8 1-4,-3 0 2,0 4-3,-12 4-2,-6 3-10,-6 6-22,-3 9-24,0 3-86,2 0-126</inkml:trace>
  <inkml:trace contextRef="#ctx0" brushRef="#br0" timeOffset="402505.5228">16445 11742 298,'0'0'128,"0"0"-28,0 0 10,0 0-72,0 0-31,0 0-2,-33 82 26,26-37 4,0-3-19,4-1-7,1-2-8,2-4 0,0-1-1,0-1 0,0-1-10,5-4-21,0-2-10,3-5-18,-1-6-113,1-7-81</inkml:trace>
  <inkml:trace contextRef="#ctx0" brushRef="#br0" timeOffset="403069.3964">16715 11773 501,'0'0'102,"0"0"-55,0 0-40,0 0-5,0 0-2,0 0-10,-13-8-9,28 8 19,0 5 32,6 3-15,2 2-6,4-1-2,0-2-4,2 4 2,1-2-1,-2 0-6,0 1 1,0 1 2,-1 1-2,-1-2 0,-7 4-1,0-4 1,-8 1-1,-1 1 0,-7 0-3,-3 2 3,0 2 5,0 5 0,-6 0 3,-6 3-6,0 0-2,-5 2 0,-3 2 0,-8 2 1,-5 1 2,-7 1-1,-4-1 0,-3 2-2,2-3 0,0 0-12,5-4-11,12-3-24,8-8-88,10-9-167</inkml:trace>
  <inkml:trace contextRef="#ctx0" brushRef="#br0" timeOffset="404055.9845">17779 12248 87,'0'0'396,"0"0"-284,0 0-43,0 0-9,0 0-34,0 0-5,0 0 2,0-5-6,0 5-7,0-1-6,0 0-1,0 1-2,0-2 5,0 1-3,-1-1 1,-1 2-4,1-1-5,-2 1-14,-2-2-3,-1 2-16,1 0 2,0 0 7,2 0 17,3 0 8,0 0 1,0-1 2,0 1-8,0-4-2,0 3-5,3-1 16,5 0 4,2 2 4,-3 0 9,1 0-1,0 0 5,0 9-5,-2 5 11,-3 6-17,-3 3 2,0 3-7,0 0 3,-11 2-8,-5 0-9,0 1-26,-4 1-42,1-3-41,-1-4-72</inkml:trace>
  <inkml:trace contextRef="#ctx0" brushRef="#br0" timeOffset="407116.6605">18775 11506 311,'0'0'98,"0"0"-49,0 0 9,0 0 3,0 0-16,0 0-25,0 12-12,0 17 36,0 8 3,0 7-11,-3 7-9,-4 5-13,3 3-2,-1 2-7,-1-1-4,0-2-1,-1-3 1,4-3-1,-2-6 0,2-1-2,0-6 2,-1-3-13,-1-5-7,1-7-10,1-5-19,3-6-39,0-9-147,0-4-120</inkml:trace>
  <inkml:trace contextRef="#ctx0" brushRef="#br0" timeOffset="407617.7294">19025 11696 410,'0'0'82,"0"0"-53,0 0 11,0 0-9,0 0-1,0 0-18,0 43 29,0-8 2,-5 3-8,1-2-12,0-2-14,2-1-7,0-4 0,2-2-2,0-4-12,0-2-23,0-2-10,2-2-13,7-5-73,-2-5-38</inkml:trace>
  <inkml:trace contextRef="#ctx0" brushRef="#br0" timeOffset="408110.4604">19379 11690 219,'0'0'90,"0"0"-88,0 0 51,0 0-39,0 0 11,-91 107-7,77-73 8,5-1 8,3-3-13,5-6-14,1-1-7,0-5 0,10-3-1,5-4-6,4-5 4,-1-3 3,5-3 3,-3 0 15,0-3 10,1-9-9,-4-2-10,0-1 9,-5-2-8,-5-1 25,-2-1-6,-4-1-2,-1-4 0,0-1-16,-1 0-11,-11 0-1,-1 6-1,-1 2-47,-1 6-21,3 7-46,1 4-69</inkml:trace>
  <inkml:trace contextRef="#ctx0" brushRef="#br0" timeOffset="408713.9731">19619 11616 241,'0'0'209,"0"0"-74,0 0-36,0 0-58,0 0-29,0 0-12,-6-5-1,6 5-9,9 0 3,11 8 7,7 4 0,1 0 4,4-1-4,-2-1 3,-3 1 0,1-4-3,-1 1 0,-3-1 2,-2-1-1,-4 0-2,0 1 2,-4-5-2,-6 4 1,-2 0 0,-3 1 0,-1 1-1,-2 3 2,0 6 2,0 2 2,-6 5-4,-10 2 0,-3 0 11,-1 2-11,-4 1 1,-4 0 2,-2 2-4,-3-1-3,2 2-2,-1-1-5,5-2-18,6-4-33,5-5-38,7-8-57,6-8-144</inkml:trace>
  <inkml:trace contextRef="#ctx0" brushRef="#br0" timeOffset="410230.2566">20321 11878 132,'0'0'100,"0"0"-89,0 0 0,0 0 21,0 0 14,0 0 3,74-14-11,-40 14 1,7 0 8,10 0-4,11-4-18,7-1-13,12-5-3,13-4 7,12-5 1,2-4-14,-3-1 2,-14 1 1,-13 2-6,-14 3 0,-15 3 1,-13 5 2,-14 2-3,-13 5 1,-6 1 1,-3 2 34,0 0 9,0 0-26,0-1-11,-3-2-8,-7 0-25,-5 0 16,-2 2-5,-3-3-5,-1 0 10,1 0 6,-2-1 3,3-1-4,2 0 4,3 0 0,4 2-2,3-1 2,4 2 1,1 0 14,2 0-15,0 0 17,0 3-2,0 0-13,0 0-2,2 0-7,10 0 7,7 2 1,2 8 3,3 2 3,0 3 0,0 0-2,-5 0-1,-1 0-2,-6 0-1,-3 1-2,-8 6-1,-1 2 2,-5 5 2,-16 2-2,-8 0 0,-1-2-21,2 2-38,1-6-74,4 1-3,0-5-222</inkml:trace>
  <inkml:trace contextRef="#ctx0" brushRef="#br0" timeOffset="411263.6606">22173 11738 184,'0'0'128,"0"0"-106,0 0 12,0 0-12,0 0 7,0 0 21,-12 66-5,24-54-7,5-1-23,9-2 6,6-6-8,6-3 16,1 0 4,-2-8-16,1-8 0,-4-5-8,-4 0-6,-6 0 5,-8-2-6,-6 3 5,-6-1 4,-4 1-8,0 2 10,-5 1-1,-14 2 0,-2 2-2,-5 6-5,-4 4-3,-2 3-2,-6 2-2,-6 20 2,-4 9 0,0 14 4,5 5 0,10 2 6,11-3-8,12-5-2,10-8-3,0-6 0,13-6 2,15-6-2,8-6 1,11-7 2,9-5 2,7 0-1,5-17-1,2-4-17,2-3-45,-1-1-42,-8 2-112,-11 0-188</inkml:trace>
  <inkml:trace contextRef="#ctx0" brushRef="#br0" timeOffset="411933.2987">22712 11452 415,'0'0'21,"0"0"-18,0 0 10,0 0-6,0 0 4,0 0 28,17-18-14,1 3-20,-1 0 4,-1-3 1,-4-2 1,-1 4-1,-6-1-2,-2 8-7,-3 4 1,0 4 4,0 1 13,0 0-19,-4 8 0,-5 11 0,1 7 0,4 0 1,-2 2 11,4-4 11,1-3-7,1-3-11,0-4-5,0-4-2,10-4-25,6-4-48,4-2-67,4-2-124</inkml:trace>
  <inkml:trace contextRef="#ctx0" brushRef="#br0" timeOffset="412180.7174">22823 11163 248,'0'0'154,"0"0"-126,0 0 41,0 0 1,0 0-65,0 0-5,-25-18-94,21 18-157</inkml:trace>
  <inkml:trace contextRef="#ctx0" brushRef="#br0" timeOffset="412882.4962">23389 11119 296,'0'0'251,"0"0"-159,0 0-32,0 0-40,0 0-3,0 0-17,-12 38 0,0-2 11,-6 6 17,-1-3-14,1 0 0,-6-1 1,-1-2-8,-5 2-2,-5-4 2,-2-4-5,0-2-2,1-7-5,7-8-9,9-5-19,11-8-4,6 0 16,3-6-5,0-16-61,0-3 58,6-5 27,6 2 0,1 2 2,1 1 0,3 4 7,3 5 6,2 3 9,0 6 8,4 6-21,-1 1 4,5 0 0,-1 3 1,-3 9-4,-3 2-5,-5 1-3,-1 3 14,0 3-8,-4 0-6,1 0-2,4-3-25,1-1-30,-1-6-40,1-3-88,-4-3-27</inkml:trace>
  <inkml:trace contextRef="#ctx0" brushRef="#br0" timeOffset="414755.6031">23835 11181 308,'0'0'82,"0"0"-5,0 0-19,0 0 17,0 0-31,0 0-13,0 0-7,0-3-24,0 24 3,0 11-3,0 10 17,-2 4 0,2 7 8,0 2-8,0 0-9,0 4-7,2 3 1,1 0 5,-2 0-5,1-5 0,-2-5-1,0-9-1,0-5 1,0-6-1,0-6-17,-6-4-28,1-7-24,5-11-159,0-4-139</inkml:trace>
  <inkml:trace contextRef="#ctx0" brushRef="#br0" timeOffset="415504.2548">24163 11360 218,'0'0'144,"0"0"-64,0 0-23,0 0-24,0 0 30,0 0-49,0 48 40,0-13 0,0-2-19,-2-3-9,2 0-12,0-1-11,0-2-3,0 3 1,0-2-1,3 3-15,-1-3-11,-1 0-18,1-6-19,-1-7-61,4-3-77</inkml:trace>
  <inkml:trace contextRef="#ctx0" brushRef="#br0" timeOffset="416074.6109">24611 11434 413,'0'0'66,"0"0"-53,0 0 4,0 0 22,0 0 13,0 0-24,-29-27-22,10 47-6,-5 5 14,-1 5-3,2 3 9,7-1-7,6-2-12,5-2-2,5-5-1,0-2-4,10-7-15,7-5 16,4-5 5,5-4 1,4 0 2,2-12 1,0-3-3,-2-3 4,-6 0-2,0-3-3,-2-3 11,-4-2-4,-4-1-4,-7 0-2,-7-2-1,0 2-2,-10 5-15,-11 4-23,-1 7-29,2 5-63,-1 6-97</inkml:trace>
  <inkml:trace contextRef="#ctx0" brushRef="#br0" timeOffset="416692.0929">24960 11244 327,'0'0'126,"0"0"-38,0 0-29,0 0-32,0 0-4,0 0-14,3-3-5,10 3-4,8 5 18,-1 4-9,-1 0-6,2-1-2,-2 0 0,0-2 1,2 2 2,-6 1-3,2 0 1,-5 3 0,-3 0-1,2 2 1,-3 1-1,-2-2 0,-1 2-1,-2-1 3,-3 1-2,0 0 0,0 1 1,0 2-2,-9 0 3,-5 1-3,-2-1 0,1-2 4,-2-1-4,-2 2 0,-1-2-1,-5 4 1,0 1 0,-2 1 1,0 2-1,3 0 5,0-1-5,4-1-4,4-1-1,5-7-6,6-3-81,5-5-150</inkml:trace>
  <inkml:trace contextRef="#ctx0" brushRef="#br0" timeOffset="418095.199">24832 11175 67,'0'0'57,"0"0"-7,0 0 2,0 0-3,0 0 8,0 0-5,0-6-9,0 4-37,0 2 41,0 0 14,0 0-34,0 0-27,0 0 0,4 0-14,8 0 8,0 7 6,6 0 0,-2 2 1,2 1 2,3 1 1,-2-1 2,4 3 1,3-1 0,1-2-4,5-2 0,-3-2 0,-6 0 1,-2-2 0,-11 1-3,-1-2 0,-3 2-1,0-1 1,-1 2 0,1 0-1,-1 1 0,1-1-5,-1 2-56,-3-2-53,-2 0-91</inkml:trace>
  <inkml:trace contextRef="#ctx0" brushRef="#br0" timeOffset="418950.373">26130 11763 499,'0'0'28,"0"0"-27,0 0 20,0 0-1,0 0 5,0 0 13,4 23 0,-4-3-23,-2 2-7,-12 4-8,-2 1-28,-6-1-129,-2-1-242</inkml:trace>
  <inkml:trace contextRef="#ctx0" brushRef="#br0" timeOffset="420832.7528">26790 10983 157,'0'0'80,"0"0"-43,0 0-5,0 0-14,0 0 36,0 0 14,-14 102 5,14-57-18,0 6-2,0 6-23,0 0-7,0 2-13,0-2-5,0 0-5,0 2 0,1 1 7,2 5-7,-3 1 0,0-6 1,1-5-1,2-12 0,5-6-1,-2-7-1,1-5-12,4-5-30,-5-8-93,4-7-152</inkml:trace>
  <inkml:trace contextRef="#ctx0" brushRef="#br0" timeOffset="421703.8527">27336 11259 258,'0'0'138,"0"0"-66,0 0-2,0 0-22,0 0-6,0 0-20,0 24-10,0 6 42,0 5-26,0 1-1,0-1-19,0-1-1,0-3-7,0-3 0,2-1 0,1-3-13,0-1-27,-2-5-22,2-4-35,0-4-68,2-9-55</inkml:trace>
  <inkml:trace contextRef="#ctx0" brushRef="#br0" timeOffset="422136.1732">27621 11277 252,'0'0'120,"0"0"-55,0 0 37,0 0-19,0 0-43,0 0-3,2-5-12,-2 5 0,0 0 1,0 0-7,0 7-13,1 12-3,4 7 5,-4 3 1,2-3 0,2 1-8,-1-5-1,-1-1 0,0-3 0,0-1-20,-3-4-13,2 0-8,-1-2-39,-1-1-137,2-2-177</inkml:trace>
  <inkml:trace contextRef="#ctx0" brushRef="#br0" timeOffset="423054.1216">28051 11140 292,'0'0'128,"0"0"-66,0 0-33,0 0-13,0 0-16,0 0-1,3 6 1,16 6 29,4 4 5,4-2-19,4 0-9,0 0 0,-2-2-4,-2-2 3,-2 3-5,-3-3 0,-1 2 2,0-3 1,-3 0-3,0-3 0,-2-2 2,-5 1-2,-2 0 1,-5-4-2,-1 2 3,0-2-2,-2 1 3,-1 1-1,0 3 16,0 3 6,0 6 0,-14 5-12,-7 1-6,-3 4-6,-6 1 2,-4-1-7,-3 1 1,-2 1-4,-2-1-10,-2 1-6,1 0 8,3 0-24,4 0 4,5-1-53,8-5-56,5-6-162</inkml:trace>
  <inkml:trace contextRef="#ctx0" brushRef="#br0" timeOffset="424210.0748">28967 11420 193,'0'0'27,"0"0"35,0 0 3,0 0-38,0 0-27,0 0 3,18-7 17,9 7 44,4-2-1,5 1-18,6-2-13,4 0 6,11 0-7,13-2-8,6-1-8,2-1-2,-1-1-7,-5 1-4,-4 2-1,-2 2-1,-2 0 0,-7 1 1,-8 0-1,-9-1 0,-10 0-2,-9 0 2,-10 3 1,-7 0-1,-4 0 2,0 0 2,0 0-2,0 0 0,0-2 5,0-3 2,-4 0-9,-7-5-1,-2 0-1,2-1-14,-2 0-2,1 0-5,1 2-7,-1-2-16,1 3 9,-3-1 2,-1 4-4,2-1 31,1 3 8,6 1 4,3 2 5,3 0 17,0 0-26,0 0-4,0 0-8,9 0 12,7 8 29,-1 5 13,5 4-13,-3-1-11,0 1-10,-1-1-3,-7 0-4,-3 0 2,-4-1 1,-2 3-3,0 0 4,-8 0-5,-9 2-3,-3-1-22,-4 1-70,-3-5-60,2-1-76</inkml:trace>
  <inkml:trace contextRef="#ctx0" brushRef="#br0" timeOffset="425490.2244">30467 11387 205,'0'0'91,"0"0"-75,0 0 22,0 0-24,0 0 11,0 0 8,72 65 8,-37-65 17,2 0 14,1 0-33,-1-6-15,-6-5-17,-2 0 2,-4-3-3,-6 0-6,-5 1 7,-4 1 2,-9-2 0,-1 1 7,0-1-10,-7 0 2,-8 4 1,-4 2-9,-5 7-1,-5 1 1,-7 0-7,-8 15 7,-5 9 4,3 9-3,1 4 0,11 2 0,7-2 14,9-2-8,6-2 2,8-4-5,4-4-1,0-3 3,0-2-2,16-3-4,9-2 0,11-7 3,17-6 0,10-2-3,10-7 0,4-14-41,-1-5-36,-8 2-192</inkml:trace>
  <inkml:trace contextRef="#ctx0" brushRef="#br0" timeOffset="426362.4151">30766 10823 91,'0'0'97,"0"0"-69,0 0 8,0 0-3,0 0 5,0 0-9,-1 13 10,1-11-9,0-2-19,6 0 2,3 0 31,7 0 18,2-3-32,0-9-25,-2 0-5,-4-2-5,-1 2-10,-5 2 8,-5 2 7,-1 2 1,0 3 4,0 1-2,0 2 35,0 0 0,0 0-23,0 0-15,0 16-15,0 3 15,0 4 15,-3-2 6,1-2-6,2 1-13,0-1 0,0-3-2,4-1 0,5-5-6,3-4-39,4-3-42,1-3-65,0 0-151</inkml:trace>
  <inkml:trace contextRef="#ctx0" brushRef="#br0" timeOffset="426600.4932">30906 10525 572,'0'0'52,"0"0"-17,0 0-19,0 0-16,0 0-13,0 0-82,-11 1-94,11 13 35</inkml:trace>
  <inkml:trace contextRef="#ctx0" brushRef="#br0" timeOffset="427349.2732">31375 10507 213,'0'0'300,"0"0"-279,0 0-1,0 0-9,0 0-8,0 0 10,-19 96 13,5-56 11,-5 0-1,-2-3-4,-2-2-10,-3-5-10,-4-1-9,2-4 0,-1 0 3,2-6-4,4-1-2,4-5-7,5-5-10,3-5-8,5-3-7,2 0-24,2-4-43,0-10 49,0-1 25,2-3 21,0 0 4,0-3 8,4 0-8,11-2-6,6 2 5,2 0-3,0 3 2,3 3 2,-6 3 0,-1 6 33,-3 4-1,-4 2-2,-2 2 4,1 13 28,-1 5-29,0 1-20,1-2 3,-2-1-13,1-1-2,-4-2 2,0 0-3,0-2-16,2 3-13,-1 0-3,-1-1-67,2 0-6,-1 0 64,-1-4-82,1-4-95</inkml:trace>
  <inkml:trace contextRef="#ctx0" brushRef="#br0" timeOffset="429022.563">31617 10924 101,'0'0'84,"0"0"5,0 0 6,0 0-30,0 0-10,0 0 4,0-3-11,0 3-37,0 21 0,0 9 28,-2 9-10,-2 5-11,0 5-3,-1 4 2,0 1-8,-1 2 2,-1-2 0,-5-3-9,3 1 1,1-3 0,-2-4-1,6-1-2,1-6 0,3-4-14,0-4-28,0-6-51,7-6-88,6-7-78</inkml:trace>
  <inkml:trace contextRef="#ctx0" brushRef="#br0" timeOffset="429677.628">31864 11167 120,'0'0'255,"0"0"-183,0 0-24,0 0-29,0 0-8,0 0-5,6 46 65,-6-13-23,0 3-10,0 1-15,0-1-15,-3-1-1,-3-1-2,1-3-3,0-2-1,1-4 2,2-3-3,2-3-12,0-3-35,0-5-65,5-4-107,2-4-128</inkml:trace>
  <inkml:trace contextRef="#ctx0" brushRef="#br0" timeOffset="430056.575">32082 11206 371,'0'0'103,"0"0"-41,0 0-5,0 0-26,0 0-17,0 0-7,-3 29-7,-2 1 41,0 2-10,2-2-21,0-2-5,3 1-1,0-3-3,0-2-1,0-2 0,0-4-30,0-3-15,3-2-64,7-5-42,-1-5-48</inkml:trace>
  <inkml:trace contextRef="#ctx0" brushRef="#br0" timeOffset="430758.5373">32373 11210 286,'0'0'78,"0"0"4,0 0-13,0 0-26,0 0-36,0 0 5,-3-26 39,3 26-8,0 0-8,0 0-16,0 0 1,0 0 2,0 0-16,0 0-6,2 0-1,19 9-6,10 9 7,9 2 2,5 1-1,0-1-1,-5-1-10,-3-1-4,-4-1 6,-3-1 2,1 0 2,-1 2 2,-4-1 1,-6-2 0,-5-1 0,-7-7-2,-5-1-1,0 1 1,-3-3 0,0 3 3,0 1 1,0 1-1,0 5-1,0 1 1,-15 1 0,-8 4 9,-9 1-3,-7 0 1,-1 2-6,-4-2 13,1 0-11,3 0 2,1 0-2,6 0-6,0 1-3,6 3-24,7-3 2,4-2-52,8-7-129,5-7-191</inkml:trace>
  <inkml:trace contextRef="#ctx0" brushRef="#br0" timeOffset="431282.0455">32916 11825 648,'0'0'99,"0"0"-88,0 0 11,0 0-16,0 0-6,0 0 2,-3 0-2,2 0-13,-1 0-38,1-9-63,1 0-160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4-30T05:26:04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8460 5285 73,'0'0'72,"0"0"-72,0 0-2,0 0-6,0 0 14,0 0-6,0 0 6,14 33 11,-10-23 52,-2 0-36,5 2-18,-7 3 13,5 3-20,-4 3-1,-1 7-6,2 7 14,-1 7 10,-1 7 2,0 2 3,2 1 10,-2 4-35,0 3 20,0 9-11,0 8 14,0 6-3,0 0 20,0 0-21,1-7-17,-1 2-4,2 2 21,-2 1-20,3 3 9,0 0 2,3 1-13,4 2 21,-1 0-16,0-2-6,-2-1 18,-4-3-10,0-4-6,-1 0-3,-1-9 3,2-8 1,0-9-4,0-10 0,0-11-2,-1-6-5,1-10-28,-3-5-42,4-8-89,2-3-165</inkml:trace>
  <inkml:trace contextRef="#ctx0" brushRef="#br0" timeOffset="3223.8914">8483 5272 17,'0'0'37,"0"0"35,0 0-13,0 0-22,0 0 1,0 0 0,27 0-16,-20-3 11,-1 1-24,0 2-6,2-1-3,-1-1 4,3 2-5,2 0 5,3 0-6,0 0 2,3 0 0,-1 0 1,2 0-1,-1 0 0,3 0 1,-1 0 1,4 0-2,-1-2 0,1 1 0,1-1 2,0 1 1,-2 1-1,2-1-2,2 1-2,0-2 0,1 2 3,2 0-1,3 0 0,0 0 4,1 0-5,2 0 1,5-1 0,-2-2 2,3 0-2,0-2 1,-3 3-2,-2-1 2,-3 2-2,-5-2 1,-4 0 0,-4 2-2,0-1 5,1 1-4,0 1 1,0 0-1,0-2 0,0 0 2,0 2-1,-2-1 0,1 1 2,-6-2-5,4 1 0,0 1 3,1-2 1,5 0 3,7-1-4,5-2 0,8 0-1,1 2 1,3 0 0,2 2 0,0 1-3,4 0 5,0 0-4,5-1 2,2 1 0,1 0-2,9-2 4,2 2 0,4-3-2,1-2 6,-1 2-10,-1-3 4,-1 2 0,3-1 1,-3 2 3,2-1-5,-6 1 1,-2-2 0,0 4 1,-3-2 0,0 1-1,-3-1 2,-3 2 2,2-1-8,1 1 3,2-1 1,4-1 1,-3 0 0,0-2-1,-4 0 0,1 0 2,2-3-2,-2 3 0,2-3 1,-2 0-4,-3 3 8,0 0-7,-3 4 2,-1-3 0,0 1-1,-2 0 1,-4 0 0,1-1 1,1 1 1,-1-2-4,2 1 2,6-1 0,1 0 0,2-2 1,0 1-1,-4 2 0,-1-2 1,2 0-2,-2 0 1,0-2 0,-1 2 0,-6 0 2,4 2-2,-1-1 0,-1 2 0,1-1-2,1 1 2,4-2 0,-3 4 0,1-3 4,-1 3-7,-2-1 3,5 0 0,0 0-1,1-1 5,0 2-7,-2-1 3,-2 1 0,2 1-3,1-2 3,5 0 0,0 1 0,3-2 6,0 1-9,4 0 3,0 2 0,-1-2-1,3 2 1,0-1 0,-2-1 0,2-1 2,0-2-3,4-1 4,2-1-3,1 1 0,-1-2-2,-5 1 0,5 1 2,-2-2 0,1 1 1,-1-1 0,0 2-1,-1 2 0,2-3 0,-2 3 0,0-2 0,-1 1 2,2-2-1,4 1 0,2-2-2,4 1 1,-4-1 0,0 1 0,0 0 0,-3-3 0,3 3 0,-3 1 5,-4 1-5,0 2 3,-1 0-3,-1 2 8,0-1-5,1 2-3,2 0 0,3 0 3,3-1-3,-2-2 0,3-4 0,-5 3-1,3 0 5,0-1-9,-1 0 4,-2 2 1,-3 1 2,-2 0 2,-5 2-4,0 0 0,-3 0 2,-1 0-6,-1 0 4,3 0 0,2 0 2,1 0-1,0 0-1,-3 0 0,-3 0 0,-1 0-5,3 0 7,-1 0-2,6-1 0,-2 1 0,2 0 0,0-2 0,0 2 2,0 0-7,-2 0 7,-8 0-2,-1 5 0,-4-3 6,-1 3-9,2 0 4,-3-2-1,-2 0 0,-2 0 0,-4-2 0,-4 0 0,-3-1 2,-3 0-1,-3 0 2,-1 0-1,-6 0-2,-3 0 2,-1 0-2,1-2 0,0-4 0,2 3 0,1-2 4,0 0-4,-3 3 0,1-3 0,-4 2-2,-2 2 2,-6 1 0,-1 0 20,-6-2-14,-2 2 14,-2-1 3,-1 1-3,0 0 7,0 0-27,0 0 4,0 0-4,0 0 6,0 0-11,0 0 5,0 0 0,0 0-1,0 0-6,0 0 4,0 0-2,0 0-12,2 3 17,-1 7 0,1 4 0,0 1-1,2 3 4,3 5-3,2 1 0,0 2 2,0 3-1,2 0-1,-4 0 0,2-1 0,1 4 4,-1-2-8,2 1 6,2 3-2,1 0 0,2 2 4,1 2-7,2 4 3,1 0 0,2 3-1,2 0 2,-1-1-1,-1 5 0,0 3 5,-3 2-6,-2 0 1,0-3 0,-3-1 1,-1-2 1,-4 1-2,-3 0 0,0-1 0,0 0-1,-3-1 1,3-3 0,-1 1 0,1-1 3,0-1-6,1 1 2,-3-2 1,4 2 1,0-2 4,-4 1-7,5 1 2,-2 2 0,-1-3-2,2 2 7,-1 0-5,-2 2 14,-2 1-12,-2 2 12,1-4-12,-2 0 4,0-2 2,0-4-6,1-4 6,4-1-8,2-5 4,5-2-4,0-1 3,1-6 0,5 2-3,3-2-4,4-3-31,4 2-53,-4-11-68,-2-8-174</inkml:trace>
  <inkml:trace contextRef="#ctx0" brushRef="#br0" timeOffset="5894.0545">8660 7617 26,'0'0'50,"0"0"-20,0 0 15,0 0-2,82-22 5,-68 17-28,7 0 3,-6 1 10,1 0-27,3 3-2,-2-2-1,1 0-1,1 0-3,2-1 1,0 2 0,0-1-2,3 0 10,1-1-10,3-2 2,2 1 0,3 2-4,-2 1 8,1 1-4,-1-2 0,2 0-3,1 0 3,1 0 0,-1 0-2,1-2 1,-3 2 2,-5-1-1,0 1 0,-2 0 2,0 1-5,1-1 3,5 3 0,3-1 0,7-2 0,5 1-4,2 1 4,2 1 0,4 0-1,0 0 1,1 0 0,3 3 1,2 1-1,4-2 0,2-1 0,1 1 1,3-2 2,0 0 1,3 0-4,6 0 0,-1 0 2,1 1 5,-2 1-7,-2-2 1,-2 2 1,3-1 1,0 1-5,2-2 2,1 0 0,0 2 5,3 0 1,-4 1 6,-2 1-10,-3-4 9,-1 2-5,3-1-4,3 1 2,3 0 1,-1-1-5,-2-1 0,2 0-3,0 0 6,0 0-1,1 0 4,-2 0-6,-2 0 13,1 0-8,-1 0-1,3 0 7,0 0-5,1 0 10,4 0-11,3 0-3,-2 0 4,-1 0-4,2 0 9,2 0-2,7 0-4,5-1 5,-1-1-3,3 0-6,-2 2 2,-2-1-2,3-1 15,2 1-4,5 1 5,6-3-7,2-2-2,6 1-6,2-1-2,0-1 2,-1 2-2,-4 0 4,-4-1-5,5 0 1,1 1 0,5-2 1,4-1-1,1 0 0,1 0 0,-2-1 3,0 1-5,-10 2 2,-4-1 0,-4 2-1,-2-1 8,-1-1-7,-2-3 0,-2 0-4,2-2 1,-5 2 3,0 0 0,-4 2 1,-6 1 4,-8 0-8,-6-2 3,-7 0 0,-8 3 2,-1-1-2,-2-1 0,4 0 0,1 1 1,-3 0-1,2 0 0,1 0 1,4-2-5,8 0 7,0 0-6,2-1 1,-2 0 2,-1 3 4,-2 0-4,1 3 0,-3-2-1,3-1 4,0 0-4,5-1 1,1-1 0,4-1 1,1-1-1,-1-4 0,2 1-1,-1-1 5,-2 2-10,-3 0 8,-2 1-2,-2 3 0,-1 0 4,0 0-6,-1 2 2,-3-1 0,-6 1-1,2 2 2,-5-6-1,-4 7 0,-5-1 2,-8-2-4,-5 2 2,-4-1 0,-4 0-3,-1 2 9,-5 0-7,1 3 1,-3-2 0,1 1-4,3-4 5,3 3-1,1-1 0,4 3 5,3-3-5,4-2 0,3 5 1,4 0 10,5 0-11,4 0 3,5 0-3,0 0 7,0 0-10,0 0 4,-2 0-1,2 1 0,-8 1 4,-6 0-6,-12 1 2,-11-3 0,-13 1-5,-6-1 5,-7 0-15,-3 0-7,0 0-31,0 0 0,0 0-42,0 0-29,0 0 37,0 0-32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47:06.2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2684 14222 203,'0'0'63,"0"0"7,0 0-5,0 0-14,0 0 6,0 0 17,0 0-12,0 0-13,-3-11-12,3 11-16,0 0-21,0 0-3,1 0-8,18 0 4,7-2 7,1-3 0,8-5 1,0-1 0,-1-2-1,-1-1-2,-5 1-18,-1 1-10,-3 2-33,-3 1-57,-6 3-67,-9 3-63</inkml:trace>
  <inkml:trace contextRef="#ctx0" brushRef="#br0" timeOffset="300.47">2845 14160 50,'0'0'186,"0"0"-177,0 0 33,-11 81 49,8-51-32,3 0-23,0-4-7,0-1 4,0-3 2,0-3-3,8 2-13,-2 2-15,1 2 1,-1 6 0,2 1-1,-4 3-4,1-2-4,-2-3-45,1-4-18,-3-3-4,-1-5-26,0-5-78</inkml:trace>
  <inkml:trace contextRef="#ctx0" brushRef="#br0" timeOffset="501.0463">2852 14715 187,'0'0'101,"0"0"27,0 0-48,0 0-49,0 0 10,0 0-41,0 0-8,6 0-14,14 0 22,5 0 14,5 0-3,0 0-4,-2 0-7,-3 1-3,-4 3-45,2 0-10,-7-1-118,2-3-35</inkml:trace>
  <inkml:trace contextRef="#ctx0" brushRef="#br0" timeOffset="1302.8189">3258 14506 160,'0'0'101,"0"0"-89,0 0 15,0 0 9,0 0 7,0 0-9,31-39-18,-19 39 8,3 10 16,-1 9-5,-1 2-8,-4 0-14,-3 0-5,0-3 1,0-3-6,-2-5 4,-2 1-5,-1-4-2,1-2 3,-1-2-2,-1-1-1,2-2 2,-1 0-2,1 0-9,2-8-8,2-9 15,3-4 2,-3 3 0,2 2 0,-1 2 1,1 5 0,-1 3 1,-1 3 2,0 3 6,3 0-4,4 0 13,1 0-5,2 7 4,1 4-5,-1 1-10,-1-1 2,1 2-3,-2-1-2,2 0-9,-2 1-16,-4 0-7,-1 2-21,-3-1-54,0-4-96</inkml:trace>
  <inkml:trace contextRef="#ctx0" brushRef="#br0" timeOffset="3926.7278">4868 14583 157,'0'0'189,"0"0"-189,0 0-14,0 0 2,0 0 12,0 0 6,9 9 45,-2-8 5,-1 1-6,2-1-12,-1-1-14,5 0-14,0 0-2,4 0 10,1 0 0,-1-6 1,2-5-6,-2 1-5,-2-3-3,1-3-1,-5 0-3,1-2 0,-1-2 2,-2-2-1,-2-2-2,-2-3 2,-1-5-2,-1-1 2,-1-3-1,-1 1-1,0 1 2,0 2-2,0 4 0,0 1 2,0 9-2,0 5 1,0 5 0,0 5 4,0 2-3,-1 1 10,-1 0 6,1 0-5,1 0-13,-2 0 0,2 9-8,0 17-6,0 12 14,2 5 1,8 2 0,-1-4 2,3-7-3,0-5 0,0-5 0,1-4 0,1-2-3,3-4 2,0-4 1,1-1 0,-2-5 0,2-2 1,0-2-1,0 0 1,0 0-1,1-8-1,-1-4 0,2-7 1,-1-8 0,5-3-1,-6-5-1,1-1 2,-5 0-7,-4-5 1,-4 2 6,0 1-2,-1 7 2,-5 5 0,0 6 1,0 7-1,0-1 0,-2 5 0,-4 3 2,0 3-2,3 2 5,0 1 3,3 0-2,0 0-6,-3 0 0,1 6-9,-2 15 8,1 9 1,2 6 6,1 3 5,0-1 1,0 0-6,1-2-4,8-6 4,-3-1-2,0-5-4,0-1-2,2-2 2,0-1 2,-5-2-1,0-3 0,-1 1-1,-1-6 0,-1-2 1,0-4 0,0-3-1,0-1 0,2 0 0,-1-4 2,2-15-2,2-9-27,2-3 14,2 0 5,0 8-2,-3 4 6,1 9 4,-2 4-3,-2 6-1,0 0-2,3 0-6,5 0-4,2 3-2,-1 9 0,4 2 10,-2 0 5,0 0-2,0 0 3,1-3-1,0 0 2,1-2 1,-1-3-1,4-1-4,1-4 5,1-1 4,1 0-4,-2 0 15,-1-7-6,3-5-6,-8-4-1,2 1 0,-5-1-2,-4-3 0,0 1 3,-2-2-3,-4 3 1,-1 4 1,0 5-1,0 5 9,0 2 20,0 1 17,0 0-47,-3 0-7,-1 0 7,-2 10 3,2 5-3,1 2-3,1 3 3,2-1 6,0-2-2,0-3-4,8-1 0,3-5 0,0 2-1,5-6 1,-1-1 2,3-3 4,3 0-4,0 0-2,4-13 0,-1-7 0,0-3-1,-3-1-2,-5 2 0,-5 1 2,-2 4 1,-3 3 1,-2 7 0,-1 4 0,-3 2 11,0 1-5,0 0-1,6 0-5,2 0 0,2 6 8,2 1-1,-3 1 4,2 0-3,-1 2-2,0 0-7,-2 1 2,-5 2 0,1 2-2,-4 5 0,0 1 0,-13 2-16,-5-2-30,-3-8-48,-1-5-163</inkml:trace>
  <inkml:trace contextRef="#ctx0" brushRef="#br0" timeOffset="4227.1909">5918 14056 670,'0'0'53,"0"0"-47,0 0 6,0 0-5,0 0-7,0 0-6,5-3-24,-5 3-29,0 0-65,0 3-85</inkml:trace>
  <inkml:trace contextRef="#ctx0" brushRef="#br0" timeOffset="4743.9336">5004 14341 136,'0'0'175,"0"0"-107,0 0 2,0 0 1,0 0-52,0 0-5,0-28-5,0 27 9,0 1 6,4 0-13,5 0-11,10 0-4,7 0 4,11-2 0,0-2 0,4 1-1,-2-2-26,-1 1-25,-4 2-32,-2-1-59,-4 3-87</inkml:trace>
  <inkml:trace contextRef="#ctx0" brushRef="#br0" timeOffset="6702.0541">7097 14215 239,'0'0'117,"0"0"-46,0 0 18,0 0-20,0 0-19,0 0-21,-8-7-22,8 7-7,0 17-11,0 7 11,12 6 5,0-2 3,0-2-6,3-5 1,-1-3-2,-1-3 1,0-1 3,-1-6-5,3-1 0,1-4 1,-2-3-2,7 0 1,-3-8-7,6-10 1,-1-9-1,-3-3 0,-2-2-11,-9 0-8,1 3 10,-5 1 10,-2 6 6,-3 7 1,0 6-1,0 6 0,0 3 21,0 0 19,0 0-40,0 9-11,0 9 9,0 4 2,0 3 0,1-7 0,5-2 9,2-2-5,2-2 3,-1-2-3,2 0 2,2-2 1,0 0-1,5-2-4,0-3 0,3-2 2,-2-1-3,1 0 4,-4 0-5,-1-5-2,0-6 0,-3-3 0,0-1 2,-5-4-5,-1-2-5,-3-2-6,-1 0-30,-2 4 0,0 2 30,0 7 10,-3 1 6,-6 3 0,1 3 14,1 0-9,4 1-3,0 1-1,3-2 6,0 1 5,0-1-11,0 1-1,6 1-22,10 0 19,4-1 3,5-1 0,4-1 0,2-1 8,3-1 9,5-3-11,0 1-3,1 0-1,3-3-2,-4 2 1,-3 0-1,-3 2 0,-5 0-1,-6 1 1,-5 2-1,-7 1 3,-4 2-2,-3 1 1,-3 0 3,0 0 4,0 0 5,0 0 25,-6 0-31,-9 0-7,-1 0 0,-8 7-8,-1 11 15,-7 4-7,1 7 3,0 1-3,2 2 3,10-2 0,4-3-3,9-4 0,6-3-6,0-4-2,0-4 1,12-5 6,4-2 2,4-5-1,5 0 0,2 0 0,3-12-4,-2-6 1,-1-3 3,-2-4 2,-7 0-1,-1-4 2,-7-1 1,-1 2-2,-3 1 6,-3 7-7,-3 3 5,0 5-2,0 5 21,0 2-20,0 4 4,0 1 21,0 0-14,0 0-16,0 3-15,0 12 14,0 5 1,0 1 1,1-2-1,7 1 1,3-2-1,2-1-19,3-3-22,5 0-11,1-2-106,-2 0-139</inkml:trace>
  <inkml:trace contextRef="#ctx0" brushRef="#br0" timeOffset="7604.2557">8368 14077 1,'0'0'243,"0"0"-193,0 0 12,0 0-41,0 0-4,-48 81 22,48-56 3,0-4-14,0-5 7,8-6-27,5-2-2,8-5-2,1-3 0,7 0 33,-1-8-16,3-10 3,-2-4-16,-1-4-8,-4-1 0,-3 1-1,-6 4 0,-5 4 1,-5 9 7,-5 4 1,0 4 32,0 1 5,0 0-41,0 19-1,0 15-3,0 8 8,0 4-7,0 4 2,-2-5 1,1 1 3,-1-3 6,-1-1 0,-4 7 1,-8 0-11,3-1 3,-3-1-5,-3-10-1,7-6 0,0-12 0,3-7 3,5-9 2,-1-3 1,2 0 9,-1-10-12,3-11-1,0-2 2,0-3-4,0 1-5,14-2 5,2 1 0,-1 1-18,9 4-38,-2 1-29,2 6-155,0 4-127</inkml:trace>
  <inkml:trace contextRef="#ctx0" brushRef="#br0" timeOffset="7867.2843">9053 14256 616,'0'0'28,"0"0"-22,0 0 0,0 0-3,0 0-2,0 0 12,0 34 3,-2-14-15,-5 0 4,-5-1-5,6 1-75,-5-1-168</inkml:trace>
  <inkml:trace contextRef="#ctx0" brushRef="#br0" timeOffset="9778.489">9888 14135 368,'0'0'79,"0"0"-78,0 0 6,0 0 10,0 0 19,0 0-5,22 34-19,-14-27-5,1 3-4,6-5 8,0 0 13,4-4 3,2-1-12,2 0 2,3-6-1,1-10-9,0-4 1,-3 0-2,-6-1-6,0 2 0,-6-2-7,-4-1 3,-2-4 4,-4-3 0,1-3-2,0-2 0,-3-2 2,3 0 0,-3 2 1,2 6-1,-2 7 1,0 5 2,0 6-1,0 6 4,-2 2 13,-4 2-19,-2 0 0,-2 0-8,0 14 8,2 10 0,2 8 5,2 4-2,4 1 17,0-1-16,0-1 1,4-5-4,8-4 0,3-4-1,3-2-2,7-5 2,2-5 0,4-2-2,5-3 2,0-4 1,0-1-1,-3 0 0,-2 0-5,-2 0-9,-3-9 5,-3-2-1,-5-4 7,-2-6 3,-4-3 4,-2-8-4,-2-5 0,-4-4-1,1-1-9,-5 4-2,0 5 1,0 6 9,0 6 2,-5 3 2,-2 6 13,1 5 1,0 2 11,3 4-6,0 1-2,0 0-2,2 0-17,-4 11-9,2 15 1,0 9 8,3 4 3,0-1-3,0-2 0,0-3 4,0-5-2,0-3-2,0-4 0,3-3 0,0-3 0,-3-3 0,0-1 0,0-4 0,0-3 2,0-2-1,0-1-2,3-1-13,-1 0-3,1 0 4,0-7 6,0-4-3,2-1 4,0 2 6,2-2-1,4-2-3,4 0 0,0 1-14,2 2 3,2 4 0,-2 1 3,3 4 7,-2 2 0,-1 0 1,2 0 0,0 7 4,2 1 1,0 2 5,1-1 3,0 0-2,-2-2 11,1-1-13,-1 0-2,0 0 0,-1-1 5,2-4 3,-4-1-7,-3 0 6,-1 0 5,-3 0-9,0-6 11,-2-3-3,-2-4-1,-3-4-7,0-2 0,1-4-4,-2 0-2,-1 5-1,-1 4 1,0 5 1,0 7 1,0 2 17,0 0-16,-10 9 2,-1 11-8,1 2 3,3 1 0,4-1 0,3-3-2,0-2-2,1-2 1,17-4-3,3-5-14,4-4-2,4-2-21,-1-2-25,-1-12-82,-5-2-274</inkml:trace>
  <inkml:trace contextRef="#ctx0" brushRef="#br0" timeOffset="10379.9325">9921 13912 251,'0'0'109,"0"0"-48,0 0-40,0 0-18,0 0 1,0 0 38,72-2 34,-26 2-14,7 0-14,4-3-26,-4-5-13,-4 3-6,-7-2-3,-1 1-40,-2 2-66,0-1-166</inkml:trace>
  <inkml:trace contextRef="#ctx0" brushRef="#br0" timeOffset="11644.9841">12886 13690 103,'0'0'179,"0"0"-111,0 0 11,0 0 7,0 0-53,0 0 1,-80-53 11,64 53-33,-5 0-3,-3 0-2,-3 0-5,-4 14 4,0 3-4,-1 2-2,-2 2 2,4 2 4,2 2 1,1 3-5,5 3 3,5 5 0,2 5-1,6 4-1,6-2 4,3 1-2,0-3-2,12-7-2,8-3 2,2-7-3,2-9 0,1-5 1,4-5 2,-1-5-3,2-1 5,1-17 1,-1-7-1,-2-1-4,-5 1-1,-5-1-8,-8 5 4,-4 3-8,-6 2 4,0 2-6,-3 3-12,-12 6-26,0 2 31,-1 3 3,4 0 12,0 0 6,6 0 0,3 0 0,3 0-1,0 0-5,0 0-10,9 0 10,13-3 6,5-7 10,3 3 9,1 1-8,-2 3 8,-3 3-2,-3 0-2,-7 11-4,-5 5 3,-4 5 0,-7 5-10,0 1 2,0 3-6,0-1-9,0-4-7,3-5-58,6-6-6,0-9-136</inkml:trace>
  <inkml:trace contextRef="#ctx0" brushRef="#br0" timeOffset="11999.2088">13062 13680 195,'0'0'260,"0"0"-245,0 0-5,0 0 11,0 0 48,0 0-11,101 36-14,-59-36-4,0 0-15,-5 0-14,3-9-9,-7-2 3,-5 4-5,-7-1-33,-5 5-15,-6 1-82,-10 2-113,0 0-58</inkml:trace>
  <inkml:trace contextRef="#ctx0" brushRef="#br0" timeOffset="12231.0049">13279 13678 279,'0'0'190,"0"0"-185,0 0 10,0 0 70,-13 83-11,11-53-34,2 0-11,-1 0-14,-2-1-7,-1-2-6,-1 2 2,1-1-4,-1-1 0,0-1-4,4-4-26,-2-4-43,1-1-105,-3-5-95</inkml:trace>
  <inkml:trace contextRef="#ctx0" brushRef="#br0" timeOffset="12409.7868">13115 14135 106,'0'0'275,"0"0"-209,0 0-66,0 0-12,0 0 12,0 0 107,63-7-22,-29-5-42,2-1-24,-3 2-12,-3 4-7,-2 2-16,-3 3-54,2 2-24,-2 0-40,0 0-105</inkml:trace>
  <inkml:trace contextRef="#ctx0" brushRef="#br0" timeOffset="13148.95">13654 13764 318,'0'0'173,"0"0"-108,0 0 15,0 0-29,0 0-20,0 0-13,0-6-18,0 13-5,0 16 5,12 10 29,-3 2-12,0-2-2,2-3-6,2-3-5,0-4 0,0-4-3,1-1-1,2-3 0,-1-1 0,2-4 0,-4-3 4,-1-3-2,-3-4 0,0 0-1,-2 0 1,1-4 2,-2-12 2,-2-3 0,2-4-3,0-1 1,-2-5 2,1 0-3,1-5 1,-1 0-4,-1-1-2,-1 7 2,1 2-7,-1 6-21,0 7-6,3 5-28,3 5-65,2 3-134</inkml:trace>
  <inkml:trace contextRef="#ctx0" brushRef="#br0" timeOffset="13534.168">14215 13699 331,'0'0'149,"0"0"-87,0 0-35,0 0-11,0 0-5,0 0 28,-39 75-9,38-49 9,1 1-10,0-3-14,0 1-5,0-6-10,0 1 4,3-2-4,4-4-15,-3 0-37,4-2-16,1-5-38,0-2-116,0-2-41</inkml:trace>
  <inkml:trace contextRef="#ctx0" brushRef="#br0" timeOffset="13788.0875">14234 13716 16,'0'0'301,"0"0"-260,0 0 15,0 0 18,0 0-22,29-80-18,-15 71-11,0 3 7,5 0-19,-1 3-4,3 3-4,3 0-1,-1 0-1,-1 0-2,-3 0-28,-5 11-68,-4 0-49,-9 2-89</inkml:trace>
  <inkml:trace contextRef="#ctx0" brushRef="#br0" timeOffset="13988.6215">14207 13890 194,'0'0'12,"0"0"-11,0 0 105,0 0 13,0 0-63,87-16-23,-63 9 0,-2 6-20,-2 1-13,-1 0-7,-4 0-84,-3 5-140</inkml:trace>
  <inkml:trace contextRef="#ctx0" brushRef="#br0" timeOffset="14220.1982">14231 14070 462,'0'0'0,"0"0"0,0 0-3,0 0 2,0 0 1,0 0 76,69 15 13,-35-22-20,5-3-24,-3-1-15,0 3-25,-1 1-4,-3 3-1,-4 2-41,-1 1-53,-5-2-155</inkml:trace>
  <inkml:trace contextRef="#ctx0" brushRef="#br0" timeOffset="14890.6518">14774 13699 378,'0'0'107,"0"0"-10,0 0-48,0 0-8,0 0-41,0 0-1,-8 38 1,8-4 25,0 4 9,0-1-11,0 0-4,-2-4-10,-1-2-6,3-3-3,0-3-4,0-2-35,0-5-32,0-7-105,7-7-57,1-4 9</inkml:trace>
  <inkml:trace contextRef="#ctx0" brushRef="#br0" timeOffset="15322.985">14776 13743 182,'0'0'85,"0"0"-37,0 0 8,0 0-1,0 0 21,0 0-12,28-50-36,-17 73 48,2 8-25,2 4-23,-1 3-17,0-2-9,3-5 0,2-2-1,2-6 1,0-5-2,0-2-2,-1 1 2,-4-6 0,-3 3 0,-4-3-1,0-2-2,-3-2-14,1-2 11,-2-2 4,-2-3 0,0 0 1,0 0 1,4-15 22,2-9-13,-1-5-1,-2-4-5,-3-1-2,-2-3-1,-1-2 0,0-1 2,0 4-2,0 4-5,0 8-8,0 8-13,0 9-1,0 6-23,0 1-93,0 0-208</inkml:trace>
  <inkml:trace contextRef="#ctx0" brushRef="#br0" timeOffset="16109.2106">17146 13561 252,'0'0'131,"0"0"-66,0 0 22,-85-22-33,53 22-27,-3 0-14,-1 0 11,-2 11-20,-3 6 8,-1 4-7,-2 6 9,-1 9-9,2 4 8,4 6-5,9 1 2,11-3 13,8-3-3,10-3-9,1-8-10,6-5 1,15-5 0,7-3-4,6-7 4,8-5 0,10-5 0,10-2-2,3-17-7,3-7-24,-2-1-86,-12-1-247</inkml:trace>
  <inkml:trace contextRef="#ctx0" brushRef="#br0" timeOffset="16594.7574">17434 13546 395,'0'0'84,"0"0"22,0 0-49,0 0-35,0 0-14,0 0-6,14-7 2,8 4 36,7-1-12,0-2-21,1 0-6,-3 0-1,-2 0-35,-2 3-36,-7 0-72,-4 3-79,-5-2-61</inkml:trace>
  <inkml:trace contextRef="#ctx0" brushRef="#br0" timeOffset="16810.9474">17567 13493 220,'0'0'180,"0"0"-152,0 0-8,0 0 53,-40 96-29,32-61-1,2-1-15,3-2-6,-1-3 1,4-2-3,0-2-10,0 1-6,0 0-2,0-1-2,0-2-22,0-8-162,0-4-214</inkml:trace>
  <inkml:trace contextRef="#ctx0" brushRef="#br0" timeOffset="17011.491">17442 13920 312,'0'0'196,"0"0"-172,0 0-24,0 0-20,0 0 20,0 0 44,49 0 31,-21-1-48,-1-5-11,0 1-12,-4 2-4,-1 2-5,0 1-64,-2 0-99,-2 0-117</inkml:trace>
  <inkml:trace contextRef="#ctx0" brushRef="#br0" timeOffset="17844.6084">18012 13567 328,'0'0'51,"0"0"26,0 0-6,0 0 9,0 0-43,0 0-31,-24 1-3,16 26-3,-1 11 5,-1 5 17,0 2 16,2-2-9,-1-4-9,5-3-8,-1-4-11,4-5 3,-1-3-4,2-3-1,0-5-28,0-5-14,0-5-31,0-6-48,9 0-106,1-3-3</inkml:trace>
  <inkml:trace contextRef="#ctx0" brushRef="#br0" timeOffset="18330.3392">17977 13541 296,'0'0'68,"0"0"-23,0 0 13,36-84-11,-14 66 2,1 6 13,2 3-21,1 6-10,-3 3-7,-1 3-11,-2 18 1,-5 7-7,-6 8-1,-7 2-6,-2 0-4,-6-4-4,-12-2 1,0-5-6,-3-5-8,-1-2-9,-2-5-5,4-4-5,3-5-8,3-5 27,5-1-1,5 0 21,2 0-15,2-5-6,0-2 16,0 3 6,12 4 12,2 0-5,3 0 27,6 12 32,1 3-15,1 3-24,0 0-3,2 2-8,0-1-6,-1-1-10,1-2 3,-2-2-3,-1-1-21,1-6-53,-1-3-87,0-4-2</inkml:trace>
  <inkml:trace contextRef="#ctx0" brushRef="#br0" timeOffset="18778.2308">18888 13467 351,'0'0'59,"0"0"36,0 0 32,0 0-96,-84-22-30,47 25 10,-2 18 4,0 7-1,2 9-1,0 8 11,7 3 4,6 1-3,7-3 1,11-7-7,6-4-19,0-8-4,18-5 3,9-7 2,9-6 0,4-7-1,4-2-2,3-2-8,1-14-11,1-2-35,-4 0-43,-5-2-147,-8 2-156</inkml:trace>
  <inkml:trace contextRef="#ctx0" brushRef="#br0" timeOffset="19317.1511">19099 13463 416,'0'0'159,"0"0"-61,0 0-39,0 0-33,0 0-22,0 0-4,0 6-4,0 17-1,0 8 5,2 5 1,4 0 3,1-1 0,-1-2-3,0-3 1,0-1 1,3-5 2,-1-3-1,1-4-3,1-4-1,2-6-1,2-1 1,5-6 4,4 0 1,3 0 2,1-11-2,0-7-5,-3-5 2,-4-4-2,2-5 2,-3-2 0,-3-4-2,-1-1 1,-4 0 0,-4 1-1,-4 3 2,-3 9-2,0 3 0,0 9-2,-10 5 2,2 3-21,-1 6-19,-1 0-54,2 0-149,4 2-165</inkml:trace>
  <inkml:trace contextRef="#ctx0" brushRef="#br0" timeOffset="19649.0131">19722 13334 565,'0'0'97,"0"0"-70,0 0 1,0 0-11,0 0-7,0 0-9,-17 0-1,17 0-5,5 0-6,14 0 11,7 0 12,5 0-4,0-4 7,-1 0-15,-3 1-6,-8 1-27,-5 2-35,-4 0-60,-9 0-88,-1 0-56</inkml:trace>
  <inkml:trace contextRef="#ctx0" brushRef="#br0" timeOffset="20050.1051">19844 13368 57,'0'0'154,"0"0"-96,0 0-1,0 0-26,0 0 4,-58 89 16,53-68 12,2 0-8,0 3 5,0 0-9,3 2-23,-1-1-11,-1 3-11,-1-2-4,-1 2 2,-3-1-4,-1-2-4,0-2-29,2-4-58,2-7-58,0-4-51,1-3 47,-3-4 77,0-1 76,-2 0 12,-1 0 75,3 0-37,0 0-25,3 0 7,2 0 8,1 0 4,0 0 46,0-3-25,1-3-53,13-3-12,7-2 0,2 4 9,1-2 22,2 1-2,-1 3-12,-1 0-10,1 2-7,0 1 0,1-1-100,-7 2-91,-1-4-91</inkml:trace>
  <inkml:trace contextRef="#ctx0" brushRef="#br0" timeOffset="21005.7035">20070 13401 138,'0'0'157,"0"0"-128,0 0 12,0 0 17,0 0-5,0 0 12,98-4-3,-67 2-3,0-1-24,-2 0-13,-3-2-14,-4 4-5,0-1-3,0 0-22,-2 0-100,-1 1-126</inkml:trace>
  <inkml:trace contextRef="#ctx0" brushRef="#br0" timeOffset="21268.7435">20287 13384 299,'0'0'98,"0"0"-73,-21 91 56,15-52 9,2-1-23,-1-2-28,2-5-9,2-2-13,-2-2-13,-2-3 2,2 0-4,0-3-2,3-2-27,0-6-75,0-5-150,3-7-83</inkml:trace>
  <inkml:trace contextRef="#ctx0" brushRef="#br0" timeOffset="24089.977">21831 13626 296,'0'0'196,"0"0"-144,0 0 0,0 0-17,0 0 9,0 0-17,0 0-23,0 0-3,0 10-1,-1 5 5,-2 2-3,1-2 2,2 3 1,0 2-1,3-1 3,6 1-4,2-2-3,0-2 3,0-1-3,1-4-1,0-4-21,0-4 4,7-3-1,5 0 4,4-5-12,5-10-14,0-4-3,-3-2-16,-5 0 40,-8 1 10,-7 2 8,-4 1 2,-3 4 5,-3 2 21,0 4 16,0 2 34,0 2-48,0 0-1,0 3-27,-2-1 5,2 1-9,-1 0 4,1 0-11,0 0-5,0 11 15,0 2 1,0 1 5,0 1-3,1-2-2,5-1 1,2 1-1,0-3 0,0-1 2,0-3-2,2 0 1,5-3 1,5-3-2,5 0 2,5 0-2,0 0-3,-4-12-4,-2-3 0,-9 0 7,-3-2 1,-7 1 0,-2 1-1,-2-1 4,-1 4-4,0 2 0,0 3 0,0-1 1,0-1 0,0 1-1,-3 1 0,2 1 1,-1 0-1,2-2 0,0 4 0,0-1 0,0 2 0,0 0 0,0 0 5,0 0-2,6-1-3,8-1 2,5-1-4,2 0 2,1-2 0,5 1 2,0 1-2,0 0 0,0 0 0,-2 0 1,2 0-1,-2-3 0,1 3 0,-4 0 0,-10 1 0,-3 4 0,-8 1 1,-1 0 1,0 0 19,0 0 24,0 0-34,-1 0-11,-12 0 0,-4 10 0,-1 5 2,-3 3-2,0 3 1,-3 5-2,1 0 2,0-2 0,7-2 3,5-2-4,7-4 0,4 0-5,0-3 2,0-3-1,12 0 4,0-4-1,3-3-1,1-2 0,6-1-3,5 0 1,2-3 3,0-9-1,0-3-2,-4-1-5,-4-1 2,-5-1 1,-5-2-6,-6 1-2,-2-4 6,-3 2 1,0 0 2,0 2 3,-3 4 2,-7 1 0,-1 4-4,0 3-16,2 1-2,1 2 6,3 3 16,2-3 0,3 4 15,0 0 5,0 0-20,0 0-6,1 0 4,11 0 2,3 0 14,4 4-9,5-4-1,6 0 6,3 0-4,3-5 0,0-4-2,-5-2-3,-4 4 0,-11 1 4,-5 1 6,-8 5 4,-3 0-2,0 0 20,0 0-11,0 0-22,-2 11 2,-7 7-2,-3 3 5,5 0-3,-1-2 0,3-1 2,3-1-4,2 0-3,0-2 3,0 0 1,0 0-1,9-3-4,1-2 4,2 0 0,3-5 0,-1-2 2,2-1 0,1-1-2,2-1 3,0 0-2,1 0 3,0-10-4,3-7 3,-2-2 0,1-5 0,-1-3-2,-6 0 0,-2 0-1,-7 5 0,-4 6 7,-2 5-2,0 6 12,0 2 13,0 3-12,0 0-18,0 0-8,-5 4-9,1 11 11,-2 3 1,6-2 3,0 1 2,0-2 0,0-3-2,4 0 1,5-3-2,5 0 1,4-3 2,0-1 0,3-2 0,2-3 6,4 0-5,3 0 2,3-12-1,1-8 2,0-4-2,-1-6-1,-1-9-1,-4-6 0,-6-5 0,-5 0-1,-7 4-2,-7 3 3,-3 3 2,0 4 8,-9 4 15,-6 5-7,-1 9-14,-1 8 1,0 10-5,-4 0-6,-5 21-2,1 19 4,-2 10 3,9 6 0,3 1 2,8-3-1,7-4 0,0-5-1,0-6 1,10-7-4,10-4 4,-1-4 0,5-4-10,1-4-24,4-4-12,-3-4-27,3-3-87,-4-5-118</inkml:trace>
  <inkml:trace contextRef="#ctx0" brushRef="#br0" timeOffset="24845.967">24002 13434 359,'0'0'49,"0"0"16,0 0 10,0 0-50,0 0-15,-100 6-10,76 0 3,3 3-2,0 5 4,2 2 13,4 6-14,0 3 3,5 2 2,2 2-4,5-1-5,3-3-1,0-3 1,0-4 0,9-3-3,5-6 3,3-4-3,6-5 3,4 0 8,1-2-1,3-16-7,0-4-1,2-7 0,0-5 1,-4-4 0,-7-3-3,-3-1 2,-9-3 2,-6-3 4,-4 1 16,0 2 10,0 4 15,-7 7-9,-1 10 14,2 7-16,1 9-18,1 7-4,4 1-13,-3 1-6,0 24-19,-1 14 25,-2 10 3,3 4-1,1 1-2,2-6 1,0-4 1,12-6-2,17-7-1,12-5-53,13-5-38,6-6-87,-4-4-182</inkml:trace>
  <inkml:trace contextRef="#ctx0" brushRef="#br0" timeOffset="26371.1601">25266 13493 440,'0'0'180,"0"0"-158,0 0 22,0 0-34,0 0-10,0 0 0,-14 9 0,14-9 0,0 0-2,0 0 2,0 0 0,0 0 7,11 0-4,11-9 22,8-8-5,3-6-8,-2-3-2,-4-3-10,-3-1 1,-6-1-4,-4-3 6,-1 1-3,-6 0 3,0 0-3,-7 3 3,0 1-2,0 2 0,0 3-1,-1 1 4,-5 8-2,3 5 0,0 7-1,0 3 11,2 0-12,-3 15-13,0 17 12,-1 11 1,-2 11 1,4 2 6,0 0 3,3-2 4,0-6-11,0-7-3,2-7 2,9-3 1,3-9-3,2-2 0,1-5 0,2-5 0,-1-1-1,3-4 1,0-2 2,-3-3-2,1 0 2,0 0-2,-3 0 3,1-11 1,1-1-4,2-4-1,-2-1-10,-4-1 3,-1 1-1,-5 1 3,-5-2 6,-3 0 0,0-2 1,0 2 0,0 0-1,0 3 0,-7 0 0,3 3 0,1 1 0,0 4-6,0-1 4,-1 4 1,1 1-3,0 2-1,3-1-4,-1 2 3,1 0 4,0 0 2,0 0-5,0 0 1,0 0-6,9 0 4,10 0 4,4 3 2,5 0 0,5 0 7,0-2-2,0 1-2,1-1 0,0-1 1,0 0-3,1 0 7,2 0-8,-1 0 0,3 0 5,-5-7-4,-4-2-1,-8-2 0,-4 4 4,-7-2 0,-7 0 12,-1-2 12,-3 1-13,0-2-6,-4 2-2,-5 4-7,0 2 0,-5 4-1,1 0-5,-5 0 5,-3 15-1,-3 9 0,2 5-1,4 4 3,3 2 8,6-2 0,4-3 2,5-3-2,0-3-1,11-3-6,11-3-1,7-6 0,5-6 0,6-6-24,5 0-27,-3 0-21,-5-11-132</inkml:trace>
  <inkml:trace contextRef="#ctx0" brushRef="#br0" timeOffset="27671.3615">27217 13334 247,'0'0'136,"0"0"-21,0 0-26,0 0-2,0 0-58,0 0-14,24-52 1,-20 48-6,2-1 3,-1 2-5,1 3-5,4 0-3,2 0-4,3 5-3,5 13 5,0 5 0,-2 5 2,-1 2 7,-4-2-7,-3-2-3,-2-1 3,-5-6 1,-1-2-1,-2-6 0,0-3 0,0-2 3,0-3-3,0-3-20,0 1-13,0-1-26,4 0-18,1 0 49,3-4 28,0-10 5,1-2-3,0-4 1,1-1 1,2-1-2,3-2 10,3 0-4,3 3-3,0 6-5,-5 2 1,-5 9-1,-6 4 2,-3 0-1,-1 0 5,2 7 10,2 10 15,0 1-22,-2-1 2,0-2-4,-2 0-7,-1-3 0,0 1-5,0-2 5,-4 1 9,-4-2-3,0-2-1,4-4-2,0-1-3,4-3 3,0 0 0,0 0-3,0-11-8,8-15-10,11-7 11,6-3 5,2 5 2,-4 6-1,-4 10 2,-6 6 1,-4 4 16,-3 5-7,0 0-4,4 0-3,1 12 0,3 5 10,-1 0 1,-1 2-6,1-1-3,-3 0-2,2-3-2,-4-1-1,-2-1-1,-2-2-29,2-2-31,3-3-110,0-2-77</inkml:trace>
  <inkml:trace contextRef="#ctx0" brushRef="#br0" timeOffset="29177.752">28263 13298 106,'0'0'259,"0"0"-118,0 0 3,0 0-63,0 0-54,0 0-22,-33-19-5,14 19 0,-2 9-3,-3 14 6,-5 1-3,4 1 1,1-1-1,7-3 0,8-4-1,4 0 0,5-3 0,0-3-4,3-1 2,13-3-2,1-1 5,2-3 0,1-3-2,-2 0-4,-1 0 5,-2 0-6,2-6 6,-4-7 1,2-3 0,-4-2-5,-1-3 0,-4 0-2,-3 0-1,-3 0 1,0 0 1,0 5-18,-6 2-1,-1 5 2,1 3 17,4 3-1,0 0-4,2 1-11,0 1-9,0 1-30,2-2 19,12 2 41,6-3 1,7 0 1,4 1 1,2 1 1,0 1-1,0 0 15,0 0 9,0 0 14,-2 0-9,0 0 2,-1 0-21,0 0 6,-2 0-8,-2 0-3,-4 0-6,-8 0 0,-5 0 3,-6 0-3,-3 0 0,0 0 27,0 0 30,0 0-23,0 0-29,-9 0-2,-8 0 1,-7 0-5,-3 3 0,-2 5-1,-3 2 1,4 4-2,1 1 0,3 0-15,8 1-2,3-1 11,3-1 2,6-2 4,2 1-2,2 0 3,0 0-2,0-1 1,0-1 2,8-2-3,5 0 2,1-2-4,2-1 5,1-3 1,-1 1 0,2-3 1,-2-1 1,1 0 2,1 0-3,-3-1 1,-1-9-1,0-2 2,-2-2 0,-3-6 3,1-4-2,0-5 2,0-3-1,-3-5-5,1-4-1,2 0 1,-1-2 2,0 0-1,0-1 0,-6 1 2,-3 1 15,0 2 4,0 3-16,0 4-1,0 8 1,0 9-7,0 8-2,0 3 1,0 5 0,0 0-2,0 0-13,0 24-12,-2 20 26,1 13 2,-2 8 19,0 0-13,0-6 5,1-5-4,2-6-7,0-5 3,0-5-3,0-5 1,9-6-1,0-7 4,2-4-4,3-4-1,2-4-3,1-5 1,2-3 3,1 0 3,-1 0-2,-3-6 3,-3-6-4,-1-2 4,0-2 2,0-7-3,0 1-1,-2-3 0,-1 3 0,-4 4-2,-4 6 1,-1 4 3,0 7-4,0 1 12,0 0 17,0 0-29,0 3-11,-6 13 3,0 4 8,0 2 0,5 0-2,1-3 2,0-3-5,0 1 5,11-3-1,6-4-8,7-3-21,7-6-6,4-1-15,2-4-103,0-13-364</inkml:trace>
  <inkml:trace contextRef="#ctx0" brushRef="#br0" timeOffset="29995.3827">29048 13038 513,'0'0'146,"0"0"-112,0 0 3,0 0-31,0 0-6,0 0-29,-3-3-42,-5 16-67,1-3-98,-2 1-26</inkml:trace>
  <inkml:trace contextRef="#ctx0" brushRef="#br0" timeOffset="32338.7737">29164 13467 235,'0'0'80,"0"0"-53,0 0-12,0 0-9,0 0-3,0 0 0,0 2-3,0-2-6,0 2-2,0-2 6,0 0 2,3 0 25,5 0 30,2 0-10,3 0-20,7 0-3,2 0-3,5-5-16,-2-6-1,1-1-2,-1-3 9,-1 0-9,-2-3 0,-1-1-4,-6-2 4,-3-7 0,-3 1 2,-1-3 0,-4-1-1,0 2 1,-2 1 6,-2-3-5,0-2 6,0-3 23,0 0-21,0 1-5,0 1 3,-3 5 21,0 5-18,-1 6 6,1 6 12,3 6-20,0 3 3,0 3 7,0 0-4,0 0-2,-2 0-5,1 0-4,1 0-5,0 13-14,0 22 6,0 13 8,0 12 16,0 4-7,-2-3-6,1 2 11,-1-2-6,1-1-4,1-1-4,0-4 8,-2 2-7,1-2 12,-1-4-3,-1-5-9,-2 0 0,-2-2 7,1-4-2,-4-1 1,-2-4 1,3-5-7,1-4 2,4-7-2,2-7-1,1-6 0,-1-3 0,2-3-1,0 0 1,0 0 2,0-6 2,8-12 2,10-9-6,7-8-11,-2-1-16,-4-1-2,-6-3 2,-3 3 11,-9 1-3,-1 1 6,0 5-10,-8 3-2,-8 6 3,-2 6 15,-1 1 5,2 5 2,3 2 0,1 2 3,6 1-3,5 2-8,2 2 3,0 0-9,2-1-3,11-1 16,7-1 1,-1 0 0,7-2 1,2 1 5,5-3 3,3-6 3,2 1-5,0-3-3,-1-2 0,-1 0-4,-3-1 0,-7 3 1,-5-1 5,-9 3-1,-3-2 8,-5 3 13,-1 0-21,-1 3 4,-2 3 2,0 1 1,0 4 4,0 1 7,0 0-23,0 0-1,0 3-12,-3 12 7,-6 6 6,5 5 0,1-2 0,3-1 0,0-1-1,1-3 0,12-2 0,0-2 1,4-3 0,0-3 0,7-3-2,3-6-19,2 0-23,1 0-43,-6-5-204</inkml:trace>
  <inkml:trace contextRef="#ctx0" brushRef="#br0" timeOffset="32554.9737">29892 13073 185,'0'0'548,"0"0"-506,0 0-13,0 0-12,0 0-17,0 0-12,-16-14-30,16 14-60,10 0-301</inkml:trace>
  <inkml:trace contextRef="#ctx0" brushRef="#br0" timeOffset="33134.0617">30162 13332 70,'0'0'354,"0"0"-309,0 0 17,0 0-26,0 0-24,0 0-2,0 2-3,7-2-2,4 0 11,7 0 17,1-2-12,4-7-8,-1-2-5,-5 2-5,-3-1-3,-5-1-1,-1 1 0,-2 1-3,0-2 3,-3 2 0,-3 2-1,0 0 2,0 3 0,0 1-3,-12 2 3,-3-1 2,-6 2 3,-1 0 0,-1 2-4,1 13 0,3 3-1,2 4 1,5 4 9,6 1 0,5 0 14,1-3-12,0-2-2,1-3-4,12-4-3,1-1 1,4-4-4,1-3 0,8-3 0,2-3-20,3-1-51,0 0-85,-4-8-184</inkml:trace>
  <inkml:trace contextRef="#ctx0" brushRef="#br0" timeOffset="33789.4778">30763 13255 456,'0'0'45,"0"0"-4,0 0-17,0 0-22,-85-3 9,59 3 47,-1 6-9,0 9-36,0 8-3,2 2-2,4 1-8,6 1-1,6-3 1,6-3-2,3-4 2,0-3-4,0-6 2,6-2-12,7-3 14,2-3-8,6 0 8,4 0 16,2-4-9,1-8 0,-3-5 0,-5-4-6,0-5 9,-4-5-8,-3-5 0,0-5-1,-4-2 1,-2-4 4,-3-1 0,-4-2 13,0-1 25,0 0-20,0 7 4,-3 7-16,0 8-6,3 12 1,0 10 10,-1 6 5,1 1-13,0 0-9,0 8-15,0 27-17,0 19 27,0 14 5,0 3 8,0-7-6,0-7 5,0-5-7,7-7 2,4-6-2,1-3 0,4-6-2,5-3-13,4-7-13,5-5-21,6-8-10,3-7-22,3 0-145</inkml:trace>
  <inkml:trace contextRef="#ctx0" brushRef="#br0" timeOffset="35138.9848">31714 13266 64,'0'0'59,"0"0"26,0 0 24,0 0-6,0 0-22,0 0-31,0-35-5,0 32-4,0-1-1,-2-1-20,-5 0-14,-2 2-6,-2 0-9,-3 0-15,-1 2 7,-2 1 3,2 0 10,-2 0 8,3 0-2,-2 1-1,1 12 2,0 0-2,4 1-1,2 1-4,2-2 3,4 1-6,3-1 5,0-1 1,0 0-9,0-1 9,15 1 1,1-4 2,5-1 3,4-4-5,1-2-2,-1-1-1,-4 0-3,-3 0 1,-4 0 5,-1 0 2,-4 0-2,-2-8 9,1-3 3,-1 1-5,-2-1 2,-2 1-4,0 0 3,-2 4-5,1 2 11,-2 2 1,0-1-10,0 3-5,0 0-1,0 0-3,0 0 1,0 0-12,1 0-3,5 9 18,4 2 5,1 2 5,1-3 0,4 0-9,-1-2 1,3-4 4,1-1-3,0-2-3,0-1 0,-1 0 0,3 0 0,1 0 0,2-7 4,-5-2-4,-2 2-1,-5-4 1,-2-1 0,-4-3 3,1-3-2,1-3 2,0-5-3,2-1 1,2 2-1,-1 0-1,2 7-2,-7 8 0,-2 5 3,-2 5 3,-1 0 0,2 2-3,3 15 2,1 6 19,2 1-12,3 0-6,0-1 6,2-2-5,-1-3 5,-2-1-7,-1-2 5,-4-2-7,-3 1-1,-3 3-16,0 1-10,-8-2-18,-14 0-65,-6-2-65,-5-5-113</inkml:trace>
  <inkml:trace contextRef="#ctx0" brushRef="#br0" timeOffset="40552.9248">3458 16055 20,'0'0'85,"0"0"-22,0 0-12,0 0-10,0 0 6,0 0-3,0 0 2,0 0-16,12 0-12,-12 0-14,4 0 3,2 0-3,5 0 27,2 0-6,2 0-5,3-2 5,-1 1-4,2-1-11,0-1 0,2 2-5,3-2 3,4 1-2,5-1-3,3-1 5,4 1-2,2 1-5,3 2 3,4-2-2,0 1 1,-1 0-3,1-4 1,2-1 0,4 1 0,5-2 3,1-2-3,2 0-1,-5 0 0,-6 1 0,-4 3-3,1 0 3,-4 0 0,1 2 2,-1-1-2,4 0 0,3-3 1,-1 1-1,9 1 1,-1-3 1,1 2-4,7-3 3,2 1-1,4 1 0,5-1 0,5 3 0,2 3 0,1 0 1,-6 2 0,-10 0 1,0 0-2,-6 0 3,6 2 5,2 0 11,1 1-9,-3-3-4,-1 0 0,-5 0-3,-3 0-1,-6 0 1,-6 0 1,-7 0 7,-4-1 5,-9-2-8,-3-1 0,-7 1-8,-7 0 3,-4 1 2,-5 2-3,-1-1 5,-2 1-4,0 0 0,0 0 0,0 0-3,0 0 0,0 0-4,0 0-26,-7 1-45,-10 7-72,-5-3-286</inkml:trace>
  <inkml:trace contextRef="#ctx0" brushRef="#br0" timeOffset="42025.1101">6597 15736 105,'0'0'43,"0"0"41,0 0-20,0 0-18,0 0-5,0 0-5,-12 0-8,9 6-20,-2 6 3,-2 4-5,3 3-3,1 0-3,3 1 3,0-2-3,0-2 2,0-4-4,0-1-4,6-4-1,4-4 3,-1-1-1,3-2 5,0 0 23,0 0 10,0-8 3,0-4-10,-3-1-13,-2-1 0,0-3-6,-2-1 0,-2 2 4,-3-2 8,0 1 10,0 1-7,0 2-13,-13 5 1,-1 3-10,-5 6-10,2 0-1,-2 11-7,-1 11 7,3 5 10,3 2 2,4 1-2,7-3 2,3-4-2,0-4 1,0-3-3,4-5-1,8 0-2,0-7 5,0-1 1,3-3 4,2 0 6,0-1-3,1-11 0,-3-2-5,0-1 4,-3-3-5,-3 0-1,-3 0 0,-2-2 0,-4 4 3,0 0 2,0 2-3,-8 5 1,-9 4 12,2 5-15,-6 0-12,-1 6-10,-2 11 6,10 1 12,1-2 2,6 1 2,4-3 0,1-3-1,2-3 0,0-2-7,0-2-2,14-4 9,2 0 1,9 0 19,-2-8-2,-2-3-1,-4 1-12,-6 2-2,-8 2-2,0 0 6,-3 0 8,0-2 15,0 1-13,0-5-4,-12 1-7,0 1-5,-1 1 0,-2 4-13,6 4-12,-3 1-26,0 0-62,0 11-92,6 3-61</inkml:trace>
  <inkml:trace contextRef="#ctx0" brushRef="#br0" timeOffset="44014.2265">6666 15851 22,'0'0'31,"0"0"-4,0 0 10,0 0 7,0 0 14,0 0 6,0 0 0,0 0-10,0 0-13,0 0-17,0 0-22,4 0-2,11 0-2,4 0 2,1 0 1,7 0 0,-2-1 0,2-3 29,3-4 12,-2 2-9,6 0-20,-1 2-1,0 0-4,3 3-7,1-2 0,6 0 3,7-3-4,6-3 4,4-3-4,3 0 12,-4-2-5,-2 2-5,-5 3 4,-4 3 0,-2 2-1,-7 4-3,0 0 1,-3 0-1,-2 0 0,-7 0-2,7 3 0,-3-3 0,2 0 1,4 0-1,2 0 0,2 0 1,0 0-1,-5 0 3,-3 0-5,-5 0 4,-1 0-4,-2 0 2,3 0-1,0 0 1,3 0 0,6 0 1,4-8 1,5-4-1,5-2 0,-2 2 0,-6 3 0,-4 0-1,-6 5 0,-2-1 0,-4 0 0,-2 2 1,-1-4-1,-3 3 3,-6 0-3,1 1-2,-5 1 2,-5 2-3,-3 0-23,-2 0-43,-1 0-15,0 6 10,0 1-26,0 1-184</inkml:trace>
  <inkml:trace contextRef="#ctx0" brushRef="#br0" timeOffset="47222.6346">3728 17657 59,'0'0'201,"0"0"-161,0 0-10,0 0 17,0 0-10,0 0-23,0 0-1,0 0 6,0 0 3,0 0-5,3 0-7,0 0 1,6 0-4,1-2 2,4-1 6,4 1-4,1 2-1,2-3-5,7 2 12,4-2-5,2 0-9,9 0-3,2-4 4,4 3-3,4-2 0,-1 0 2,6 0-1,3-1-2,6-3 0,2 0 1,-6 1-1,-5 0 1,-2 0-1,-5 1 1,0 3-1,-2-3 0,-3-1-1,-4 0 1,-2 0 0,-4-5 3,-3 4-1,-6 2-1,-2 4-1,-4-1 3,-3 4-3,-2 1-2,-5 0 2,-1 0 2,-2 0-2,-2 0 0,-2 0-1,1 0-27,-4 0-80,1 0-28,-2 0-88</inkml:trace>
  <inkml:trace contextRef="#ctx0" brushRef="#br0" timeOffset="50188.415">5262 16770 194,'0'0'95,"0"0"-10,0 0 2,0 0-6,0 0-24,0 0-19,0 0-6,0-8-8,0 8-10,0 0-9,0 0-5,0 0-2,0 0 1,0 0-8,4 15 8,2 9-2,0 9 6,1 7-2,1 6 5,1 5 3,-1 5-3,3 4-6,0-1 4,2-1-4,2 0 1,1-5-1,-2-2 0,4 1-1,-3 1 2,-3 1-1,0 4 4,-3 0 4,-3 1-6,-1 5 3,0-2-2,1-1-3,0-9-3,3-5 3,-2-2 0,-1-10 1,0-2 0,0-5-1,-1-5 0,-5-7 2,3-3-2,-3-9-1,4-4-45,2 0-116,0-15-141</inkml:trace>
  <inkml:trace contextRef="#ctx0" brushRef="#br0" timeOffset="52023.9582">5330 16732 23,'0'0'89,"0"0"-82,0 0-4,0 0 28,0 0 27,88-55 2,-67 47-13,0 3 3,0 2-17,1 3-8,1 0-5,5 0-4,4 0-6,3 0-7,7-1 1,6-5-1,12-5 6,2 1 5,1-4-7,4 2 3,-3 0 3,-3 1-9,2 3-3,-5 0 1,-4 2-2,-2 3 3,-3 0-3,-4 2 0,-3-3 3,1 1-3,2 3 0,-1 0 0,3 0 0,2 0 1,-4 0 1,4 2-2,-4 1 1,-2 0-2,-1-1 1,-2-2-3,2 0-6,-3 0-1,0-7 5,-1 1-1,-1 1 3,-4-2 3,-3 3 1,0-1-1,-2 3 0,5 0 0,3-1 0,6-3 2,10 1-1,2-2 0,1-1-1,-1 4 0,-2-1 0,-3 4 0,-7 1 0,-3 0 2,-5 0 1,2 0 4,1 0-7,3 0 3,2 0 1,4 0-3,-2-5 3,-4-1-4,-6 0 4,-4 2-3,-6 1-1,-5-1 2,-8 1 5,1 1 0,-6-1 18,-3 1 15,-2 2-4,-1 0-3,0 0-1,0 0-3,0 0-16,0 0-3,0 0-9,0 0 0,0 0-1,0 0-4,0 0 4,0 0 0,0 0 4,0 0-4,0 0 1,0 0 4,0 0-2,0 0-1,0 0-1,0 0 2,0 0-1,0 0-2,0 0-2,0 0 2,0 0 0,0 0-2,0 0-4,0 6 6,0 6 1,2 2 0,-2 1-1,1 3 0,-1 0 1,0 6-1,2 6 1,-1 2-1,1 1 1,-1 0 2,1 0-5,0 0 6,0 2-5,-1-2 3,-1 2-2,5-1 1,-2 4 0,6-1-2,3 4 2,-2 0-1,1-2 1,4 0 1,0-1 0,2-2-1,3 0-1,1 0 3,1 1 1,0 1-3,-2-2 6,1 2-4,-6-3-2,1-1 0,-7 1 4,-4-1-5,-1 1 0,-1 0 0,-2-2 3,2-2 0,-1 0-2,1-2 0,-3 2-1,0 0 2,3-2-2,-3-1 0,0 1 0,0 1 0,0-1 0,0 2 0,0-2 2,0-2 2,0 0-4,0-3-1,0 3 1,0 2 11,0-2-11,3 2 3,-3-4 5,3-1-7,-3-7 4,0-2-2,0-9-2,0-3-2,2-3-8,1 0-45,1-5-16,0-13-100,-2 0-343</inkml:trace>
  <inkml:trace contextRef="#ctx0" brushRef="#br0" timeOffset="55617.4956">8475 17990 188,'0'0'117,"0"0"-70,0 0 49,0 0-15,0 0-24,0 0-4,2 0 1,-2 0-10,0 0-19,0 0-4,0 0-10,0 0-4,0 0-3,0 0 0,0 0-2,0 0-2,0 0 1,0 0-2,0 0 0,0 0 0,0 0 1,0 0-6,0 0 1,0 0-4,3 2-12,0 2-25,7 1 12,1 0-91,-1-5 1,0 0 12,-2 0 30,-3 0 13,-2 0 44,-3 0 25,0 1 81,0-1 34,0 2-46,0-2-44,0 0-14,0 1-5,0-1-3,0 0 2,0 0 12,0 0 15,0 0 23,0 0-7,0 0-25,0 0-14,0 0-4,0 0-4,1 3-1,2 1 0,0 3 1,0 0-1,0-1 0,0 0 1,0 0 0,-2 0 2,-1 2-2,0-5 0,0 1-1,0-1-5,0 0-59,3-1-69,0-2-22,-1 0 11,1 0 66,-3 0 78,0 0 34,0 0 79,0 0 1,0 0-32,0 0-41,0 0-41,-3 0-79,-2-2-141</inkml:trace>
  <inkml:trace contextRef="#ctx0" brushRef="#br0" timeOffset="56704.306">8566 18183 24,'0'0'150,"0"0"-126,0 0 36,0 0-1,0 0-8,0 0 16,-4 0 13,-2 0-13,1 0-25,1 3-10,1-3 0,3 0-19,0 0-7,-1 1-5,-1 1 0,-1-1-2,-3 6 2,0-1 0,0-1-1,-3 2 0,3-1 0,0 1 0,2-4 0,2 0 0,1-1-2,1-2-5,0 3-23,0-3-45,0 0-12,0 0-27,0 0-74</inkml:trace>
  <inkml:trace contextRef="#ctx0" brushRef="#br0" timeOffset="56790.3697">8566 18183 314</inkml:trace>
  <inkml:trace contextRef="#ctx0" brushRef="#br0" timeOffset="57969.4711">8566 18183 314,'-29'24'76,"29"-24"26,0 0 2,0 0-40,0 0-20,0-3 1,0 3-17,0 0-18,0 0-9,-8 0 2,0 0-3,-3 0-2,0 4 2,-1 6 0,-3-3 2,2 1-2,-5 2 0,4-1 0,-3 2-3,-4 0 2,7-3 1,-2 0 2,1-2 4,4-2-5,-3-1-1,0 0 0,-2 1 4,-1-3-3,-2 2 3,0-1-4,-1 2 0,-1-3-1,-1 2 0,-1 1 0,-3 0 1,-6-1 0,-1 3-2,-2-3 3,1 0-2,1 2-1,-9 5-1,-9 5-3,-16 5-4,-8 4-35,-11 3 45,-7 0 0,-2 0 2,-4-1-2,1-2 1,7-3-2,10-3 2,2 0-1,5-4 2,-2-3-1,1 0-1,2-4-1,3-2-1,7 0-8,4-5 8,-1 0 2,7 0 0,0 0-2,1 0 2,2-6-1,0-2 0,1-2-3,2 2 4,-2-2 2,4-1-2,1 2 0,2 1 2,3 1-2,4-1 1,1 2-1,3-1 0,-2 2 0,2-2 0,8 1 0,4 1 1,10 2 2,1-3 20,4 3-23,1 2 0,-1-4 5,2 4-4,-1 1 0,2-2 7,1 2-3,-2-1-2,1-1-2,-1-1-1,-1 2 0,0-2 0,0 1 3,-1 2-3,1-1-1,3 1 1,0 0 1,0-3-1,0 3 2,-2 0-2,2 0 3,0 0-3,0 0 0,0 0 2,0 0-1,0 0 6,-1-2 4,1 2-4,0 0-4,0-1-1,0 1 1,0 0-3,0 0 0,0 0 0,0 0 0,0-2 0,0 2 0,0-2 2,0 1 1,0-5 0,-2 2-2,2-6-1,0 2-5,0-5 4,0 0 1,0 0-1,0-1 1,-3 0 0,2 3 0,-2-2 1,-2 1-1,2 0 0,-4 1 0,1 0 0,0-3 0,0 0-1,1 1 2,-3-2-2,0-3 0,1 1 1,-1 1 0,1 2-1,-1 4-2,2-1 2,2 4-2,-1 1-1,2-2-1,-1 5 2,3 2-7,-1-1 7,2 2-6,0 0-25,0 0-28,0 0-150,0 0-201</inkml:trace>
  <inkml:trace contextRef="#ctx0" brushRef="#br0" timeOffset="59303.6784">8499 17433 118,'0'0'0,"0"0"-1,0 0 1,0 0 0,0 0 36,79 5 46,-50-5-3,-1-5-30,2 1-9,1 0-1,6 0-9,8-2 4,10-1-19,8-1 34,4-2-10,2-2-23,2-2-6,4 1-2,0-4 5,2 2-7,-2-5-2,-7 4 2,-5 1 1,-12 3 2,-7 3-4,-9 4-2,-11 1-2,-9 2-1,-6 1 4,-5 1-4,-3 0-1,-1 0 1,0 0-3,0 0-19,0 0-43,-11 0-145</inkml:trace>
  <inkml:trace contextRef="#ctx0" brushRef="#br0" timeOffset="60613.3965">8695 15681 10,'0'0'56,"0"0"-17,0 0-5,0 0 1,0 0 1,0 0 36,-3 2 15,3-2-36,0 0-17,0 0-6,0 0 6,0 0-5,0 0-20,0-3-3,4-2-5,3 0 0,1 0-1,6 0 0,3 1 21,4 0 5,5-1 3,4 2-21,4-3-4,9-1-1,9-3-1,1 0-2,5-1 12,6 1-4,10-4 6,7-2-4,4-3-8,-2-2-2,-3 0 0,-6 2-1,-8 2 1,-10 3 2,-11 4-1,-12 2-2,-9 3-8,-6 0-19,-8 5-30,-8 0-106,-2 0-126</inkml:trace>
  <inkml:trace contextRef="#ctx0" brushRef="#br0" timeOffset="62017.2338">6612 15809 29,'0'0'41,"0"0"23,0 0 46,0 0-10,0 0-34,0 0-9,-21-2-17,21 2-8,0-2-8,0 2 3,0-1-3,0 1-7,0 0-3,0 0-9,0-2-4,0 2 1,0 0-2,0 0 4,0 0-1,0 0-3,0 0 2,0 0-2,0 0 0,0 0-2,0 0 2,0 0 0,0 0-4,0 0-1,0 0-7,0 7-4,3 13 15,6 9 2,0 8 3,-2 7 0,-1 2-3,2 1-1,-1-3 4,-1-2-2,2 0-2,-2-4 4,0-3-1,-1-4 11,0-4-13,-2 0 3,0-1-3,-3 1 5,0-5-2,0 1-2,0 1-2,0-3 9,0 0 4,0-1-13,0-5 1,0-3 2,0-3 3,0-6-6,0-1 0,0-2 1,0 0 3,0 0-1,0 1 1,0 0-3,0 1-1,0-2 1,-3 1-2,3 4 1,-3-2-3,0 2 2,1-2-17,-2-2-33,1-1-123,0 0-221</inkml:trace>
  <inkml:trace contextRef="#ctx0" brushRef="#br0" timeOffset="65488.3832">5914 16956 256,'0'0'126,"0"0"-61,0 0-4,0 0 1,0 0-8,0 0-13,0 0-9,1-14-18,-1 14-7,0 0 1,0 0-4,0 0 0,0 0-4,0 0-1,-4 0-5,-7 0 2,1 0-2,-2 4-9,-3 3 6,3-1 5,-2 2 4,4-2 0,3-2 0,1 0 0,1-3 1,2-1 2,-1 2-3,4-2 1,-3 0 0,0 0 0,0 0 4,0 0-2,0 0 4,0 0-2,3 0-4,-2 0 0,1 0-1,1 0 0,-2 0 0,2 0 0,0 0 3,0 0-1,0 0-2,0 0 2,0 0-2,0 0-3,0 1-2,0 5 4,0 2-4,0 5 5,0 5 0,6 3 0,3 7 1,-1 3-1,4 3 2,-3 4 0,-2-2 0,0 2-2,-1 0 1,-1-5 1,1-3-2,3 0 0,0-3 0,-2-3 0,2-1-2,-1 1 4,5-3-2,-2 4 1,-4 1-1,2 0 0,-6-1 0,3 2 0,-3-1 2,2-2-2,-2-3 2,1-3-4,-3 3 4,2 5-1,0-1-1,-1 5 0,-2-1 2,1-2-4,-1 0 4,0-3 1,0-3-3,0-3 0,0 0 0,0-1-1,0 0 2,0 1-2,0-7 2,0 2-1,2-5 0,-1 2 0,1-3 0,1-1 0,-2 2-1,1-2 1,-1 3 0,-1 0 1,2 3-1,1 1 0,4 1 0,-7 1 0,3-1 0,-1-4 0,-1 2 1,1 0 0,-2 0 4,1 2-5,-1-1 2,2-2-1,-1-4 9,-1-3-8,0-3-2,2-1 0,-2 0-1,0 0 1,1 0-1,-1 0-2,2 0 2,-2 0 0,3 0 1,5 0-2,6 0 2,10-9 1,4-8-1,5-5 0,3-2-7,0 0-8,-2-1-20,-3 6-85,-8 3-123</inkml:trace>
  <inkml:trace contextRef="#ctx0" brushRef="#br0" timeOffset="67809.7413">6112 17118 197,'0'0'98,"0"0"-97,0 0-1,0 0 11,0 0 9,0 0 0,26 22 7,-18-18-10,1-1 6,2-1 2,2-2 16,5 0-6,3 0 18,1-10-18,-2-4-11,2 0-16,-4 1-2,-9 1-5,0 0 2,-3 0-3,-3-1 4,-3 2 2,0-1-1,0-1 1,-6 2-5,-11 0-1,-5 5-1,-2 6-15,-1 0 10,-1 2 1,-2 14 2,3 8 1,-2 6 3,8 3-2,5 2-1,5 0 1,9-4 1,0-2 1,0-5 3,11-8 4,5-2-3,5-7-4,0 0 5,4-7-6,1 0 7,2-4-7,2-12-43,4-2-119,-4 0-128,-3 0 146</inkml:trace>
  <inkml:trace contextRef="#ctx0" brushRef="#br0" timeOffset="68348.61">6433 16897 238,'0'0'113,"0"0"-113,0 0-1,0 0 1,0 0 3,0 0 14,0 0 15,6-3 24,3-8 11,1-3-32,-2-2-25,-1-3-6,-2 3-2,-1 1 2,0 3-4,-2 4-8,-2 4-2,0 4 7,0 0-4,0 0 3,0 0-10,0 7-14,0 5 28,3 2 3,0-2 2,0-2-1,0 1 3,3-2-5,-1-1-1,-1-2-1,0-2-26,1-4-117,-2 0-165</inkml:trace>
  <inkml:trace contextRef="#ctx0" brushRef="#br0" timeOffset="68533.5289">6528 16619 472,'0'0'84,"0"0"-72,0 0-4,0 0-8,0 0-57,0 0-130,-12 3-133</inkml:trace>
  <inkml:trace contextRef="#ctx0" brushRef="#br0" timeOffset="69050.5306">6806 16613 179,'0'0'280,"0"0"-221,0 0-24,0 0-11,0 0-18,0 0 31,0 79 5,0-57-14,0-1-6,0 0-4,0 3-7,-6 2-6,-4 1-2,-4 0 3,0-1-5,0-8-1,5-5-19,4-6-15,2-7-13,3 0-21,0-7 28,-4-11-8,1-3-5,0-2 28,1 1 5,2 0 7,0 1 1,0 4 6,5 4 6,5 11 35,1 2 15,2 0-7,2 2 38,2 11-46,-3 0-26,0 1-8,-1-2-1,-2 0-5,0-3-9,0-3-4,0-1-7,5-2-35,0-2-56,2 1-52</inkml:trace>
  <inkml:trace contextRef="#ctx0" brushRef="#br0" timeOffset="69898.85">7758 16813 342,'0'0'79,"0"0"-58,0 0 58,0 0-42,0 0-35,0 0-1,-63 40 4,51-17-5,6 5 3,3-1 21,2-2 13,1 0-19,0-7 1,0-7-7,13-3-12,2-6 1,7-2 0,2-7 5,6-15 3,-1-8 2,-1-2-4,-1 2-7,-8 3-10,-7 5 8,-7 2 2,-5 2 1,0 1 2,-2 1-1,-13 1-2,-3 4-8,-3 5-20,0 6-74,-4 0-160</inkml:trace>
  <inkml:trace contextRef="#ctx0" brushRef="#br0" timeOffset="70860.9964">6430 17738 214,'0'0'86,"0"0"1,0 0-6,0 0-25,0 0-39,0 0-17,-35 28-1,28 5-1,4 9 4,2 4-1,1-3 14,0-1 3,1-5 9,11-7-15,0-6-7,4-8-3,1-7-2,2-7-2,1-2 2,-1 0 6,5-20 39,-2-8-6,-2-7-20,-1-1-14,-4-6 2,-6 3-7,-6 3 6,-3 5-1,0 6-2,-15 2-2,-3 5-1,-4 6-31,-5 9-33,0 3-130,-1 3-179</inkml:trace>
  <inkml:trace contextRef="#ctx0" brushRef="#br0" timeOffset="71725.3407">7580 17921 288,'0'0'33,"0"0"-31,0 0 18,0 0 7,0 0 6,0 0 24,39 33-6,-23-33 25,1 0-13,2-13-13,0-7-27,1-7-4,-1-5-15,-1-4 3,-6 5-7,-3 0-1,-6 9-3,-3 5 4,0 6 2,-4 4 3,-13 7-5,-4 0-2,-4 15-9,-2 20 1,-1 7 1,5 7 8,4 1 2,7 2 0,5-7 4,5-6 3,2-9-7,2-9-1,11-5 0,7-9-2,3-7 2,4 0 2,3-3 1,3-17-3,0-2-31,-5-7-116,2 2-209</inkml:trace>
  <inkml:trace contextRef="#ctx0" brushRef="#br0" timeOffset="72326.977">7635 17605 273,'0'0'2,"0"0"-2,0 0 33,0 0 65,0 0-2,0 0-37,52-68-35,-38 47-15,2 2-7,-8 7 1,-4 4-1,-2 5 4,-2 3-4,0 0 4,0 0 21,0 0-13,3 11-6,1 7-8,1 3 1,4-1 3,-3-4-4,3-4 3,-2-1-2,3-3-1,1-1 0,0-3-46,0-4-96,-2 0-163</inkml:trace>
  <inkml:trace contextRef="#ctx0" brushRef="#br0" timeOffset="72496.1487">7740 17358 426,'0'0'0,"0"0"-67,0 0-108</inkml:trace>
  <inkml:trace contextRef="#ctx0" brushRef="#br0" timeOffset="73097.6531">8190 17340 383,'0'0'90,"0"0"-81,0 0 7,0 0 34,-6 89 8,-4-54-21,-2-4-15,0-2-14,-4-1-7,-5-3 5,6-3-5,-4-2-1,2-7 0,5-4-30,3-9-62,2 0 13,4-9-12,-2-15-78,5-4 58,0-1 47,0 3 64,0 4 12,0 5 35,0 5 63,3 3-4,3 1-38,8 3-55,2-1-10,11 1 8,-2 5-2,-1 0 16,-3 5 15,-3 13-1,-6 3-20,0 3 6,-2-2-22,-1 1-3,2-4-22,0-4-68,0-2-37,0-6-56</inkml:trace>
  <inkml:trace contextRef="#ctx0" brushRef="#br0" timeOffset="77007.7741">2542 15998 242,'0'0'59,"0"0"-59,0 0 23,0 0 28,0 0 4,0 0 41,0 0-11,0 0-17,-4-44-46,-10 38-11,2 0-7,-3 2-4,3-1-5,-3 2-12,0 3 10,-1 0-9,-1 0-13,-2 6-5,4 12 9,0 8-5,6 2 8,5 7 11,4-2 9,0-2 4,0-3-2,0-4 1,9-6 16,1-2-3,2-4-3,2-4-1,0-4-2,-3-2-6,-2-2 5,1 0-2,1 0 16,-1-3 14,2-9-15,2-3-7,-1-5-10,-1-3 0,0-1 2,-2 3-5,-4 6 0,-3 7 0,-1 5 0,-1 3 2,2 8-2,2 23-1,1 12 1,1 13 10,-4 1-8,2-1 0,-2-10 3,-3-7-2,1-8 12,1-6-6,-2-2-2,1-2-3,1-2 4,-1-1 4,1-4-4,-2-7-8,1-5 0,1-2 0,-1 0 0,3-5 4,4-17-1,4-14 12,3-12-8,-2-5-7,2-4-2,-3 1-49,3 8-44,-3 9-192</inkml:trace>
  <inkml:trace contextRef="#ctx0" brushRef="#br0" timeOffset="77377.5747">2980 16059 363,'0'0'103,"0"0"-76,0 0 47,0 0 22,0 0-70,0 0-20,-23 14 1,12 4-6,4 8 6,4 0-2,0 2-3,3-6 0,0-3-2,0-11-2,6-2-4,7-4 2,-1-2 4,9 0 2,3-16 10,0-7 4,1-3-9,-1 2-7,-8 2 0,-10 2 0,-4 3-5,-2 2-5,0 2-4,-18 4-29,3 1-88,-7 5-96</inkml:trace>
  <inkml:trace contextRef="#ctx0" brushRef="#br0" timeOffset="78796.4117">2670 17581 219,'0'0'184,"0"0"-174,0 0 11,0 0 18,0 0-9,0 0 32,0 0 4,0 0-24,0 0-8,0-1 1,0-2-8,0-2-7,0-4-14,-3-3-6,-9-3 0,-1-2-3,-5 4 0,4-1-2,-5 7-3,1-1-3,2 5 9,1 3-11,-3 0-10,6 6 17,-1 14 4,2 4 1,5 3-5,6 2 4,0-1-1,0-4 3,0 1 1,9-4-1,0-3-2,3-4 2,0 0-3,0-5 3,3-3-1,-2-6-1,5 0 2,3-7 0,0-18 4,3 0-1,-5-2-1,1 1-2,-7 5 1,-7 6 1,-3 9-2,0 6 0,-3 0-1,3 21 0,0 15-5,3 19 6,-2 9 3,-2 3-2,-2-4 1,0-10-2,0-14 0,0-8 4,0-10 1,0-3 0,0-4 1,0-9 12,0-1-5,1-4-12,1 0 0,5-5 8,4-19-3,2-6 1,5-4-6,-5 0 4,-2 1-4,-2-3-1,1-2-1,-1-1-37,2 2-38,-1 5-174</inkml:trace>
  <inkml:trace contextRef="#ctx0" brushRef="#br0" timeOffset="79081.6291">3054 17498 305,'0'0'270,"0"0"-218,0 0-30,0 0-6,0 0-11,0 0 9,-11 103 10,11-75-13,0 1 0,0-4-9,5 1-2,-1-3-1,5-5-18,3-8-72,-3-7-197</inkml:trace>
  <inkml:trace contextRef="#ctx0" brushRef="#br0" timeOffset="81102.3738">11508 16515 281,'0'0'141,"0"0"-126,0 0 10,0 0 13,0 0-27,0 0-10,2-3-1,4 3-5,3 0 5,7 0 8,1 0 21,5 0-1,6 0-12,8 0-4,9 0-1,9 0-4,7 0 2,6-7-2,6-4 0,8-2 9,8-4-3,7-1-3,3 0-8,-3 1 0,-5 2-1,-3 2-1,-4 2 0,-1 4 0,7 2 3,11 2-3,11 0 0,9 3-1,3-1 1,-5 1-1,-1 0 1,-2 0 0,1 4 1,-4 6 0,1 1 0,0 1 0,1-1 1,0 1 1,-9-4-2,-3-4-1,-6-2 7,-5-2-3,-3 0-4,-10 0 1,-12-3-1,-15 0 2,-16 1-1,-16 0-1,-10 2 0,-9 0 1,-1 0 3,0 0 6,0 0 19,0 0 9,0-1-26,-8-2-11,-2-1-1,1-1-1,-1-3-1,-3-2-13,-1-1-13,-1-2 9,-1-2-6,-2 0 13,-2-2 4,-2 0 7,-3-1-4,-1 0-1,5 4 3,0-1 3,5 2 4,4 3-1,4 2-2,4 2 11,2 2-10,1 1 2,1 0 10,0 1-14,0 2 0,6 0-3,12 0 3,12 3 7,7 6 10,3 2 2,2-1-15,-3 3 3,-5 0-1,-8 0-4,-8 3 4,-8 0 1,-4 2-3,-6 3 2,-3 5 1,-17 4-3,-8 3-4,-6 4 2,-6 7-2,-2 6-5,-3 4-18,-1 3-4,-1-2-45,3-9-152,2-10-213</inkml:trace>
  <inkml:trace contextRef="#ctx0" brushRef="#br0" timeOffset="83524.3176">16751 15492 204,'0'0'63,"0"0"-32,0 0 23,0 0-22,0 0-21,0 0 2,0 0 24,-6 0 5,6 0-13,0 0 4,0 0-7,5 0-16,5-3-1,6 0-1,1 1 1,5-1 0,2-1-1,6-1-1,0 1 8,4 1-12,0 0 2,7 0-1,6 0-2,11-2 0,11-4 1,8-2-1,7 0-2,3-4 0,-1-1 1,1 0-1,-3 1-1,-1 3 1,-3 0 0,1 3 0,3 3 0,1 1 0,9 1 0,15-1 0,16-1 0,15 0 15,6 3 2,-4 0-14,-2-1 2,-1 1 1,-3-4-5,-5 3-1,-2-2 1,-15 0-1,-14 4 0,-15 2-1,-20 0 1,-22 0 0,-19 0 3,-11 0-3,-12 0-5,-1 3 0,0 2-2,-17 0-3,-5 2-94,-4-2-124</inkml:trace>
  <inkml:trace contextRef="#ctx0" brushRef="#br0" timeOffset="85228.8587">20060 14610 122,'0'0'139,"0"0"-132,0 0-5,0 0 3,0 0 0,0 0 39,0 38 8,0-25-18,0 5 3,0 5-2,0 4-2,0 4 1,0 7-8,0 6 0,0 5-14,0 8-3,0 5 13,0 4 36,0 2-34,0 4 8,7 4-10,1 5 2,0 0-7,-4-4-7,1-6 3,0-8-7,-3-4-3,1-7 0,-2-3-3,2-10 0,-1-3 0,-2-2 3,0-2-3,0-3 0,0-2 2,0-6-1,-9-3-1,2-6-1,1-5 1,3-4-18,1-3-31,2 0-28,0-18-153</inkml:trace>
  <inkml:trace contextRef="#ctx0" brushRef="#br0" timeOffset="86839.6967">20144 14525 45,'0'0'118,"0"0"-49,0 0 36,0 0-41,0 0 0,0 0-22,0-21-21,0 18 14,0-1-1,0 1-9,0 0-5,0 0 3,0 0-13,0-3-6,0 0-2,0-2-2,0 1 1,0-1 2,0-1-3,0-1-4,0-2 3,0-1-1,-2 3 2,2-1-3,-1 4 3,1-1 0,0 1 0,0 0 0,0-1 0,0 1-1,0-3-3,0 0 1,0 1 3,0 0 0,0-2 0,0 1 0,1 0 2,1 2-2,-2 2 0,0-1 0,0 5 0,0-1 1,0-2 0,0 2 0,0 0-1,0 0 0,0 0 0,0 0 0,0 0-1,0 0 1,0 3 0,0-2-9,0 2 7,0 0 2,0 0-4,-2 0-13,-1 0 1,0 10-19,0 8 35,0 1 1,3-2-1,0-2-2,0-2 2,0 1 0,0 0 1,0-3 0,0 2 3,0 0-3,0 2 2,0 6 2,0 5-1,0 5 10,0 4-5,0 0-1,0-1 3,0-2-8,0-2 3,-3-6-3,-2-2-1,3-5-2,1-5 1,1-1-1,0-2-4,0-2-39,0-1-15,0 0-22,0 0-33,0-4-54</inkml:trace>
  <inkml:trace contextRef="#ctx0" brushRef="#br0" timeOffset="88743.9823">20145 14155 69,'0'0'41,"0"0"-33,0 0 46,0 0 11,0 0-22,0 0-23,94-42 4,-77 41-5,-4 1-12,2 0-6,0 0 1,4 0-2,2 0 2,6 0-1,2 0 1,6 0-1,8 0 23,7 0 15,7-5-1,4-1-15,3 1-8,2 1-2,0 0 11,2 1 4,-3 1-17,-1 0-4,-1 1-2,-5 1 1,-1 0-2,-5 0 0,-1 0 2,-2 0-5,-1 0 3,-2 0-2,-1-2 0,0 2-2,-4-3 0,0 1 1,-3-1 0,-2 0 0,-1 1-1,-3 0 0,0 2 2,2 0-2,7-1 2,5-2-4,3-2 4,9 0-2,3-3 1,8-1 0,1-2 0,-1 2-1,-5 2 2,-6 1-2,-6 3 0,-1 1-2,0 1 2,2-1 3,5 2-3,0-1 0,5-1 0,6 2 1,3 0-1,8 0 6,2 0-2,6 0-1,3 0 1,8-5-2,5 1 0,4-2 1,0 0-1,-7 0-1,-7 0 0,-8 0 1,-11 0 1,-5 3-2,-11-1-1,-9 2 7,-14 2 1,-13 0-4,-14 0 0,-6 0-3,-3 0 27,0 0 12,0 0-18,0 0-11,0 0-2,0 0-1,0 0-4,0 0 1,0 0-3,0 0 7,0 0 4,0 0-11,0 0 2,0 0-2,0 0 0,0 0-2,0 0 2,0 0-1,0 0-1,0 0 3,0 0 3,0 0-1,0 0-4,0 0 1,0 0-2,0 0 0,0 0-2,0 0 2,0 0 0,0 0-3,0 0 2,0 0-2,0 0-5,0 13 8,0 9-1,0 3 2,-6 5-1,0 5 1,-3 2-1,-2 4 1,0 0 1,0 3-3,0-1 2,0 4-2,1 1 2,-4 3-1,2 3 2,3 3-2,2 0 0,6 1-1,1-2 1,0-2 0,7-3 1,5-3-1,1-5 3,2-2-2,0-5-1,0-2 1,-3-4 1,1 0-1,-1 0 0,-1 0-1,1 0 0,0 3 0,-3-1 0,1 3 0,-1-2 2,-3 1 1,3 1-2,-5-3 0,2-3-1,-1-1 0,-2-1 0,-2-2 0,1 1 2,-2 1-2,0-1 2,0-1-1,0-2 1,0-2 0,0-2-2,0-2 0,0-2 2,0-3-2,0-1 2,0-2-4,-2 0 2,2-4-2,0 0-32,-1-2-21,-1-3-50,-2 0-204</inkml:trace>
  <inkml:trace contextRef="#ctx0" brushRef="#br0" timeOffset="91503.7337">20077 16094 87,'0'0'91,"0"0"-80,0 0 41,0 0-1,0 0-13,0 0 14,-8-3 3,8 3-4,0 0-13,0 0-15,0 0-5,0 0-10,0 8-3,0 7 10,0 3 0,0 3-5,0 0-8,0 1 1,0 1 3,0-1-2,0-1-2,3-1-1,0 0 3,0-2 0,0-3-2,0-3-1,-1-3-1,1 0 0,0-5 0,1 1-1,-1-2-1,1 0 1,1 0-3,-1-1 2,1-1 4,0 1-2,2-1 3,-1-1-3,3 0 0,1 0-3,4 0 5,-1 0-2,3 0 2,0 0-2,1 0 0,0-3 1,5 2-1,3-1 4,2-1-3,5-2 1,2 2 2,2 2-1,4-1 8,3 2-4,1 0-4,0 0-2,-3 0-1,-2 0 2,-1 0-1,2 0-2,2 0 1,6-1-2,4-7 2,5 2 0,3-1 3,-1-1-1,-2 2-2,-5 0 0,-5 0 0,-3 1 0,-2 1 0,0-2 0,-1 0-12,0-1-7,-1 1 2,0-2 12,-2 5-7,-1 0 10,3 0 2,8 2 0,6-2 2,1-1-2,3 3 0,0-1 0,-1 1 1,-2 1-1,2-2 5,-1 2 2,0 0 8,-3 0-9,-3 0 1,-4 0-4,-1 0-2,1 0 3,5 0-2,2 0-2,3 0 1,3-1-1,0-2 0,-1-1 0,-2 0 0,1 1 0,-2 0 1,1 0-1,-1-1 2,0 1-1,0 0-2,-4 0 1,3-2 0,2 1-2,5-4 1,3-2 1,2 1 0,-5 0 1,-4 1-1,-8 3 0,-9 2 0,-5 1 3,-4 0-3,-4 2 0,-3-1 0,-3-1 0,-3 2 1,-5 0-1,-1 0 0,-5 0-1,0 0 0,-3 0 1,1 0-2,-1 0 1,-1 0 1,0 0 0,1 0 1,-1 0 1,-1 0-2,1 0 1,0 0-1,5 0 0,3-6 3,6 0-3,5-1-2,2-3-8,-3 2 5,-5 2-3,-3-1 2,-5 3-3,-4 1 9,0 2 0,-4 1 3,0 0 26,0-2-3,0 2 4,0-1-6,0-1 1,0-1-19,0 1 3,-2 1-6,0-2-1,-1 0-2,2-1 0,-2-1 0,0 2 0,1-2 0,-2 1 2,3-1 1,1 1 8,0-1-4,0-2 2,0 1-9,0-2-1,0 1-4,0 0 2,0 2 2,1 0 2,-1 2-1,3 2 3,-3-1-3,1 0 0,2 1 0,-1-1-3,1 1 2,-2 1 0,-1 0-5,0 0 2,0 0-3,3 0-1,1 0 6,2 0-1,2 0 3,1 0-6,3 1-1,6 1-13,2-2 5,5 0-12,2 0-12,-3-2-19,-2-1 8,-7 1 3,0-1 34,-3 0 4,0-2-2,3 0 7,-5 1 2,2 1-21,-8 2-22,-1 1 28,-3 0 17,0 0 13,0 0 26,0-2-8,0 2-17,0 0-6,0 0 5,0 0 7,0 0 9,0 0 10,0 0 0,0 0-20,0-3-2,0 1 2,0-2-7,0 1-2,0 0 11,0-3-5,0-2-10,0 0-5,0-3-1,0-5 2,0 0-1,2-7-1,1-2 0,0-4 3,0-2-3,2-1 1,-5 4 3,0 2-1,0 3 14,0 2-6,0 3-2,-5 1-9,2 4-2,2 3-11,1 5-47,0 4-41,0 1-167</inkml:trace>
  <inkml:trace contextRef="#ctx0" brushRef="#br0" timeOffset="93223.5279">24440 15100 145,'0'0'197,"0"0"-141,0 0 14,0 0-2,0 0-31,0 0-18,0 0-3,0 0-6,0 0-3,0 0-4,8 0-2,7 0 9,6 0 10,7 0-10,10 0 2,11-5 0,12-6-6,9-2-1,2-1-5,2 0-1,-8 4-8,-7-1-1,-3 4 4,-8 1-1,-2 1 7,-4 4-4,-4-1 2,2 2 2,1 0 0,12 0 0,22 0-1,27 0 0,26 0 1,21 0 2,11 0-2,2 0 0,7 0 1,-2-3-1,5 0 1,7-1 7,6-3 4,9-1-6,-4-3 0,-2 1-2,-10-1 0,-5 5-3,-6 1 2,-13 5-3,-11 0-1,-23 0 1,-22 0 0,-18 0 1,-21 2 0,-19 1-1,-15 0-1,-13-2-43,-12 1-157,0-2-196</inkml:trace>
  <inkml:trace contextRef="#ctx0" brushRef="#br0" timeOffset="95359.3205">16924 18014 137,'0'0'146,"0"0"-89,0 0 35,0 0-19,0 0-53,0 0-3,-6 0 7,6 0 0,0 0-7,0-1-8,0 1-4,0-2-5,0 1 1,9 0 0,3-2 1,2 0-2,6-4 0,6 1 2,4-4 0,4 1-2,3-6-9,5 5-16,-3 0 12,1 4-11,2 5 8,3 1 3,4 0 9,5 0 4,5-3-1,7 0-5,8-2 4,6-2 1,6 1 1,8-1 0,10 2 16,5-1 22,8-5-13,7 1-11,-1-4-5,6-1-1,8-2-4,-1-2-2,2-5 4,3 1-6,6-1 4,-1 1-4,4 2-2,-1 2 2,-4-1 0,2 2 3,1-3-4,0-1 2,7 1-1,8-2 1,1 2-1,4 6 2,-8-3-2,-8 7 4,-8 2 7,-7 0 2,-3 4-1,0-2-8,3 1 4,5-3-2,-2-2-6,2 1 0,2-1 0,-4 0 0,-3-2 0,5 6 1,-1-1 2,-2 4-1,1-1-1,-4 4 3,-1-5-3,0 2 1,0 3-2,-3-3 0,5-1 2,8 1-2,0-1 2,9 2-1,-1-1-1,-5 1 1,-3 0-1,-8 1 1,-3 2 0,2 0 1,4 0 1,4 0-3,8 0 3,1 0-2,3 0-1,2 0-1,-5 0 1,4 2 0,1 2 3,-7 2 0,1-1 0,-9 1 0,-8 1-3,-6 1 3,-11 1-3,-7-2 0,-8 4 0,-4-1 0,3-1 1,-1 0-1,2 1 1,-3-5-1,-4 1 0,-4 1 0,-4-2 0,-9 0 0,-9 1-1,-13 0 1,-11-2 0,-13 3-5,-9-3-17,-9-1-11,-9 0-46,-2 0-70,-4-3-44</inkml:trace>
  <inkml:trace contextRef="#ctx0" brushRef="#br0" timeOffset="97564.7951">16039 15173 384,'0'0'123,"0"0"-64,0 0 4,0 0-28,0 0-6,0 0 15,0 0-16,5 0-6,-5-3-9,0 0 1,-3-4-11,-5 0-3,-2-2-1,1-1-10,-3-3-1,-1 2-3,-2 0 1,-8 2-5,0 1-15,-6 4 0,1 4 0,1 0-2,4 0 24,1 0-9,1 12 17,2 6 0,0 5 4,2 2 7,4 2 9,5 0 11,5-4-8,3-4-12,0-3-7,8-3 0,4-2-3,4-4 2,1-1 1,3-3 4,1-3-4,1 0 2,0 0-2,1 0 2,1-10 5,3-5-1,-4-5-5,2-1 4,-6 5 0,-5 2 0,-6 5 1,-3 3 10,-4 3 23,1-3-28,-1 1-8,1 2-3,0 2-3,1 1 3,0 3-9,1 23-13,2 14 22,0 16 3,-6 11 0,0 9 19,0-3-4,-9-5-7,0-6 2,3-10 1,1-6-6,2-7 1,2-8-6,-1-6 1,2-10-4,0-9-3,0-6 0,0 0-7,6-11 10,11-14 2,4-9 2,3-5-1,-5 0-3,-1 3 0,0 0 1,-3 6 0,-3 1 0,3-1-1,0 3-25,3 1-40,-6 4-129,-4 5-331</inkml:trace>
  <inkml:trace contextRef="#ctx0" brushRef="#br0" timeOffset="97996.7804">16320 15504 263,'0'0'56,"0"0"-50,0 0-5,0 0-1,0 0 0,0 0 7,-49 86 28,43-61 31,3-1 25,1-3-40,2-4-30,0-5-21,18-7-9,6-5 2,4 0 7,4-14 28,-1-7-13,-1-3 4,-6 0-4,-11 3-7,-9 1-1,-4 2-2,-5 2 6,-16 2 7,-5 3-17,0 4-1,-4 4-63,0 1-135,0 2-240</inkml:trace>
  <inkml:trace contextRef="#ctx0" brushRef="#br0" timeOffset="99384.7792">16370 17531 111,'0'0'246,"0"0"-189,0 0 27,0 0-12,0 0-38,0 0-28,-71-36-2,61 33-2,0 3 2,3 0-2,0 0 3,1 0 11,-2 0-16,-4 0 0,2 0-9,-5 5-1,2 7-35,-1 0 22,1 4 19,2 2 3,0 4 1,0 2 1,2 1-1,3 1 1,3 0-2,3-3 2,0 0-2,0-5 0,4-4-4,5-7-3,5-4-5,4-3 8,5 0 5,6-21 2,4-9 7,3-7-1,1-4-8,-3 0 3,-4 5 1,-8 6-3,-8 9 4,-7 9 8,-4 7 18,-3 4 36,0 1-22,0 0-17,0 1-28,0 20-15,0 11 15,0 6 11,0 5-10,0 7 6,-8 1 0,-2 6 11,4-3-2,2 2 0,2 3-1,2 2-9,0 4-4,6-4 7,5-4-7,1-9-2,-3-6 2,-2-6-1,-1-10 1,0-10-2,-2-7-1,-2-7 0,3-2-9,2-11 3,8-22 7,4-14 0,5-8-4,-2-6-30,0 7-24,-6 3-10,-2 9-31,-4 6 19,-4 7 34,-2 2-12,-2 5-117</inkml:trace>
  <inkml:trace contextRef="#ctx0" brushRef="#br0" timeOffset="99885.7664">16779 17774 453,'0'0'114,"0"0"-30,0 0-36,0 0-32,0 0-4,0 0 3,-11 77-11,11-61 0,0-1-4,4 3 2,-1 1 1,-3 3-3,0-3-1,0-4-21,0 0-37,0-6-88,0-4-143</inkml:trace>
  <inkml:trace contextRef="#ctx0" brushRef="#br0" timeOffset="102491.9586">20797 14494 197,'0'0'165,"0"0"-136,0 0-18,0 0 39,0 0 19,0 0 20,0 0-9,32-39-24,-32 39-21,0 0-10,0 0-2,0 0-4,0 0-13,-5 0-6,-7 0-11,-6 0-3,-4 0-3,-1 0-3,-2 7 3,-3 4-8,1-1 1,2 0-3,5-3 18,7-1-12,5-3 1,5-1 20,0-2 0,2 0 1,1 0 4,0 0 14,0 0-1,0-4-15,0 1 4,0 2 17,0 1-4,0 0-6,0 0-3,0 0-1,0 0-7,0 0-1,0 0-1,0 0-1,0 0 0,0 3-8,0 18 1,0 12 7,3 11 3,-2 7-2,-1 9 1,0 3 5,0 4-3,-7-3 4,-3-4-5,0-1-2,3-3-1,2-5 1,2-1-1,3-2 0,0-3 0,0 2 0,0 1-1,0 0 0,0 0 1,0-2 0,0-4 0,-4-3 0,3-3 0,-2-3 0,0-2 1,1-2 0,2-3-1,0-4 0,0-4-2,0-2 0,0 2 4,3 1-4,2 1 4,-2-1-2,-1-4 0,-2-1 1,0 1-1,0 6 1,0 1 0,0 1-1,0 0 21,0-12-21,0-4 0,0-3-2,0-4 1,0 0 0,0 0 1,3 0-6,5 0 2,1 0 4,3-6 1,0-1 2,7-2 0,4-6-2,7-5 2,8-4-2,4-3 1,4-1-2,2 0-6,-5 5-24,-4 5-21,-9 8-36,-12 4-126,-9 6-114</inkml:trace>
  <inkml:trace contextRef="#ctx0" brushRef="#br0" timeOffset="104249.3952">23443 14409 204,'0'0'108,"0"0"-96,0 0 28,0 0 10,0 0-30,0 0-1,10-4 4,11-5 10,4-3 26,3-2-16,1 1-15,-1-1-12,-1 4-11,-4 1-5,-3 3 2,-3 3-4,-5 3 2,-5-2-12,-2 2-8,0 0-13,-3 0 4,1 0 21,0 0-4,0 0 7,2 5 5,-2 1 1,1 1 24,-1 1-17,3 1 5,-2 3-1,1 2 11,-1 2-5,1 5-13,-1 5 5,1 4 0,-1 7-4,-2 4 3,-2 4 7,0 2 9,0-2-3,0-1-1,-4-2-6,-1-2-9,0 0-3,2-4 0,2-3-2,-1 0-1,1-3 0,-1 2 1,-1-2-1,-1 0 0,-3-2 0,-1 0 0,2-3 2,-2 2-2,1-1 0,0-1 1,1 4 0,0 3-1,1 1 0,1 0-2,2-9 2,2-7 0,0-6 0,0-4-3,0 0 3,0-1 0,0 0 0,0 5 0,0 4 0,0 3 0,0-1 0,0-1 1,0-6-1,2-5 0,-2 1 1,1-1-1,-1 0 0,0 2 0,0 0 1,0 2-1,0-1 1,0 0 0,0 2-1,0 5 0,0 3 2,-1 0-1,-4-2 6,2-3-6,2-3-1,-1 1 1,1 1 0,-1-2 0,2 1 3,0-2-1,-1 0-2,1-3 1,0-2 1,0 1 0,0-4-1,0 1-1,0-2-1,0 0 2,0 0-2,0 1 2,0 1 0,-3 2-1,0 2 1,-2-1 3,2 0 2,2-2 0,-1-2-5,2 0 0,-1-1-1,1 0 1,-3 0 2,-3 0-1,-2 2-1,-4 1-2,-2-2-1,0 1 1,-2-1 0,-1 1-4,-5 0-20,-5-1-17,-4-1-28,-8 0-154,-7 0-266</inkml:trace>
  <inkml:trace contextRef="#ctx0" brushRef="#br0" timeOffset="105098.0556">21439 14438 343,'0'0'140,"0"0"-41,0 0-44,0 0-18,0 0-32,0 0 0,4 76 19,-1-39-7,-1 2-4,-2-1-4,0 0-3,0-1-4,0-1-2,0 2-8,0-2-65,-2-6-192,2-7-30</inkml:trace>
  <inkml:trace contextRef="#ctx0" brushRef="#br0" timeOffset="106053.5616">23160 14539 125,'0'0'187,"0"0"-105,0 0 7,0 0-34,0 0-23,0 0-22,-45-4 0,35 5-5,-3 16-3,-6 7 0,-5 3-2,1 4 8,4 1 0,1-2 5,9-1 7,3-2-6,4-3-11,2-1 2,0-4-5,10-4 0,9-1 2,6-7 0,5-4-1,3-3 3,1 0 2,2-8-4,-3-6 0,-3-3 3,-5 2-4,-8 0 0,-6 0 9,-5-2 15,-1 2 0,-2-1-12,-3-1 6,0 1-2,0-3 2,-6 0-18,-9-1 0,-8 1-1,-2 1-10,0 6-25,-2 5-12,0 7-73,3 0-161</inkml:trace>
  <inkml:trace contextRef="#ctx0" brushRef="#br0" timeOffset="106971.2022">21544 15364 230,'0'0'109,"0"0"4,0 0-52,0 0-2,0 0-54,0 0 5,-74 54-9,57-16 4,0 1 1,5 5 8,2-4 2,5-4-7,5-2-9,0-6 0,5-6-1,12-4-2,4-5 1,2-9 2,0-4 2,0 0 1,-2-3-1,-2-12 0,0-3-1,-3-2 0,0-4 0,-6 1 3,-2-5 11,-7 3-6,-1-2-3,0 2 3,-12 0 0,-7-1-4,-1 4-5,0 0-7,4 4-37,3 5-84,4 1-115</inkml:trace>
  <inkml:trace contextRef="#ctx0" brushRef="#br0" timeOffset="107857.919">22667 15495 258,'0'0'280,"0"0"-219,0 0-30,0 0-16,0 0-15,0 0-9,1 16 9,14-11 38,-2-1-3,3-1-7,0-1-11,-1-2-10,3 0-3,1 0 3,1-6-2,-3-5-2,0-2 0,-2-1-3,-6-2-4,-2-4 2,-4 1-6,-3-1 1,0 2 7,0 3 3,-13 5-1,-1 2 8,-4 8-6,-2 0-4,-5 16 2,-1 13-4,2 7 2,0 2-1,9-1 1,5-2-3,7-3 2,3-4-2,0-2 3,0-4 0,11-2-2,1-5 0,5-2-2,1-3 4,7-7-2,10-3 2,6 0-9,13-19-41,7-4-123,-1-1-264</inkml:trace>
  <inkml:trace contextRef="#ctx0" brushRef="#br0" timeOffset="108459.4419">22895 15227 427,'0'0'105,"0"0"-79,0 0 23,0 0-29,0 0-17,0 0 4,-1 0-5,8-6 7,5-5 18,0-1-17,3 2-10,-5-4-1,2 4-1,-3-1-2,-3 5 4,-1 1 1,-4 5 0,-1 0 1,0 0 0,0 0 7,0 0-9,0 10 0,0 8 3,0 3 2,0 0 3,0-2 5,0 0-6,3-4-5,4-2-2,2-1 0,0-3-43,3-6-106,0-3-256</inkml:trace>
  <inkml:trace contextRef="#ctx0" brushRef="#br0" timeOffset="108659.9974">22902 15072 491,'0'0'45,"0"0"-34,0 0-11,0 0-6,0 0-137,0 0-226</inkml:trace>
  <inkml:trace contextRef="#ctx0" brushRef="#br0" timeOffset="109329.8535">23466 15010 424,'0'0'179,"0"0"-144,0 0-17,0 0-16,0 0 21,-1 77 2,-5-47 1,-4-1 3,-1-2-12,-4-2 1,-3 1-10,-4 1-3,-2-2-4,0 1 2,0-4-3,3-8-2,8-6-29,0-8-24,7 0-6,3-14-68,3-10-54,0-4 57,0 0 37,1 2 89,5 1 22,1 4 76,-1 5 21,-1 2-27,1 5-6,-3 3-15,1 5-24,5 1-44,2 0-1,2 0 5,3 8 8,1 5-8,4-1-5,1 0-2,3 0-7,2-3-22,-3-3-48,-1 0-25,-6 0-21,-5 2-11,-5-1-58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49:12.0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2736 1886 20,'0'0'143,"0"0"-114,0 0 71,0 0-16,0 0 0,0 0-2,0 0 3,0-76-28,-3 65 0,-3 2-33,-6-1 12,3 0-9,0 2-19,-6 0-6,0 3-2,-6 1 0,-1 0-7,-2 1 4,3 0-1,-3 1 2,2 0 1,4 1 1,-1 1-1,5 0-3,2 0 0,2 0-14,1 15 3,3 12-1,3 9 0,3 6 8,0 8 6,22 3 2,5 3-3,6-1 3,4-1-8,2-4 5,0-3 3,-5-5-1,-6-3 1,-6-3 0,-6-3 0,-7-3 1,-3-1-1,-2-3 2,-4-1-1,0-3 0,-18-1 3,-4-4-4,-5-6 0,-4-7 6,-5-4 2,0 0-4,-3 0-4,3-2-12,1-8-23,8 3-37,3-3-75,8 3-84</inkml:trace>
  <inkml:trace contextRef="#ctx0" brushRef="#br0" timeOffset="1773.3509">2882 2436 213,'0'0'0,"0"0"-6,0 0 6,0 0 6,0 0 43,0 0 25,48 1-8,-32-13 13,8-4-20,0-4-29,1-6-5,-4 0-7,0-6-6,-3-3-7,-4-1 2,-4-5 4,-6 1 0,-1-4 1,-3 2-6,0 3 2,0 0-3,0 1 0,-6-1 0,0 2-3,-1 0-1,1 5 0,3 11 1,0 11 8,0 4 18,0 6 14,1 0-20,2 0-22,-1 8-5,-2 20-5,-1 13 6,4 10 6,0 2-4,0 4 1,16-1 0,5-2 2,-3-5-2,6-7 1,-2-5-1,2-7 1,0-6 2,0-2-2,-2-3 0,-1-6-1,0 0 1,-5-3 1,2-4 2,-2-2-3,-5-2 0,4-2 0,-3 0 1,0-2 0,7-16 1,0-9 1,-2-3 1,4-4-3,-9-1 0,1-1-2,-5-4 1,-4 6-2,-2 2-2,-2 6 4,0 10 0,0 6 0,-2 3 1,-10 6 3,-1 1-4,-1 0-8,-5 18-13,5 11 20,3 4 2,6-2-2,5-2 1,0-5-3,5-4-3,8-4 6,5-2 0,1-5 0,2-3-1,3-5 1,5-1 3,2 0 4,2-16-1,2-4-3,-5-3 0,0-2-3,-9-2-1,0 0-3,-9-3 3,-2 0 1,-4-2-3,-4-2 3,-2-1 0,0 0-3,0 2 0,0 6 2,0 5 1,-2 5 0,-4 5 4,3 6 7,-1 3 8,4 3 6,0 0-21,0 1-4,0 28-14,0 11 14,10 14 0,-1 12 12,-1 2 13,-1 4 2,-3-2 9,4-8-16,-2-8-4,3-4-8,1-4-7,-2-2-1,-1-3 0,-2-4 2,2-5-2,-1-5 0,-3-6 0,0-4 0,-1-9 0,-2-4 0,1-4 0,-1 0 0,0-2-3,0-19 0,0-12-1,0-8-13,0-1-12,0 4-5,0 6 20,-7 1 6,-1 0-4,-2-2 7,5-5-5,2-4 3,2-8-3,1-4-1,0 0 8,4 4 1,11 13-1,-4 14 2,-1 11 1,3 9-1,-2 3-7,7 0 8,-3 18 10,-2 3-1,-1 4-1,-4 0-3,-4-1-2,2-3 1,-3-3-3,-3-1 0,0-1 0,0 2-1,-2-3-5,-14 0-24,-6-4-41,-6-5-135,-7-5-276</inkml:trace>
  <inkml:trace contextRef="#ctx0" brushRef="#br0" timeOffset="2470.0243">2878 1974 168,'0'0'76,"0"0"-76,0 0 0,0 0 13,0 0 23,107 0 50,-65-2-11,4-4-29,2-3 1,1 2-34,0-1-8,-1 2-3,-2 2-2,-4-1 0,-6 5-52,-6 0-66,-8 0-72</inkml:trace>
  <inkml:trace contextRef="#ctx0" brushRef="#br0" timeOffset="3383.7085">4346 1888 321,'0'0'35,"0"0"-10,0 0 76,0 0-67,0 0 19,0 0-11,-32-90-14,37 73 4,8 3-24,4 1 2,5 2 3,3 6-9,5 5 0,0 0-4,-2 3 2,-2 16 2,-4 6 4,-4 7 0,-12 6 0,-6 4-6,0 5 4,-18 2-6,-10 7-9,1-1-3,-2-3-12,1-7 18,9-9 2,4-9-1,3-6 2,9-5 3,0-8-1,3-1-2,0-4-12,21-3 2,4 0 13,9-2 12,2-10 11,3-2-9,-3 3-6,0-2-1,-3 1-6,-6 3-1,-4 3-12,-5 2-63,-1-3-116,-3-1-83</inkml:trace>
  <inkml:trace contextRef="#ctx0" brushRef="#br0" timeOffset="3731.2776">5072 1802 486,'0'0'118,"0"0"-41,0 0-1,0 0-58,0 0-18,0 0-4,0-1-4,0 1-6,0 0-33,0 9-40,8 3-152,-1 0-137</inkml:trace>
  <inkml:trace contextRef="#ctx0" brushRef="#br0" timeOffset="3931.8103">5153 2193 339,'0'0'454,"0"0"-451,0 0 4,0 0 26,0 0-33,0 0-6,3-7-19,-3 6-2,0-1-45,-3 2-94,-6 0-63</inkml:trace>
  <inkml:trace contextRef="#ctx0" brushRef="#br0" timeOffset="5012.683">2433 2887 26,'0'0'119,"0"0"-117,0 0-2,0 0 9,0 0 1,0 0 17,83 5 30,-66 0 16,7 0-13,1 0-21,5-2-13,7-1 4,7-2 1,6 0-11,7 0-2,10-4-2,5-4-9,10-2-2,-2 0-3,-2 4-2,-2 1 0,-4 4 0,-2 1 3,1-2-3,-2 1 1,6-1 0,2-1-1,11-1 1,3-1 1,3 1 10,6-4-5,2-1-7,3-3 3,0-3-2,-8-2 0,-3-1 0,-9 2-1,-3 1 0,-13 2 0,-10 2 0,-11 2 3,-8 1 5,-7 5 9,3 0 1,3 0-9,7-1 21,2-1-21,-1 0-5,0 1 4,-6-2-6,-5 2 3,-4-1 5,-7 1-2,-7-1-2,3 2-4,-9 0 1,4 1-3,-7 2 2,-1-1-4,-3 1 0,-3 0-18,-2 0-17,0 0-47,-6 0-34,-18 3-77</inkml:trace>
  <inkml:trace contextRef="#ctx0" brushRef="#br0" timeOffset="13661.8584">7950 1513 154,'0'0'63,"0"0"13,0 0-12,0 0 2,0 0 2,0 0 18,0 0-19,0 0-30,-7-18-14,5 18-17,-1 11-6,0 19 0,-4 15 2,4 12 1,3 5 1,0 1-2,0-3 0,3-6-2,18-4 0,1-7 0,3-9 0,1-4 0,6-8-1,1-4 1,2-7 0,-1-5 0,2-6 3,-2 0-3,1-9 4,2-12-2,3-3 1,3-6-1,0-5 3,-2-4-4,-5-6 11,-8-2-6,-1-1-5,-12 0 6,-2 2-2,-5-2 3,-5 2-3,-3 1 4,0 4-6,0 7-3,0 8 0,0 11-1,0 9-1,0 6-14,0 0-47,0 18-125,0 14 11,0 6-138</inkml:trace>
  <inkml:trace contextRef="#ctx0" brushRef="#br0" timeOffset="15149.2557">8771 1932 138,'0'0'104,"0"0"-102,0 0 9,0 0 15,0 0-1,0 0 5,16 24 22,-3-24 34,0 0-9,3-3-14,0-10-34,5-1-6,1-8-14,1-3-2,1-4-5,-3-1 1,-5 2-2,-1-2-1,-4 4-1,-2 3-4,-2 9 4,-3 3 1,-1 6 0,-3 4-1,2 1 1,-1 0-6,4 0-6,1 7 6,6 10 6,-2 2 1,2 2 2,3 0 2,-3-1-3,1-1 1,-2 1-2,-2-2 0,-2 3 1,-5-1 2,-2-1-3,0-1 1,0-2-2,-2-4 1,-5-3-1,4-5-4,-2-2-4,2-2 5,-1 0 3,-1 0 0,1 0 5,-2 0-4,5 0 4,1 0-1,0 0-4,0 0-1,0 0 0,0 0 1,7-5 5,9-7 2,4-1-3,3-1-4,0 1 0,1-1 1,0 0-1,-5 1 0,2-2 2,0 1-4,-3-2 5,-2-1-3,2 0 0,-6 3 0,0 2 1,-5 6 2,-4 1 8,-3 5 21,0 0-1,0 0 0,0 0-4,0 0-23,0 0-4,0 8-7,-3 8 1,-1 4 6,4 0 0,0-4-1,0-1 0,0-2 0,7-2-1,2-2 1,0-2 2,3-3-2,0-3-2,2-1-4,2 0-6,-1 0 1,1-5 3,-2-4 5,4-1 2,-2-2 0,-4-3 2,5 0 0,-4 0 0,-3 1 4,-1 3 4,-1 6 2,-4 0 11,1 2-12,2 1-9,2 2-2,0 0 1,5 0 1,-3 5 0,0 5 0,-4 3 0,-2 0-1,2 2 1,-5 0 1,-2 0-1,0 1 0,0-6 0,0-4 1,0-3 0,0-3-1,0 0-7,0-3 7,6-18-3,3-9-11,5-2-4,2 2 4,1 4-1,0 7 14,-2 4 1,-3 7-1,1 5-1,-4 3-4,3 0 1,1 13 5,-1 6 10,-1 5 3,1 0-2,-3 0-3,1-4-5,0-4-2,0-2-1,-1-5 0,1-6 0,2-3-1,1 0-23,4-16-41,-3-9-263</inkml:trace>
  <inkml:trace contextRef="#ctx0" brushRef="#br0" timeOffset="15450.0757">9427 1558 435,'0'0'179,"0"0"-149,0 0 36,0 0-39,0 0-27,0 0-16,0-1-33,0 1-156,0 0-220</inkml:trace>
  <inkml:trace contextRef="#ctx0" brushRef="#br0" timeOffset="16433.9169">10373 1661 67,'0'0'248,"0"0"-165,0 0 6,0 0 6,0 0-75,0 0-7,-22-59 14,16 51 5,-2 2 2,-4 2 12,-1 4-39,-6 0-7,-4 0-1,1 13-1,1 5 1,4 2-3,6 3 3,3-4-1,8-2 1,0-2 0,0-4-2,8-3 2,3-3-1,3-2 2,1-3 2,4 0-2,5 0 1,4-14-1,2-2 0,0-1-3,-9 4 3,-6 7 0,-9 3 2,-2 3-1,1 1 2,2 23 5,1 14 12,-4 12-4,-4 8-4,0 5 2,-1 2-1,-14-1-7,0-3 2,-3-1-7,3-4 5,-1-9-6,4-11 0,3-10 2,4-13-2,1-7-1,4-6-1,0 0-4,0-5 6,0-16 2,12-8-2,7-11-2,10-7 1,2-7-1,7 2-27,1 2-12,-1 8-8,-4 4-101,-3 5-89,-5 2-88</inkml:trace>
  <inkml:trace contextRef="#ctx0" brushRef="#br0" timeOffset="17487.6226">12162 1336 208,'0'0'78,"0"0"23,0 0 14,0 0 10,0 0-87,0 0 8,0 0-26,-46-26-19,40 53-1,0 9 0,4 8 4,2 4-1,0 3 2,5 2 3,4-2-3,4 0 1,2-4-2,4-5-3,5-7 2,1-7-5,1-5 2,2-8 0,1-8 0,1-7 2,4 0 0,4-10-2,0-15 7,1-9 0,-5-8-3,-1-5-3,-5-5 1,-4-4 2,-5-2-2,-7-1 0,-6 2 0,-6 4 5,0 6-5,0 8 1,-7 9-3,-2 9 0,2 10-11,2 7-6,4 4-47,1 5-158,-3 18-230</inkml:trace>
  <inkml:trace contextRef="#ctx0" brushRef="#br0" timeOffset="17872.8031">13054 1408 503,'0'0'97,"0"0"-61,0 0 39,0 0-62,0 0-11,0 0 10,109-33 0,-67 18-9,-8 3-3,-3 7-1,-8 5-26,-7 0-33,-7 1-78,-9 17-68,0 2-89</inkml:trace>
  <inkml:trace contextRef="#ctx0" brushRef="#br0" timeOffset="18057.7324">13151 1578 274,'0'0'64,"0"0"-58,0 0 18,0 0 68,0 0-31,109-34-13,-73 17-27,-5 5-8,-4 3-7,-6 6-6,-3 3-53,-6 0-86,-2 3-124</inkml:trace>
  <inkml:trace contextRef="#ctx0" brushRef="#br0" timeOffset="19192.0004">14170 1485 351,'0'0'94,"0"0"-92,0 0-2,0 0 19,0 0 2,0 0-2,25 41 27,-2-40 6,6-1-21,4 0-1,5 0 2,-4-8-21,-3-2-4,-2-1-6,-3-1 0,-3 0 1,-4 0 1,-2-1-3,-8 0 0,-5 0 0,-4-2 3,0 1-3,-6-1 0,-13 3-4,-8 3-2,-4 6 0,-5 3 1,-4 0-4,-4 16 8,-3 7-4,3 7 5,3 3-2,9 6 1,4 2 1,10 3 1,3 1 16,6 0 0,6-3-2,3-2-4,8-8-4,17-2 2,9-11 0,14-7-8,9-11 7,10-1-4,6-9-4,0-16 0,3-7-35,-4-4-73,-8-2-290</inkml:trace>
  <inkml:trace contextRef="#ctx0" brushRef="#br0" timeOffset="19771.5842">14686 1175 385,'0'0'21,"0"0"-19,0 0-2,0 0 0,0 0 5,0 0 14,24 0 23,-7-14 0,3-5-31,3-2-9,-4 0-2,-1-1-3,-6 4 3,-3 5 3,-3 2-1,-5 6-2,-1 4 4,0 1 9,0 0 20,0 11-31,-8 10-2,2 7 3,0-1-2,4 2 0,2-7 1,0-2 0,0-3-2,3-5 0,6-5 0,4-4-9,2-3-98,5 0-108</inkml:trace>
  <inkml:trace contextRef="#ctx0" brushRef="#br0" timeOffset="19978.1156">14730 832 552,'0'0'10,"0"0"-7,0 0-3,0 0-27,0 0-185,0 0-23</inkml:trace>
  <inkml:trace contextRef="#ctx0" brushRef="#br0" timeOffset="20564.1076">15367 801 254,'0'0'262,"0"0"-183,0 0-8,0 0-41,0 0-26,-27 99 17,13-52 6,-1-2-20,2-1 11,-5-2-14,-6-1-3,-1-2 2,-5-3-1,1-7 0,3-8-4,5-9-1,4-9-16,7-3 6,3-8-2,2-16-32,3-6 2,1-2 35,1-4 7,0 0 3,0 3 4,11 3 2,3 6-3,3 10 15,1 9-10,1 5-3,4 0-3,3 13 9,1 10-1,0 1-3,-3 1-1,0 1 7,-2-2-3,0-3-4,-2-1-4,-1-1-1,4-2-1,-4-2-24,4-5-63,-3-2-126,-6-2-168</inkml:trace>
  <inkml:trace contextRef="#ctx0" brushRef="#br0" timeOffset="21250.2606">15990 926 197,'0'0'169,"0"0"-39,0 0 25,0 0-80,0 0-63,0 0-6,-6 94 5,-4-41 10,-1 3 0,4-3 1,4 1-14,-2 1-1,2-3-2,-3-1-2,-2-6-2,0-2-1,-1-4 0,-3-5 2,3-5-2,2-8 0,2-6 0,4-7-25,1-8-38,0 0-85,10-16-147</inkml:trace>
  <inkml:trace contextRef="#ctx0" brushRef="#br0" timeOffset="21582.3247">15990 878 319,'0'0'26,"0"0"82,0 0 4,0 0-33,0 0-19,0 0-26,26-46-28,-13 77-2,9 17 13,4 9 5,1 4-9,-2-6-5,-2-2 2,-1-6-4,-2-3-4,-1 1 3,-2-5-5,0-2 5,-7-4-5,-2-5 1,-4-2-1,-4-4 0,0-2-23,0-5-8,-10-4-41,-5-8-143,1-4-240</inkml:trace>
  <inkml:trace contextRef="#ctx0" brushRef="#br0" timeOffset="21751.6063">16056 1313 662,'0'0'40,"0"0"-40,0 0-7,0 0 7,0 0-3,86-45-18,-48 33-69,-1 1-23,-3 7-35,-6 2-67</inkml:trace>
  <inkml:trace contextRef="#ctx0" brushRef="#br0" timeOffset="22684.8224">16893 833 339,'0'0'107,"0"0"37,0 0-38,0 0-66,0 0-27,0 0-10,-3 35 1,-6 11 2,-3 10 16,-6 4-11,-4-1 6,-1-5-8,-4-1-5,-1-3-4,0-1-6,1 0-29,3-3-43,6-10 16,5-9-71,5-10-102</inkml:trace>
  <inkml:trace contextRef="#ctx0" brushRef="#br0" timeOffset="23001.3302">16642 878 469,'0'0'44,"0"0"10,0 0 16,0 0-69,0 0 7,0 0 10,40 75 25,-18-23-16,3 0-17,3-4 1,3-9-6,-1-4-5,2-5 2,-3 0-2,-2-3 0,-3-1 0,-4-2-21,-1-6-16,-4-4-65,1-7-132,-2-4-133</inkml:trace>
  <inkml:trace contextRef="#ctx0" brushRef="#br0" timeOffset="23440.1311">17400 920 459,'0'0'57,"0"0"-4,0 0 26,0 0-52,0 0-13,0 0-8,2 64 11,-1-15 7,-1 1-6,0 1 0,0-1-1,-3-2-10,-1 0 1,0-3-1,4-8-6,0-3-1,0-9-1,2-8-25,9-6-42,2-11-80,0 0-159</inkml:trace>
  <inkml:trace contextRef="#ctx0" brushRef="#br0" timeOffset="23972.5327">17375 839 319,'0'0'51,"0"0"45,0 0-2,0 0-39,0 0-20,0 0-6,64-65-16,-34 65 5,4 7 10,1 14-13,-7 9-6,-7 6-8,-11 6-1,-8 5-8,-2 5-7,-15-2-16,-12-2-36,-5-6-63,4-9 73,3-9 36,8-10 21,10-10 2,1-4-2,6 0 13,0-1 24,2-10-37,15-1 0,5 5 0,1 2 0,2 5 13,1 0 24,-4 0 9,-5 14 0,-1 2-12,-4 5-9,0 2 12,-8 2-11,-1 3-11,-3-2 5,0 2-8,0-1-5,-14 0-2,-5-1-1,-3-2-3,-6-2-1,-4-4-12,0-3-26,-3-6-32,1-6-78,1-3-124</inkml:trace>
  <inkml:trace contextRef="#ctx0" brushRef="#br0" timeOffset="24426.9144">18200 875 136,'0'0'59,"0"0"-51,0 0 63,0 0 12,0 0-25,0 0 59,-26-66 18,25 66-40,-1 0-49,-4 2-46,-7 24-3,-5 16 3,-7 17 15,-5 5-6,0 2-3,-4-5 5,2-2-11,4-3 2,3-3 5,3-4-7,3-2-1,2-7-18,2-2-33,0-6-24,4-9-105,2-9-154</inkml:trace>
  <inkml:trace contextRef="#ctx0" brushRef="#br0" timeOffset="24743.3711">17886 895 575,'0'0'27,"0"0"-27,0 0-1,0 0 1,0 0 33,42 114 3,-18-68-21,3 3-4,3-4-3,-1-3-3,0-3 1,-2-4-2,-6-5-4,-2-3 0,-5-1 0,-3-7-9,-3-1-32,-1-3-79,-2-1-96,0-5-89</inkml:trace>
  <inkml:trace contextRef="#ctx0" brushRef="#br0" timeOffset="25175.6213">18722 952 356,'0'0'94,"0"0"58,0 0-39,0 0-47,0 0-43,0 0-14,-103-36-5,69 66-4,-2 13-4,-4 12 4,1 6-3,4 4 3,7-2 0,10-5 1,11-6 2,7-8 1,3-10-4,24-8 0,8-8 2,9-9-2,8-9 1,3 0-2,0-6-3,-2-9-29,-3 0-47,-9 3-178,-8 1-187</inkml:trace>
  <inkml:trace contextRef="#ctx0" brushRef="#br0" timeOffset="26209.3643">19274 1418 356,'0'0'196,"0"0"-195,0 0 13,0 0 16,0 0-26,0 0 8,0 35-2,-9-14-10,-9 3-37,-3 0-81,-1 0-176</inkml:trace>
  <inkml:trace contextRef="#ctx0" brushRef="#br0" timeOffset="29585.9335">19145 1217 135,'0'0'63,"0"0"32,0 0-20,0 0-21,0 0 2,0 0-15,5-23-7,-5 23 14,0-1-8,0 1-16,0 0-12,0 0-4,0 0-6,0 0 0,5 0-2,2 13 0,8 9 3,-2 9-1,2 4 4,-3 1-5,-4 0 2,-4-5 2,-1 1-4,-3-7 0,0-2 2,0-4-2,0-3 1,0-6-1,0-4-1,0-3-1,0-3 0,0 2-4,0-2 4,0 0 1,0 0 2,0-6 0,3-11-2,3-2 0,2-5 0,1-4 1,2-1-1,1 0-1,3 2-2,-1 3 3,-1 6 0,-1 4 0,-4 5 0,-4 6-1,2 3 1,4 0-1,2 0-8,5 9 9,-1 6 4,0 1-4,0 2 2,-5-1-2,-2 1-2,-3 3 1,-4 0 1,-2 2 0,0 1 0,0-3 1,0-3-1,-5-4 2,1-7-4,2-2 2,2-4 0,0-1 0,0 0-1,0-6 1,8-15-2,7-9 2,3-3 0,1-3 0,-1 1 1,1 5 0,1 3-1,-1 5 3,2 5 7,0 5-5,-3 9 3,0 3-6,-2 1 3,-1 16 5,-3 4-8,1 3 4,-2 2 2,0-1-8,2 4 1,0-2-1,0-2-11,3-2-22,-3-8-71,2-7-193</inkml:trace>
  <inkml:trace contextRef="#ctx0" brushRef="#br0" timeOffset="31036.1764">20133 1246 192,'0'0'103,"0"0"-6,0 0 26,0 0-50,0 0-38,0 0-24,-22-19-11,7 19 0,-3 5-6,2 9 6,1 8 0,3 2 0,3 3 0,3 0 0,3-1 2,3-2 7,0-3-4,3-5-5,12-3-1,0-6 1,4-3 1,1-1 0,0-3 3,1 0-2,-3 0 3,-3 0-4,-4 0 1,-5-7 3,-2-4 4,0-2 0,-2-6 1,-2-3-7,0 0-2,0-1-1,0 3-9,-2 4 6,-5 6-2,1 0 4,3 4 0,3 1-1,0-3-46,0-1-40,14 0 17,3 0 44,4 3 20,-3 1 3,2 3 4,-4 2 23,2 0 20,4 0-1,3 0-10,3 0-7,0 0-14,-1 0-1,-3 0-9,-2 0 3,-2 2 2,-1 1 1,0-1-4,-2-1-1,-3 1 2,-6-2-3,-4 1-1,-4-1 0,0 2 6,0-1 6,-1-1 8,-11 2-5,-6-1-15,-4 4 3,1 2-10,-6 4 13,3 2-6,2 3 0,5-1 3,6-2-8,3 1 4,2-2-8,4-1 4,2 0 0,0-2 5,0 2-5,0-2-1,11 0 6,5 0-1,1-3 2,4 0 0,1-5 1,-2 1 0,2-2 1,-3 0 0,-1 0 6,0-3 0,-4-6-1,-1-6 0,-3-3 0,2-6 2,0-8-8,-1-4 1,-2-5-1,-1-1-1,-3-3 1,-4 1-1,-1-1 3,0 0 0,0 0 19,-6 0 16,-2 7-15,2 8-14,1 10 5,1 10 3,1 4-2,1 3-8,2 3 4,0 0-12,0 24-16,0 21-9,2 17 25,5 10 2,-1-1 1,-3-5 4,-3-4 9,2-8-7,2-6-6,0-9-3,5-10 3,4-8-5,4-6 2,5-6-1,8-5 0,6-4 0,3 0 0,-1-1 1,-6-16-7,-5-2 2,-6-5 1,-9 0 4,-2 3 0,-4 4 4,-4 6-1,-2 5 2,0 4 15,0 0-4,0 1-15,0 1-1,0 0-4,0 0-3,0 0-11,0 5-9,0 14 10,0 2 17,4 1 0,2-1 0,4-3 0,3-3-1,-1-2 1,2-6 0,2-4-7,1-2-24,1-1-8,5 0-31,3-6-76,1-10-160</inkml:trace>
  <inkml:trace contextRef="#ctx0" brushRef="#br0" timeOffset="31390.3791">21075 1117 627,'0'0'121,"0"0"-101,0 0 46,0 0-36,0 0-30,0 0-13,0 0-26,7-37-66,4 30-162</inkml:trace>
  <inkml:trace contextRef="#ctx0" brushRef="#br0" timeOffset="33033.2258">21141 1436 160,'0'0'248,"0"0"-247,0 0 5,0 0 0,0 0-4,0 0 31,35 0 64,-14-10-30,1-2-23,1-2-23,-2-1-10,1-3-4,0 0-3,-1-1-2,-4-3 3,-1 1 6,-4-4 0,-1-1 1,0-4-4,0-8-3,-2-2-4,-2-2 0,-4 0 0,-3 3-1,0 1 1,0 2 5,0-2-5,-3 6 0,-1 10 10,3 7 0,-1 9 10,1 4-13,1 2 23,0 0-11,-2 0-15,2 0-5,0 13-10,-1 24-3,1 20 13,0 18 5,0 2 5,0 1-2,0-4 11,0-4-10,0 0 4,0-1-5,0-4 10,0-1-7,0-7-10,-2-2-1,0-5 1,1-5-1,-1-7 1,1-5-1,1-8 0,0-7 0,0-3 0,0-7 0,0-3-2,0-4 1,0-1-7,4-3 0,11-19 5,5-13 3,2-9 0,-1-1-23,-6-3-22,-10 3 1,-5 1-3,0 5 5,-11 6 10,-7 4 0,0 7 30,0 5 2,3 5 6,2 3-6,4 1 1,4 4-2,5 0-2,0-4-2,0 0 2,5-2-1,9-2 1,3-2 3,2-1 3,4-1 3,3-1 3,-1-1 10,3 0-4,-3 1 3,-5 5 1,-4 3 3,-7 7-9,-4 0-6,-4 2-5,2 0-2,1 0 0,0 10 0,0 5 0,1 1 1,-1 0-1,2-3 1,3-2-1,0-4 1,3 0-1,3-5 1,1-2 2,7 0-3,2 0 0,3-14-4,2-4 3,-2-3 1,-5-2 0,-1-1 0,-2-1 1,-7 5 0,-1 5 0,-5 6 6,-4 4 6,-1 5-6,-2 0-7,1 8-3,1 20 3,0 13 3,-2 10 1,0 6 14,-4 0 12,-9-2-11,-3-4-9,-4-2-5,-1 0-5,-4-1 5,-5 0-4,-1-2 0,-2-6-2,8-11 3,8-11 0,5-10-2,9-5 1,2-3-1,1 0 6,0-16-6,0-15-1,25-15-9,12-6 4,12-7-30,6 0-11,-2 5-8,-4 5-38,-8 9-78,-5 4-11,-10 6-52</inkml:trace>
  <inkml:trace contextRef="#ctx0" brushRef="#br0" timeOffset="34697.775">23047 1323 549,'0'0'33,"0"0"-27,0 0 3,0 0-7,0 0 2,0 0 0,6 11 5,3-9-2,3-1 8,3-1-3,4 0 15,4-1-12,0-12-4,0 0-6,-4 0-3,-1-3 0,-3 0-2,-2-4 0,-4-1-3,1-3 2,-2-5-5,-2-3 1,-1-6 1,1-6-1,-2-5 3,5-2 1,-6 5 1,0 9 1,-3 13 10,0 11 2,0 12 8,0 1 6,0 3-27,-3 26-18,-4 14 18,1 12 0,1 6 0,4-4 2,1-6 13,0-5-10,0-7-3,13-4-1,7-6-1,2-5 0,3-2 0,5-9 0,1-2 0,1-5 0,-2-5 4,-3-1-2,-2 0-1,0 0 2,-1-9 0,-2-9 3,0-8-1,-2-4 2,3-9 0,-4-4-6,2-10 0,-3-6-1,-6-5-9,-8-3-1,-4 9 4,0 9 5,0 16 1,0 15 2,-1 11 13,-1 7 17,1 0-6,-1 13-26,-2 25-17,-2 16 17,-1 10 2,2 0 11,4-8-3,-1-8-6,2-6 0,0-4-2,0-4-1,0-2 0,0-8 0,0-4 2,0-12-2,0-3-1,0-5-2,0 0-23,2-9 3,14-19 8,2-7-6,4-3 1,0 6-5,-5 7 19,-1 7 4,-5 6 1,-2 7 9,0 4-4,0 1-5,1 0 1,5 14 1,2 0 2,0 3 0,2-1-4,0 0 1,0-4 1,-1 0-1,3-5-1,1-1 0,2-4 2,0-2 1,6 0-1,0-14 0,-2-2-1,-6-1 0,-7 1 3,-4-1-1,-8-1 7,-3-2-8,0 4 4,0 0 2,-2 6 6,-4 4 2,-1 2-14,2 4-2,-1 0-13,0 10 0,2 10 7,4 1 2,0-1 1,0-4-4,13-1 7,8-4 0,6-6 0,6-5 0,7 0 0,2-1-9,4-12-16,-7-2-51,-9-1-171,-11 6-168</inkml:trace>
  <inkml:trace contextRef="#ctx0" brushRef="#br0" timeOffset="35283.4626">23086 976 260,'0'0'91,"0"0"-67,0 0 40,0 0-1,0 0-7,0 0 0,107 0-10,-55-3-12,7-14-9,2-3-18,0 1-7,-1 1-2,-9 3-42,-10 9-66,-14 2-69,-9 4-59</inkml:trace>
  <inkml:trace contextRef="#ctx0" brushRef="#br0" timeOffset="36756.3079">25907 991 360,'0'0'112,"0"0"8,0 0-18,0 0-67,0 0-6,0 0-9,-27-69-1,15 58-14,-1 4-1,-5 2-4,-1 5-3,-4 0-3,-4 0 3,-1 18-10,-3 3 0,1 7-5,6-3 9,5 0 4,10-2 1,6-5 1,3-2-4,0-2 6,6-3-6,11-2 4,7-5 2,3-4-1,5 0-9,3-4-2,0-12-1,-3-2 3,-2-1-5,-6 2 15,-6 6 1,-7 3 13,-3 3 16,-5 4 11,-3-1-2,0 2-14,2 0-10,3 3-14,4 18 0,1 8 0,-3 8 3,-2 5-2,-5 1 3,0 4-2,-6 1 6,-18 5 4,-9 1 3,-4 0-4,-5-3-6,3-6-2,5-7-3,6-11 0,8-7-1,8-12 0,8-3 0,2-5-10,2 0 5,0-18 0,9-9-2,12-5-1,6-4 7,1-1 2,8-2-2,3-5-1,7-1 2,4-2 1,3 3 0,-4 2-3,-4 4-6,-6 5-1,-5 2 6,-5 4 0,-4 3 2,-6 3 2,-4 2 0,-1 6 2,-7 4-2,-4 3 1,-1 5 6,-2 1 21,0 0 14,0 0 5,0 0-18,0 0-21,0 0-8,0 7-10,-2 11-5,1 5 13,-1-1 2,2-1 0,0-3-3,3-3-1,9-1-1,5-5-17,5-6-31,6-3-25,-1 0-109</inkml:trace>
  <inkml:trace contextRef="#ctx0" brushRef="#br0" timeOffset="36988.1332">26235 770 664,'0'0'15,"0"0"-10,0 0 26,0 0-31,0 0-20,0 0-61,-4-9-161</inkml:trace>
  <inkml:trace contextRef="#ctx0" brushRef="#br0" timeOffset="38575.8575">26486 916 351,'0'0'104,"0"0"20,0 0-23,0 0-69,0 0-6,0 0-11,0-3-15,0 22-8,0 6 8,2 5 4,5-4 0,5-3-2,-2-2-2,3-3 5,0 0-4,-1 0 1,1-1-2,-2-3 1,-1-3-1,0 0 0,-1-2 1,-1-3 1,-2-4-2,-2-1 0,-1-1-3,-1 0 2,-1 0 1,2-12 2,0-6 0,2-5-2,-2-2-13,-2-1 0,2 0 4,-1 3-8,2 2-1,-1 2 14,-2 6-5,1 4 9,-1 4-2,-1 4 2,0 1-1,3-2-5,2 2-5,4 0 0,6 0 6,5 0 3,3 0 2,6 0 5,3-3 1,1 0 1,0 0 0,-2-3-7,-2 2 0,-5-2 0,-4 1 0,-5-1 4,0 1 1,-4-2 1,-4 1-3,2-2 3,-5-2 8,-1-1 8,-1 1 0,-2-1-7,0 4-2,0 1 6,-9 3-19,-4 3-8,-2 0-7,-2 6-1,2 13-3,-1 10 4,4 4 13,2 3 1,5-3-2,5-4 0,0-5 2,0-4-6,12-5 6,0-2 1,6-5 1,1-4 4,8-4-2,3 0 8,3-4-7,-2-13 0,-1-4-3,-2-3-1,1-3-1,-4-3 1,-4 2 0,-2 5 1,-4 3 0,-4 8 0,-5 6 19,-2 3-8,-1 3-6,0 0-6,4 0-7,3 11-1,-1 7 7,2 3 1,-3 2 2,-2-1 3,-2-2-2,1-2 0,-3-3 5,-1-4-2,-1 5 0,0-4-3,0 1 2,0-1-2,-3-1-1,-5-2-1,2 0 1,0-1 0,0-4-1,-1 0-1,3 1 2,-1-2-2,4-1 2,-1-2 6,2 0-7,0 0 3,0 0 1,0 0-4,0 0 4,0-2-3,0-9-2,5-4-2,1-1-3,4-4-2,2-3-2,2-2 8,3-2-5,2-3-3,-2 6-1,-1 4 4,-5 8 4,-5 6 1,0 5 1,3 1-2,0 0-3,1 0 2,3 7 2,0 10 1,-2 2 5,1 4 1,-1-2 4,1-2 0,-2-3-6,2-1-1,3-2 2,2-4-4,3-1-1,6-5-1,-1-3-45,0 0-105,-7-11-452</inkml:trace>
  <inkml:trace contextRef="#ctx0" brushRef="#br0" timeOffset="39985.1396">28952 936 247,'0'0'118,"0"0"-8,0 0 10,0 0-53,0 0-26,0 0-5,0-7-13,0 7-2,0 0-16,-6 0-5,-4 0 0,-8 0-3,-4 11 3,-1 8-1,-5 7 1,2 2 0,3 1 0,3-3-3,8-1 1,6-4-1,5 0-1,1-1 1,0-2 1,15 0-1,7-3 2,5-1 1,0-6 0,2 0 2,0-3 0,-3-4-2,0 1 0,0-2-6,-3 0-3,3 0 6,-4-9 1,2-6 2,0 0 0,-3-5 1,-3-1 0,-4 0 0,-1-5 2,-4 0-3,-1 1 2,-2 1-1,-3 5-1,0 2 0,-3 6 0,0 5 5,0 4 1,0 2 20,0 0-19,0 0-7,0 0 0,0 0-8,0 16-8,0 8 13,0 3 3,0 0 0,8-1 3,1-4-1,3-4 0,0 0-2,1-5 1,4-5 1,3-1-1,9-7 0,5 0 6,5 0-1,2-7-6,-2-8-3,-9 1-13,-8-3-17,-5-1-29,-5-2-134,-3-2-228</inkml:trace>
  <inkml:trace contextRef="#ctx0" brushRef="#br0" timeOffset="40332.3201">29270 759 631,'0'0'65,"0"0"2,0 0-27,0 0-32,0 0-8,0 0-10,-10-3-37,11 0-84,10-1-312</inkml:trace>
  <inkml:trace contextRef="#ctx0" brushRef="#br0" timeOffset="41317.411">29573 1111 112,'0'0'6,"0"0"6,0 0 53,0 0-36,0 0 107,0 0-60,60 6-26,-46-10-5,-3-4-4,1 1-16,1-1-2,2-4-8,2 0-5,-2-2 10,-2-1-5,-4-1-2,-3 0 3,-4-5 1,-2-1-2,0 1 1,0-2-15,-13 4-1,-1 2-2,-1 4 1,-2 2-4,-1 7-7,0 3 1,2 1-6,-3 0-18,5 2 26,4 7-2,5 2 5,5-4-2,0 1 1,0-1-3,5 1 1,11-2 8,5-3 1,5-3 0,5 0 13,3 0-4,0-1-6,-4-5 6,-3 1-9,2-2 1,-3 1 12,4 1 4,-3-1 3,-2 3-12,-7 2 0,-1 1-7,-7 0-1,0 0-4,-2 4 2,-4 8 1,1 3 1,-5 3 0,0 0 9,0 3 2,0-1-8,1-4 1,3 2-2,1-3-1,1 1 0,2-4 1,-1-2 0,3-2-1,3-1 0,4-1 2,3-3-3,5-3-17,2 0-38,0 0-96,-6-6-255</inkml:trace>
  <inkml:trace contextRef="#ctx0" brushRef="#br0" timeOffset="42992.4305">30492 837 281,'0'0'74,"0"0"31,0 0-63,0 0-20,0 0-10,0 0 27,-83 8-20,63 15 5,1 2-5,-1 4-15,7 2 10,2-2-9,3-3-1,6-4-4,2-5-2,0-4 0,0-1-2,2-3-2,11-1 4,3-4-2,7-2-1,2-2-4,2 0 3,-4 0-10,-1-4-3,0-4-5,-1-4 12,-2-2 11,2-2 0,0-1 1,-6 2 0,0 1 14,-8 1-9,-1 4 5,-3 4 9,-3 3 9,0 2-6,0 0-7,0 0-1,0 0 2,0 0-16,0 0 0,0 0 0,0 0 0,0 0 2,0 0-2,0 0-1,0 0 1,0 0-2,0 0-1,0 0 3,0 0 3,0 0-3,0 0 4,0 0 5,0-2 7,0 2 6,0 0 12,0-2 1,0 2-3,0-1 2,0 1-15,0 0-7,0 0-2,0-2-5,0 2-2,0 0 0,0 0 1,0 0-2,0 0-2,0 0-4,0 0-1,0 0-3,0 0 1,0 0-1,0 0-4,0 8 7,0 2 3,0 1-2,0 1 3,0-4-11,6 0-1,1 2-6,1-5 8,-2 3 6,2 0 5,2-3 0,-1 5-1,1-3-5,4-1-6,-2 0 2,0-4-9,0-2 9,-2 0-6,2 0 8,-2 0 6,3-6 2,-2-3 2,1-4 3,3-1-1,-1-4 2,2-5-2,-3-3-4,1-1 0,-2 5-10,-5 5 0,-2 5-7,-5 8 12,0 4 5,0 0 3,0 0 7,0 0-10,0 0-12,0 5 1,0 9 7,0 3 4,0-1 0,0 4-1,0-2 2,0 0-1,1 0 0,5-6 0,3-1 0,0-2-1,3-2 1,6-2-2,3-2 5,-2 0-2,2-3 0,-3 0 2,-3 0-2,-1 0 0,0-3 12,-2-10-1,3-3 7,0-5-5,0-10-5,2-9 2,-1-2-2,-3-3 3,2 1-7,-4 5 2,-4 2-1,-1 3-6,-3 3 5,-3 4-3,0 3 1,0 7 1,0 8 25,0 4-7,0 5-4,-2 0-18,-2 0-7,0 25-17,-4 9 20,2 12 4,0 1 1,3 0 1,3-2 2,0-3-1,0-5 5,1-4-8,13-5 0,4-5 1,3-7-1,4-6 0,1-7-5,-1-3-30,-1 0-17,-8 0-27,-4-8-94,-3-4-245</inkml:trace>
  <inkml:trace contextRef="#ctx0" brushRef="#br0" timeOffset="43894.1272">30996 806 36,'0'0'121,"0"0"-30,0 0 19,0 0-34,0 0-49,0 0-27,0 0 18,0 40 27,0-15-7,0 0-18,-1 1-14,-2-1-2,1-2 0,1-2-4,1-3-60,0-3-40,0-5-82</inkml:trace>
  <inkml:trace contextRef="#ctx0" brushRef="#br0" timeOffset="44279.3565">30945 622 488,'0'0'141,"0"0"-80,0 0 4,0 0-48,0 0-17,0 0-4,0-3-19,0 3-38,0 0-83,0-1-135</inkml:trace>
  <inkml:trace contextRef="#ctx0" brushRef="#br0" timeOffset="44658.305">31002 781 371,'0'0'156,"0"0"-106,0 0-23,0 0-18,0 0-6,0 0 1,102-39 3,-65 34-4,3-3-3,5 0 1,-3 1-1,-1 1 0,-3 0-37,-8 2-36,-7 1-67,-9 1-67</inkml:trace>
  <inkml:trace contextRef="#ctx0" brushRef="#br0" timeOffset="47265.6616">6646 4072 106,'0'0'5,"0"0"6,0 0 21,0 0 24,81 18 21,-53-18 5,-1-9-10,-2-6-22,1-2-3,-6-4-25,0-1-14,-2-4-3,-5-2 3,-1-1-7,-9 2 2,-3 0-3,0 4-3,0 5-4,0 8-3,0 5 10,0 5 5,0 0 19,0 0-23,0 3-1,5 13-1,7 3 1,4 0 5,7-1-2,5-3 3,7 1 1,1-5 7,-1 0 5,-6 1-17,-6 0 3,-10 2-1,-5-1 3,-7 2 6,-1 2 1,0-1 3,-13 1-9,-8-2-2,6-5-6,-1-2-3,4-8-117,0 0-308</inkml:trace>
  <inkml:trace contextRef="#ctx0" brushRef="#br0" timeOffset="47449.576">7437 3961 670,'0'0'18,"0"0"-12,0 0-11,0 0 5,0 0-89,0 0-91,43-16-151</inkml:trace>
  <inkml:trace contextRef="#ctx0" brushRef="#br0" timeOffset="47803.6853">7723 3362 625,'0'0'55,"0"0"28,0 0-8,0 0-36,0 0-22,0 0-17,-3 40-1,0 15 1,-1 12 9,3 4-4,1 1 1,0-4-6,0-7 7,0-8-6,8-11 4,4-7-5,3-11 0,3-6-1,3-9 0,6-9-3,1 0-10,8-11-9,3-12-18,0-8-10,-5-1-23,-4-2-40,-14 1-127</inkml:trace>
  <inkml:trace contextRef="#ctx0" brushRef="#br0" timeOffset="48051.0977">7452 3696 614,'0'0'0,"0"0"-18,0 0 18,0 0 21,0 0-9,113-55-3,-71 44 6,3 1-9,9 3-3,-1 6-3,4 1-12,-1 0-27,-6 5-107,-6 6-122</inkml:trace>
  <inkml:trace contextRef="#ctx0" brushRef="#br0" timeOffset="48232.3905">8156 3828 624,'0'0'138,"0"0"-127,0 0 84,0 0-92,0 0-3,0 0-66,0-10-40,0 1-145</inkml:trace>
  <inkml:trace contextRef="#ctx0" brushRef="#br0" timeOffset="49723.6905">8784 5150 366,'0'0'0,"0"0"8,0 0 7,0 0 9,0 0 16,0 0 22,27 7-9,-19-7-13,3 0-11,1 0-1,3-7-15,2-4-5,2-1-1,1-1-4,-3-2-3,-3-1-2,1 0-10,-6-2-12,-5 5 7,-4 0 4,0 6 10,0 4 3,-1 1 2,-8 2-2,1 0 3,-2 0-6,5 3 5,2 9-4,0 5 0,2 4 2,1 1 4,0 4 5,0-2 2,0 0-5,4-3-1,4 0-1,4-4-3,3-2 0,4-5-1,6-3 0,5-6 0,3-1 3,6 0-1,4-12 2,2-8 8,-5-1-9,-4-4 2,-6-4-5,-6-2 2,-4-5 4,-6-6 18,-4-7-1,-2-5-11,-4-6-10,-2-2-2,-2-2 5,0-2-3,0 3-1,-5 6-1,-6 9 5,-3 12 20,2 15-1,0 10-2,5 8 0,4 3 4,1 12-26,1 32-13,1 23 13,0 18 1,0 10 6,3 4 1,3-1 5,-2 0 7,2-8-4,3-11-4,6-8-3,6 2-3,3-2-2,2 1 1,-1-4 5,-2-7-8,0-8-1,-5-8-1,-2-10 0,-5-11 0,-3-11 0,-5-7 0,0-6 1,-3 0 2,0 0 4,0-8 10,0-23-17,0-12-9,-3-10-2,-7 0-9,-5 1-2,-1-3 10,-4 0-8,1-1 2,4 5 4,2 9-1,2 12 10,6 13 5,-2 8 12,6 7 17,1 2-14,0-1-15,0-1-9,13-3-4,15-6 12,10-2 1,4-4 0,4-1-16,0 0-38,0 0-25,-7 2-53,-8 6-184</inkml:trace>
  <inkml:trace contextRef="#ctx0" brushRef="#br0" timeOffset="50055.7351">9004 4782 639,'0'0'34,"0"0"-29,0 0-10,0 0-2,0 0-156,0 0-122</inkml:trace>
  <inkml:trace contextRef="#ctx0" brushRef="#br0" timeOffset="51496.5745">12775 4742 39,'0'0'353,"0"0"-318,0 0 101,0 0-53,0 0-39,0 0-19,-64-65-21,32 65 3,-2 0-4,-1 6-1,2 15 4,-2 9-6,4 8 0,0 7 9,7 3 3,10-1 6,10-3-6,4-7-8,9-4-2,16-6-2,10-5 0,5-9 2,3-5-1,2-8 0,-1 0-1,0 0 0,-1-14-27,0-6-35,1-5-85,2-4-166</inkml:trace>
  <inkml:trace contextRef="#ctx0" brushRef="#br0" timeOffset="51775.2393">13127 4632 390,'0'0'122,"0"0"-122,0 0 0,0 0 39,0 0-2,0 0 12,94-9-15,-61-3-27,-5 1-7,-5 4-3,-6 7-21,-9 0-61,-5 4-109,-3 16-48</inkml:trace>
  <inkml:trace contextRef="#ctx0" brushRef="#br0" timeOffset="51944.5286">13165 4782 230,'0'0'110,"0"0"-110,0 0 0,0 0 17,0 0 30,0 0-25,105-40-19,-72 23-3,0 4-1,-2 3-45,-4 6-24,-3 4-30,-7 0-112</inkml:trace>
  <inkml:trace contextRef="#ctx0" brushRef="#br0" timeOffset="52461.6132">13831 4399 241,'0'0'129,"0"0"-66,0 0 80,0 0-38,0 0-42,0 0-44,-76-28-14,39 65-9,0 13 8,2 7-3,9 4 3,9-2-4,8-3-1,9-8 1,0-8 0,13-4 0,14-10-4,6-6 4,8-10 0,5-10 1,2 0 6,2-13 9,0-13 2,0-4-10,1 0-7,-6 0 0,-9 1 0,-13-1 2,-12-4 3,-7-6 34,-4-8-20,0 0-7,-13 0-13,-8 4-22,-2 5-35,-3 6-33,-4 9-209</inkml:trace>
  <inkml:trace contextRef="#ctx0" brushRef="#br0" timeOffset="53903.9649">13852 4364 88,'0'0'19,"0"0"44,0 0 11,0 0-23,0 0 12,0 0-11,51-33-19,-39 31 6,-2 2 1,8 0-4,2 0-1,5 0-20,6 0-12,4 0 3,2-2-6,-4-3-41,-9 2-102,-11 3-86</inkml:trace>
  <inkml:trace contextRef="#ctx0" brushRef="#br0" timeOffset="55393.6533">15195 4758 391,'0'0'175,"0"0"-173,0 0 18,0 0 38,0 0-42,0 0-8,-1 29 1,-11-5-6,-5 5-3,2 1-11,-4 2-109,2 2-256</inkml:trace>
  <inkml:trace contextRef="#ctx0" brushRef="#br0" timeOffset="56393.1327">19064 4009 64,'0'0'198,"0"0"-147,0 0 56,0 0 28,0 0-52,0 0-32,0-8-29,0 19-14,0 14-8,0 9 14,-3 6 1,-2 2-3,0 3 0,-2 1-7,0-1-3,-2 1-1,-3 3-1,3-2 0,0 1-34,1-4-39,3-6-87,2-11-90,1-9 5</inkml:trace>
  <inkml:trace contextRef="#ctx0" brushRef="#br0" timeOffset="56710.5754">19180 3901 387,'0'0'99,"0"0"44,0 0-60,0 0-80,0 0 4,0 0-5,24 111 10,-11-65-1,2-1 0,2-2-4,-1 1-5,-4-4 6,2-2-3,-3 1-4,0-4 1,-4 1-2,2-2 0,-3-1-2,-3-2-11,-3-5-30,0-3-15,0-8-90,0-9-140</inkml:trace>
  <inkml:trace contextRef="#ctx0" brushRef="#br0" timeOffset="56926.7398">19068 4274 472,'0'0'30,"0"0"-26,0 0-4,0 0 18,97-40-14,-62 36-1,3 3-3,-2-1-64,0 1-82,-5-1-136</inkml:trace>
  <inkml:trace contextRef="#ctx0" brushRef="#br0" timeOffset="57243.0726">19608 3979 495,'0'0'80,"0"0"-11,0 0 10,0 0-60,0 0-19,0 0 0,-10 82 5,8-35 12,1 0-6,1 1-1,0-3-7,0-6 0,0-2-3,0-6-4,6-2-41,1-7-31,-1-7-134,0-7-167</inkml:trace>
  <inkml:trace contextRef="#ctx0" brushRef="#br0" timeOffset="57759.9351">19595 4007 224,'0'0'55,"0"0"35,22-78 41,-11 60 17,2 1-87,-1 5-7,3 3-21,1 5-21,7 4-9,2 0 2,2 7 0,-3 15 3,-2 4-3,-4 3-5,-9 3 0,-5-2 0,-4 1-15,0-2-7,-12-1 1,-7-3-5,0-7 12,2-6-5,7-5 18,3-7 1,4 0 7,3 0 7,0-4-12,0-6 0,0 0-2,8 3-7,3 4 5,1 3 2,3 0 4,0 1 8,2 13 4,0 5 3,2 6-8,-4 0 0,2 4 14,-7-2-16,-3-3-1,-5 0 0,-2-1-3,0 1 4,-13-1-3,-11 2 0,-7 2-6,-8 0 0,-9 0-31,-7-3-35,-5-4-25,0-10-170</inkml:trace>
  <inkml:trace contextRef="#ctx0" brushRef="#br0" timeOffset="58361.5726">19283 3901 145,'0'0'83,"0"0"33,0 0-6,0 0-20,0 0-23,0 0-11,-5-5-27,-7 5-24,-4 0-5,-3 3-4,-4 9 2,-1 1-28,-1 3-1,3-1-10,4-1 2,0 3 0,6 0-37,3 1-57,0-3-119</inkml:trace>
  <inkml:trace contextRef="#ctx0" brushRef="#br0" timeOffset="59094.3012">20530 3980 352,'0'0'44,"0"0"41,0 0 10,0 0-57,-83-36-23,57 36-10,-2 1 5,-2 19 11,-1 7-4,-5 13 0,-1 6 5,-2 10 9,2 2-3,8 0-4,11-5-7,14-7-14,4-6-3,13-5-3,17-5 3,8-8 0,5-9 3,0-5-2,1-8 0,-2 0-1,2 0-7,5-14-28,-3-1-54,-1-3-172</inkml:trace>
  <inkml:trace contextRef="#ctx0" brushRef="#br0" timeOffset="59417.0753">20863 4060 545,'0'0'50,"0"0"-21,0 0 56,0 0-63,0 0-17,0 0-3,28 0 13,-2 0 13,2-2-13,2-3-7,0-2-7,-2 3-1,0 1-1,-2 3-40,-7 0-33,-3 0-103,-10 0-182</inkml:trace>
  <inkml:trace contextRef="#ctx0" brushRef="#br0" timeOffset="59633.2578">20890 4237 394,'0'0'166,"0"0"-160,0 0 32,0 0-38,0 0-12,0 0 12,60-4 52,-25-10-37,1 4-5,-3-1-4,-8 3-6,-2 3-11,-4 2-47,-4 3-67,-5 0-184</inkml:trace>
  <inkml:trace contextRef="#ctx0" brushRef="#br0" timeOffset="60266.0245">22135 3792 437,'0'0'68,"0"0"-46,0 0 41,0 0-42,0 0-9,0 0 47,81 4-8,-41-11-21,-1-2-12,-1-2-12,-4 4-6,-3 1-2,-5 3-39,-9 3-62,-6 0-181</inkml:trace>
  <inkml:trace contextRef="#ctx0" brushRef="#br0" timeOffset="60551.0367">22283 3822 404,'0'0'5,"0"0"31,0 0 53,0 0-40,-10 98-25,8-68 8,1 3 6,-1 1 4,-2 0-6,-1 0-14,-1 2-15,-2 2-2,0-2-1,0 1-4,-2-3 0,3-2-5,1-5-22,1-2-28,4-5-64,-2-2-142</inkml:trace>
  <inkml:trace contextRef="#ctx0" brushRef="#br0" timeOffset="60767.2086">22080 4477 666,'0'0'11,"0"0"-10,0 0 3,0 0-1,0 0 5,115-15 3,-61 1-7,0 2 0,-2 0-2,-7 3-1,-5 2-1,-6 2-14,-4 2-39,-7 2-81,-7 1-101</inkml:trace>
  <inkml:trace contextRef="#ctx0" brushRef="#br0" timeOffset="65283.4803">9272 7396 235,'0'0'63,"0"0"-60,0 0-2,0 0 5,0 0 17,0 0 43,0 0 26,60 0-25,-43-17-40,-3-3-2,4-4-15,-2-1-3,2-3-5,-3 5 0,-3 6 0,-6 6-2,-3 7 3,0 4-1,-3 0 6,0 4-8,-3 19 1,-10 7 2,2 6 0,1-1-3,5-2 0,5-6-3,0-6 3,0-4-2,14-4 0,3-4 2,3-3 7,2-6 1,4 0 3,0 0-4,3-9 1,-1-6 4,-2-6 1,2-4-4,2-6 6,0-8-7,1-6-8,0-6 7,-2-5-6,-4-4-1,-3-2 3,-7-1-2,-7 1-1,-2 7 0,-6 6 2,0 10 2,0 11 13,0 10 1,-2 7 16,-2 8 21,4 2-26,0 1-15,0 0-14,0 28-8,0 23 4,0 25 4,0 12 5,6 14 3,1 5 3,-4 2 10,-1-4 6,-1-5-12,2-5-11,5-2-3,5-1-1,4-2-1,5-6 1,0-7 1,2-11-1,-4-5-1,-3-12 1,-5-10 0,-4-11 1,1-10-1,-6-9 0,-2-5 0,1-4-2,-2 0 2,0 0 1,0 0 5,-3-9-2,-12-9-4,-5-6-18,-2-8 11,3-4-3,1-3-8,3-2-7,3 4 17,6 2 6,3 2 1,3 3 1,0 0 0,10 0 3,14-1-3,4 0-1,7-2 0,5-3 0,5 1 0,-2 2-35,-2 4-48,-7 4 9,-4 6-24,-6 2-88,-5 2-111</inkml:trace>
  <inkml:trace contextRef="#ctx0" brushRef="#br0" timeOffset="65700.1437">9478 6887 638,'0'0'20,"0"0"1,0 0 11,0 0-4,0 0-15,0 0-12,-27-14-1,27 14-24,0 0-149,0 0-370</inkml:trace>
  <inkml:trace contextRef="#ctx0" brushRef="#br0" timeOffset="72717.0362">13357 6706 353,'0'0'76,"0"0"-40,0 0 46,0 0 5,0 0-59,0 0-12,0 0 5,0 0-14,-75-33 13,54 33-8,-1 0-4,-3 2-8,-4 17 0,0 8 0,-4 8-4,3 8 4,6 6 0,7 4 0,7 2 0,10-4 0,0-6 5,4-7 0,13-8-5,7-7 0,7-5 1,8-10 2,10-8-2,8 0-1,7-11-1,2-12-32,-4-7-58,-7-2-198</inkml:trace>
  <inkml:trace contextRef="#ctx0" brushRef="#br0" timeOffset="73017.9019">13700 6634 346,'0'0'153,"0"0"-136,0 0 87,0 0-43,0 0-50,0 0-7,31-2 9,-14 2-1,4 0-4,-1 0-6,2 0 0,1-1-2,0 1-33,-4 0-101,-4 0-139</inkml:trace>
  <inkml:trace contextRef="#ctx0" brushRef="#br0" timeOffset="73218.4481">13745 6802 429,'0'0'20,"0"0"-17,0 0-2,0 0 40,0 0 11,89-28-5,-57 13-29,-5 2-16,-2 5-2,-4 3-57,-3 5-93,-1 0-231</inkml:trace>
  <inkml:trace contextRef="#ctx0" brushRef="#br0" timeOffset="73534.616">14376 6294 579,'0'0'83,"0"0"-27,0 0-10,0 0-42,-15 78-3,11-22 15,1-2 0,3 1 0,0-2 3,0-3-12,0-2 1,0-3-6,0-4-2,7-3-1,6-1-26,-1-4-36,-1-5-41,2-7-211</inkml:trace>
  <inkml:trace contextRef="#ctx0" brushRef="#br0" timeOffset="87444.3403">18711 6539 263,'0'0'60,"0"0"-44,0 0 33,0 0-40,0 0-3,0 0 6,0 0 2,0 0 18,14 31-11,2-28 8,4-3-9,7 0 16,4-1-7,5-12-12,-2-2-1,-2-3-10,-4 1 2,-6 0 2,-4 1 7,-8 2-9,-5 1 0,-5 2 23,0 1-18,-8 0 9,-12 5-11,-6 0-7,-3 2-4,-1 3 0,-2 0 0,0 5 0,-4 14-4,-2 9 4,-2 12-1,0 7 1,5 4-1,9 0 1,7 2 3,8-2 1,8-2 3,3 0-2,1-4-1,22-6-2,6-7 3,12-8 0,6-13-4,7-7 0,3-4 4,8-11-4,1-17-1,1-5-3,-3-5-59,-7 3-137,-10 5-297</inkml:trace>
  <inkml:trace contextRef="#ctx0" brushRef="#br0" timeOffset="88177.1842">19186 6218 311,'0'0'2,"0"0"2,0 0-2,0 0-2,0 0 0,0 0 1,18 19 34,1-30 43,7-10-36,0-5-35,-2 1-4,-6 2-3,-5 2-9,-6 8 9,-4 2 2,-3 7-1,0 2 29,0 2 36,0 0-7,0 0-47,0 13-12,0 10 0,0 6 2,1-4 5,2 0 3,3-6-6,1-2-3,2-4-1,2-2 0,2-4-7,2-6-57,4-1-79,0-1-82</inkml:trace>
  <inkml:trace contextRef="#ctx0" brushRef="#br0" timeOffset="88377.7224">19377 5880 539,'0'0'14,"0"0"-14,0 0 0,0 0-51,0 0-149</inkml:trace>
  <inkml:trace contextRef="#ctx0" brushRef="#br0" timeOffset="89310.9558">19856 5860 233,'0'0'183,"0"0"-176,0 0-4,0 0 62,0 0-1,-12 110-36,-2-68 9,0 2-13,0-2-6,-4 0-1,-1-1-11,-7-1 1,-2-1-5,-2-4 0,-1-3-2,3-8-2,5-9-3,7-8-18,4-7-5,8-1-13,1-20-55,1-6 56,2-2 33,0 2 6,0 1 1,9 4 14,6 2 13,4 5 4,2 3 18,4 3-10,4 8-22,1 1 11,-1 0-8,1 9 3,-3 7-14,-3 4-2,-3 3 1,-2 2-6,-4 2-2,0 2-1,-3-4-3,1-2-24,1-7-38,1-6-103,1-7-136</inkml:trace>
  <inkml:trace contextRef="#ctx0" brushRef="#br0" timeOffset="91153.3006">20366 6229 166,'0'0'293,"0"0"-232,0 0 51,0 0-33,0 0-53,0 0-24,-16 52-2,4-3 11,0 5 2,3 1 11,-3 3-9,3-3-7,-2 1-2,1-4-3,1-5 2,3-4-5,0-3 1,3 0-1,0-4-3,2-5-13,1-8-21,0-11-42,1-12-129,13 0-67</inkml:trace>
  <inkml:trace contextRef="#ctx0" brushRef="#br0" timeOffset="91469.7442">20375 6235 446,'0'0'37,"0"0"2,0 0 47,0 0-24,0 0-14,0 0-24,9-47-8,3 77-13,7 15 27,2 11-4,-1 3-13,-3-2 2,0-4 0,1-5-9,1-4 0,1-5-4,-1-5-2,-1-4 0,-3-4-1,-3-5 0,-5-5-3,2-2-30,-6-5-24,0-4-55,-3-5-128,0 0-145</inkml:trace>
  <inkml:trace contextRef="#ctx0" brushRef="#br0" timeOffset="91656.7157">20327 6625 526,'0'0'8,"0"0"-7,0 0-1,0 0 11,0 0-9,81-65-2,-59 59 0,4 3-62,0 0-137</inkml:trace>
  <inkml:trace contextRef="#ctx0" brushRef="#br0" timeOffset="91971.0483">21128 6090 622,'0'0'51,"0"0"-37,0 0 26,0 0-34,0 0 10,-7 100-15,-15-38 28,-4 2-6,-3 1-16,0-5 2,1-1-8,1-4-1,3-5-1,0-5-16,3-6-54,2-7-105,3-11-202</inkml:trace>
  <inkml:trace contextRef="#ctx0" brushRef="#br0" timeOffset="92287.4856">20806 6195 396,'0'0'76,"0"0"-7,0 0 39,0 0-51,0 0-17,0 0-31,33 49 23,-12-5-11,3 0-16,1 0 4,3-2-7,2 1-1,0-6 2,0-4-3,0-1 2,-8-4-2,1 2-1,-7-7-16,-2 0-9,0-5-22,-2-6-45,2-7-165</inkml:trace>
  <inkml:trace contextRef="#ctx0" brushRef="#br0" timeOffset="92757.6033">21521 6170 534,'0'0'140,"0"0"-134,0 0-5,0 0-1,0 0-10,0 0 10,-16 107 10,16-59 18,-3 2 9,-1-2 19,1-4-34,3-2-17,0-6-4,0-3-1,0-4-1,0-4 0,5-4-2,1-6-26,3-4-28,-2-8-93,4-3-164</inkml:trace>
  <inkml:trace contextRef="#ctx0" brushRef="#br0" timeOffset="93289.8111">21473 6197 476,'0'0'19,"0"0"31,0 0 20,13-89-13,-1 76-32,3 1 1,0 4 1,3 5-13,0 3-10,4 0 1,1 18 15,-7 10-9,-3 8-5,-8 7-6,-5 5 0,0 1-10,-16-6 2,-4-4-20,1-8 8,3-10 9,5-10 11,5-4 3,6-6-2,0-1 0,0 0 2,0 0 19,0-12-22,9-1-5,7 1 3,1 4 1,2 5-4,-2 3 5,-1 0 12,-1 14 17,-2 2-6,0 4-1,-2 2-1,-3 2-10,-2 2-2,-6 2-5,0 1 3,0 0-2,-19 3-4,-4-1 3,-5-1-1,-5-3 2,3-6-5,-1-4-22,2-8-31,2-7-10,2-2-71,7-13-318</inkml:trace>
  <inkml:trace contextRef="#ctx0" brushRef="#br0" timeOffset="93876.0393">22223 6061 66,'0'0'369,"0"0"-283,0 0-14,0 0 16,0 0-48,0 0-39,-14 55 0,-10-7 18,-6 6 7,-3 4-13,-3 0 2,-3 1-9,2-3 3,-3-3-8,3-6-1,4-1-3,5-6-19,2-5-8,8-6-12,5-7-6,2-5-34,7-5-27,4-9-41,0-3-116</inkml:trace>
  <inkml:trace contextRef="#ctx0" brushRef="#br0" timeOffset="94207.4938">21939 6177 589,'0'0'86,"0"0"-61,0 0 15,0 0 3,0 0-41,0 0-2,10 25 0,7 14 12,0 8 9,1 5-10,2 1 5,-1-5-5,2-4-7,3-6-4,1-6 1,2-3 0,1-5-1,1-3 0,-5-1 0,-4-4-14,0-3-15,-7-2-4,-4-1-8,-1-5-58,-4-3-159</inkml:trace>
  <inkml:trace contextRef="#ctx0" brushRef="#br0" timeOffset="94940.535">22920 6115 315,'0'0'111,"0"0"19,0 0-16,0 0-55,0 0-50,0 0 14,-104-18-23,66 39 7,-2 12 12,3 7-14,0 10 7,1 6-3,4 4 5,7-2 3,6-3-1,10-4 5,9-7-5,0-7-15,13-4-1,16-8 0,5-6 1,11-9-1,7-6 3,2-4-3,4 0-10,0-14-51,-4-4-38,-11 1-200</inkml:trace>
  <inkml:trace contextRef="#ctx0" brushRef="#br0" timeOffset="96212.5019">24470 6530 210,'0'0'147,"0"0"-112,0 0 39,0 0-24,0 0-21,0 0-12,-5 0-9,5 0-8,0 1 0,0-1-2,0 0 2,4 0 0,8 0 7,3 0 6,7-12 13,3-5-12,-2-3-10,-5 0 2,-2 2-5,-5 2 5,-4 5-3,0 5 0,-5 3-3,-2 2 20,0 1 15,0 0-14,0 0-21,0 1-4,0 16-9,0 4 13,0 3 5,0 0-3,1-3-1,4-3-1,1 0 0,3-4 1,3-2-1,1-3 0,5-6 0,5-3 3,9 0 0,4-12-3,3-8-8,-5-1-10,-4 1 6,-8 1 6,-5-1 3,-2-2 3,-3 1 1,-3 1-1,-2 5 2,-5 5-2,-1 7 29,-1 1 13,0 0 2,0 2-20,0 0-22,0 0-2,2 0-4,2 0-6,2 10 3,3 3 7,3 2 3,-3 1 6,-1 1 0,-1 0-3,-4 0-3,-3 2-3,0-1 6,0 2-3,-13-1-3,-3-1-11,-3-3-55,0-9-118,-2-6-395</inkml:trace>
  <inkml:trace contextRef="#ctx0" brushRef="#br0" timeOffset="96407.9386">24620 6195 755,'0'0'0,"0"0"-22,0 0 16,0 0-28,0 0-176,0 0-239</inkml:trace>
  <inkml:trace contextRef="#ctx0" brushRef="#br0" timeOffset="97932.4218">26462 6373 365,'0'0'50,"0"0"90,0 0-80,0 0 7,0 0-47,0 0-6,-70-62 8,51 60-10,-1 2-4,-5 0-8,-2 6-4,-6 13-1,2 4 5,4 4 0,5 0 0,7-2 0,6 3 0,1-5 0,5-3-3,3-1 2,0-4 1,0-4-6,8-1 5,8-6 0,8-4 0,7 0-1,7 0 0,4-15-11,-1-5-19,-4 1 1,-7 1-25,-9 0 24,-9 1 19,-4 1 13,-7 4 3,1 1 0,-2 4 35,0 4 53,0 0-40,0 3 1,0 0-29,0 0-23,0 0-3,0 11-12,0 6 14,3 0 0,7-1-1,1 0-9,1-6 1,2-2-2,0-3 5,2-2 0,-2 0 4,2-1 0,-4 1 3,0-2 0,-5 1 0,1-2-1,1 0 1,3 0 0,4 0-2,7-9-41,2-9-91,-1-3-199</inkml:trace>
  <inkml:trace contextRef="#ctx0" brushRef="#br0" timeOffset="98387.0064">26757 6040 337,'0'0'142,"0"0"-106,0 0 39,0 0 1,0 0-16,0 0-31,0 14-15,0 19-14,0 14 27,0 7 4,0 3-1,0 5-7,0-3 7,0-3-12,0-5-10,0-5-4,0 0-2,0-3-2,0-2 1,-4-4-1,1-3-1,-1-4-9,4-4-20,0-5-22,5-8-45,12-10-161</inkml:trace>
  <inkml:trace contextRef="#ctx0" brushRef="#br0" timeOffset="98834.7585">26929 6274 559,'0'0'119,"0"0"-72,0 0 11,0 0-39,0 0-19,0 0-4,66-29 4,-48 29 8,-1 2-2,-1 10 3,-5 3-6,-3 2-1,-5 3-2,-3-1 0,0 2-4,-6 0 3,-13-1-8,-5-2-8,0-3-13,0-5 20,2-2-6,2-7-7,2-1 13,2 0-9,2 0-33,5 0-49,4 0-169</inkml:trace>
  <inkml:trace contextRef="#ctx0" brushRef="#br0" timeOffset="99220.1152">27205 6087 347,'0'0'75,"0"0"18,0 0 24,0 0-67,0 0-24,0 0-20,0 17-3,0 18-3,0 10 33,0 3 8,0 4-16,0 0-13,0 1-3,6-6-1,-3-1-6,0-5-1,-3-4 2,0-1-2,0-1 1,-2-4-2,-5-4-18,3-2-35,2-9-55,2-7-240</inkml:trace>
  <inkml:trace contextRef="#ctx0" brushRef="#br0" timeOffset="100423.0616">27254 6340 238,'0'0'13,"0"0"23,58-81 62,-35 64-38,-5 10 15,-2 6-22,-2 1-17,0 8 1,-1 12-9,-1 6-14,-4 1-3,-5 1-4,-3 0-2,0-2 0,-14 0-4,-6-2 4,-2-4-5,-2-7-4,2-2 3,3-7-19,5-2 11,2-2 6,4 0 2,4 0-1,2 0 4,2 0-4,0-2 0,0-2-11,12-2 6,5-2-4,5 1 11,3-4 0,4 1 4,0-3 8,0 2 11,1-4-10,-1-1-5,4-2-8,0-3 2,0-1 2,-5 0-4,-4 0 1,-9-1 0,-2-2 5,-7-2 1,-1-2 2,-5-4-1,0 0 13,0-2-3,-2 2-7,-7 0-2,1 5 1,2 1-5,3 6-5,3 4-1,0 9 0,0 5 1,-2 3 0,2 0-6,0 5-4,0 18-9,0 11 16,0 10 3,0 5 12,0 6 1,0-1 0,0-1-3,0-4 0,5-8-3,1-7-2,1-5-3,0-6-2,3-4-1,-3-2 1,5-4 1,0 1 0,0-4 2,3-2-3,-2-4-5,2-4-9,-3 0-12,1 0 3,-2-13 2,0-7 0,-1-5-9,-3-2-24,-1-2-69,-1-1 57,-2 3 7,2 4 25,0 8 34,-2 6 19,-2 6 92,-1 3 51,0 0-81,0 0-40,0 0-17,0 0-14,0 0-10,0 0-3,2 2-2,4 5 5,2-1 0,0 0 1,1-1 2,0-2-2,-1-1 1,-4 0 4,-1-2-5,-3 0 0,0 0 1,0 0 2,0 0 2,0 0 3,0 0 3,0 0 20,0-12 16,0-4-43,0-1-5,0 5-3,0 4 3,0 4 0,0 3 7,0-2 19,-1 1-16,-2 2-3,0 0-5,3 0-2,-1 0-18,1 9 1,-2 11 5,2 3 10,0 2 1,0-3 0,6-2 1,3-4-5,1-1-6,2-1-13,0-3-9,3-5-41,4-6-39,4 0-305</inkml:trace>
  <inkml:trace contextRef="#ctx0" brushRef="#br0" timeOffset="100708.2576">28012 5958 592,'0'0'103,"0"0"-61,0 0-8,0 0-13,0 0-21,0 0-13,-5-2-58,5 2-129,0 0-102</inkml:trace>
  <inkml:trace contextRef="#ctx0" brushRef="#br0" timeOffset="101399.4807">28046 6218 394,'0'0'53,"0"0"-53,0 0-11,0 0 7,0 0 4,0 0 18,14 44 20,1-36 2,0-2 7,7-2 1,5-1-22,1-3 6,4 0-23,0 0 8,3-7-7,-2-4-8,-4 1 8,-5-1-10,-7 1-7,-8-1 0,-2-1 7,-7 0 2,0 3 5,0 0 18,-13 3 4,-4 4-10,-6 2-8,-4 4-11,-3 15 0,-3 8-3,6 2 3,4 0 0,4 1 0,9-5 1,7-1 6,3-3-7,0-5 0,19-2-1,13-5 1,10-7-7,7-2-29,4 0-47,1-12-107,-5-2-221</inkml:trace>
  <inkml:trace contextRef="#ctx0" brushRef="#br0" timeOffset="102048.0095">28890 6146 441,'0'0'94,"0"0"-1,0 0 25,0 0-54,0 0-41,0 0-23,-63-18-4,33 35-1,-1 4 2,4 4 1,2 2 0,3 2 2,5 0 0,5-3 0,5-1-1,7-6-3,0-2-2,4-4-6,12-3 1,5-7 3,4-3-11,7 0-4,2-10-2,0-8 7,-2-4-8,-7-2 10,-8-3 16,-4-6 5,-3-8 27,-2-6-10,-2-5-18,-2 0 11,-4 2 8,0 4 14,0 4 2,-7 7-4,-2 11-2,3 11-19,3 7 4,1 6 20,2 0-38,0 15-20,-1 19 2,-2 13 18,-1 7 1,2-1 0,2-2 0,0-3-1,6-6 0,12-7-27,7-6-34,10-10-7,4-5-38,-1-8-117,-4-5-206</inkml:trace>
  <inkml:trace contextRef="#ctx0" brushRef="#br0" timeOffset="103320.2157">30144 6168 262,'0'0'78,"0"0"6,0 0-26,0 0-5,0 0-47,0 0 0,-64-44 9,55 44 39,-3 0-48,-5 13 2,-3 11 5,-1 6 4,3 0-4,5 1-5,7-4-7,4-2-2,2-4-1,0-6-3,9-1 3,6-4-7,0-3 5,4-5 4,1 0 10,1-2 5,1 0-11,-4 0 7,1-2-6,-1-8 1,-3-2 3,0-3-9,-4-3-1,-5-3 0,-3-3-8,-3-2-17,0-1-18,-5 3-12,-6 3 36,3 4 20,2 5 33,4 2-8,2-1-15,0 1 17,0 0-27,0 2-4,12 0 0,0 3-4,2 4 8,5 1 7,3 0 10,3 0-7,1 14 9,1 0-6,-3 4 12,-4 0-19,-4 2 3,-3 1 1,-6-1-4,-2 1-4,-5-2 2,0-1-2,0-3 3,0-4-2,0-5 2,0-3-4,0-3-1,0 0 0,0 0-7,0-12-7,15-15 2,3-8-3,6-8 3,5 1 3,1 4 0,0 9 6,-5 13-6,-10 11 9,-4 5 13,-1 0-4,-2 20 3,1 4 19,-1 4-12,0 1-1,-2 1-5,2-2-5,3-3-5,3-3 0,7-2-6,4-6-31,5-8-31,4-6-137</inkml:trace>
  <inkml:trace contextRef="#ctx0" brushRef="#br0" timeOffset="105193.8119">18422 8112 318,'0'0'96,"0"0"-63,6-81 8,15 53 38,4 3-35,7 4-17,0 3-1,4 7 4,0 8-7,3 3-4,-4 15 2,-2 19-1,-4 10-6,-10 14-10,-7 3-2,-11 9 1,-1-3-3,-10 4-13,-17 2 6,-10-4-4,-5-2-17,-5-5 11,0-9 11,7-11-3,1-10 7,14-10 2,7-8 2,9-7 0,3-2 2,6-4-4,0-1 3,0 0 8,12 0 0,15 0 18,13-10 10,9-5-21,2 1-11,0 1-5,-6 1-2,-2 4 0,-4 0-21,-2 5-20,0 1-39,0 0-135,-4 2-149</inkml:trace>
  <inkml:trace contextRef="#ctx0" brushRef="#br0" timeOffset="105832.6886">19005 8447 289,'0'0'64,"0"0"-64,0 0 18,0 0 59,0 0-7,0 0 16,49-73-37,-38 76-18,1 19 10,-2 10-11,-1 6-9,-2-1-14,-3-1-6,0-4 1,1-5 0,-4-6-2,2-5 0,0-6 1,-1-6 1,-2-2-2,1-2-12,5 0-10,4-16-12,6-12 30,6-7 4,2-4 0,-2 5 2,2 5-2,-6 10 0,-3 8 9,-2 9 16,-2 2-9,4 0-3,0 13-3,-2 8-4,0 4-1,-4 6-5,1-2 0,-3 3-1,2-5-9,-2-3-11,4-4-21,5-7-67,2-8-238</inkml:trace>
  <inkml:trace contextRef="#ctx0" brushRef="#br0" timeOffset="106374.6981">19778 8426 474,'0'0'123,"0"0"-107,0 0 30,0 0-8,0 0 2,-79-27-30,55 32-5,-4 16-5,1 3 2,3 6 12,6 1-11,7-2-3,4-1 1,7-4-2,0-3-5,0-6 2,17-5-5,4-5 7,6-5 1,4 0 2,2-2 1,0-11-2,-5-4 0,-4-2 0,-5-5 0,-5-7 3,-1-3-2,-3-6 5,0-4-4,-4-3 2,-5-3-1,-1-3 2,0-1 10,-3 6 15,-9 8 5,1 9 11,1 15-5,4 8-5,5 8-24,1 0-12,0 34-27,0 13 22,0 17 5,0 1 1,6-2 0,1-2 7,3-4-6,4-5-2,7-9-3,4-8-2,3-11-60,5-9-25,-1-4-46,2 1-232</inkml:trace>
  <inkml:trace contextRef="#ctx0" brushRef="#br0" timeOffset="107499.5274">21282 7964 385,'0'0'83,"0"0"-6,0 0 28,0 0-32,0 0-54,-80-43-13,42 54-6,-7 12 0,1 7-4,2 5 4,8 10 1,10 3-1,7 7-1,10 3 1,6 0 3,1-1-2,6-4 5,16-7-3,8-7-2,7-8 3,8-9-4,1-12 0,3-8 5,2-2 19,-5-12-6,0-14-1,-7-4-4,-5-7-7,-5-4 2,-6-3-5,-7-3 2,-7 0-2,-9 1 3,0 0-2,-12 1 1,-15 1-5,-5 3-5,-3 6-40,-6 7-34,-2 7-199</inkml:trace>
  <inkml:trace contextRef="#ctx0" brushRef="#br0" timeOffset="107800.3416">21100 8172 392,'0'0'63,"0"0"-40,0 0 62,107-42-28,-78 42-21,-1 12-10,1 14 6,-4 7-9,-4 5-2,-6-1-8,-2 2 0,-1-3-12,0-1 0,-2-3 1,3-4-1,0-4-2,-1-6-1,2-3-29,2-4-14,4-10-69,0-1-143</inkml:trace>
  <inkml:trace contextRef="#ctx0" brushRef="#br0" timeOffset="108201.3345">21773 8023 442,'0'0'8,"0"0"31,0 0 46,0 0 37,0 0-54,0 0-68,-24 15-2,18 35 2,2 9 15,2-2 0,2-6-10,0-6 3,8-6-8,12-7 0,7-6-1,0-8 1,6-10 1,1-8 3,1 0-1,0-10 2,1-13-2,-3-4 1,-8-3 0,-2-3-2,-11-3 4,-3-2 2,-2-4-1,-5-3 3,-2-2-8,0 1-2,0 3-3,-2 11-17,-4 7-43,2 11-37,-4 4-198</inkml:trace>
  <inkml:trace contextRef="#ctx0" brushRef="#br0" timeOffset="108564.6612">22428 7923 688,'0'0'46,"0"0"-42,0 0 5,0 0-3,0 0-6,0 0 0,-9 88 27,9-35 2,0-2-3,0-1-1,0-5-11,0-6-14,0-4 4,0-5-4,0-5-1,8-5-31,2-7-27,2-5-46,0-8-181</inkml:trace>
  <inkml:trace contextRef="#ctx0" brushRef="#br0" timeOffset="109134.9453">22452 7884 45,'0'0'298,"0"0"-214,0 0 3,0 0 57,0 0-95,0 0-20,19-57-13,2 49-7,6 0 5,0 6-8,0 2-1,-2 0-4,-5 17-1,-4 4-3,-9 6-10,-7 4 2,0 6-9,-26 3 7,-9 4 7,-2-3-8,4-8 6,9-9 3,12-12 5,6-7 1,3-5-1,3 0 0,0-2-9,12-7 9,5 2-1,2 3-4,3 4 5,-1 0 5,3 11 19,-2 9 1,-1-1 3,-3 4-9,-3 1 0,-3-1 1,-4 1-3,-7-1-6,-1 1 1,0 4 1,-15 0 8,-10 1-7,-5 1-7,-4-3-4,-4-3-3,1-4-5,-2-8-52,5-9-18,4-3-92,5-6-399</inkml:trace>
  <inkml:trace contextRef="#ctx0" brushRef="#br0" timeOffset="109667.1885">22881 7862 535,'0'0'93,"0"0"-79,0 0 13,0 0-22,0 0-4,0 0 9,87-1 5,-51 1-5,3-2-3,2-1-3,-3-1-3,-3-3-1,-5 3-7,-4 0-71,-8 1-138,-8 1-110</inkml:trace>
  <inkml:trace contextRef="#ctx0" brushRef="#br0" timeOffset="109889.8714">23084 7852 82,'0'0'267,"0"0"-251,0 0 29,0 0 63,-40 99-6,37-63-32,2 5-8,1 1-30,-2 0 0,2-2-6,0 0-20,0-3-3,-3-1 0,-3-1-3,0-5-7,-1-2-27,-1-5-29,1-3-65,-2-3-198</inkml:trace>
  <inkml:trace contextRef="#ctx0" brushRef="#br0" timeOffset="110106.054">22853 8470 492,'0'0'101,"0"0"-45,0 0-1,0 0-51,0 0-2,0 0 11,61-21-6,-19 9-3,4 1-2,1 4 4,0 3-4,-2 1-2,-2-1 3,-2 4-6,-1-1-4,2-1-60,-5-1-121,-1-2-262</inkml:trace>
  <inkml:trace contextRef="#ctx0" brushRef="#br0" timeOffset="110469.075">23532 7853 627,'0'0'69,"0"0"-69,0 0-31,0 0 28,0 0 6,0 0-3,97-44 16,-75 43 11,2-1-9,4-1 9,8-2-15,6-5 4,9-1-11,-2-3-5,-1 1-24,-9 5-14,-11 2-21,-9 6-27,-13 0-59,-6 0-119</inkml:trace>
  <inkml:trace contextRef="#ctx0" brushRef="#br0" timeOffset="110754.3031">23780 7814 11,'0'0'257,"0"0"-256,0 0 104,0 0 22,0 84-24,0-50-25,-5 3-2,-1 2-24,0 2-12,0 1-19,3-3-11,-1-1-7,2-5 1,-2-3-4,1-1 0,1-4-11,-2 0-29,1-2-8,-1-2-8,1-3-31,3-3-59,0-5-156</inkml:trace>
  <inkml:trace contextRef="#ctx0" brushRef="#br0" timeOffset="111023.8569">24178 8222 771,'0'0'103,"0"0"-86,0 0-17,0 0 11,0 0-11,0 0-1,0 0-39,0 0-9,0-6-15,-2 0-52,-8 1-197</inkml:trace>
  <inkml:trace contextRef="#ctx0" brushRef="#br0" timeOffset="134502.5641">23642 4226 201,'0'0'126,"0"0"-126,0 0 0,0 0 3,0 0-1,0 0 4,0 0 3,20 4 10,-16-2 12,4-2 1,-1 0 5,4 0 2,3 0-10,3-2 7,1-10-19,2-3-9,-3-1-8,1-1 0,-6 2-1,-4 1-1,-4 2 2,0 2 4,-2 2 21,-2 2-10,1 4-5,-1 1 9,0 1 0,0 0-4,0 0-5,0 0-10,0 3-9,0 12-4,0 5 13,0 1 2,0-2 1,0-2-3,0-2 0,6-1 0,2-4 1,2-1-1,5-3 0,-3-3 0,4-3 0,1 0 0,2 0 0,2-1-6,-3-8 1,-3-1 1,-3 0 4,-3-1 0,1 3 0,-2 0 2,-2 2-1,0 2-1,3-1 3,0-1-2,0 2-1,1 1-1,-3 1 1,0 2-2,-1 0 2,-2 0 0,5 0 5,0 0-2,1 7 4,4 2-2,-4 2 0,1 1 2,-3 0-2,-2-1-3,-3 0 0,-1 0 4,-2 1-4,0-1-1,0-4-1,0 1-5,0-1-6,-8 0-4,-3-3-20,-3 0-76,1-4-57,-1 0-191</inkml:trace>
  <inkml:trace contextRef="#ctx0" brushRef="#br0" timeOffset="134787.4786">23838 3898 674,'0'0'16,"0"0"-16,0 0 12,0 0-12,0 0-6,0 0-41,-2-11-71,-1 11-92</inkml:trace>
  <inkml:trace contextRef="#ctx0" brushRef="#br0" timeOffset="136592.0859">25506 3667 306,'0'0'38,"0"0"26,0 0 23,0 0-37,0 0-44,0 0 3,-18 83 13,8-38-2,2 3 23,0 0-14,2-1-17,-1 0-6,1-4-5,2 0-1,-1-6 2,1-2-1,-1-6-1,1-6 0,2-6 1,1-6-1,1-8-9,0-3-26,0 0-33,0-5 17,3-19 49,9-9-1,0-8 1,1-7 2,-1-2 1,2-1 0,2 1 5,-3 6 8,-1 3 34,-1 8-8,-5 5 13,1 9-16,-1 4-12,-2 6-15,1 4 3,0 5-1,2 0-12,9 5 5,5 22-3,2 12-1,1 9 8,-7 5 3,-5 0-8,0-2-3,-3-6 3,0-3-4,2-4 2,0-4-2,0-5 0,-2-5-2,1-5-19,-2-5-33,-1-8-78,-2-6-285</inkml:trace>
  <inkml:trace contextRef="#ctx0" brushRef="#br0" timeOffset="136808.2085">25531 4064 476,'0'0'6,"0"0"-6,0 0 0,0 0 3,84-31 6,-62 28 2,1 1-11,0 1-27,3-2-120,-3-3-150</inkml:trace>
  <inkml:trace contextRef="#ctx0" brushRef="#br0" timeOffset="137124.6536">25986 3767 377,'0'0'142,"0"0"-94,0 0-1,0 0-34,0 0-11,0 0-2,0 106 43,0-60-18,0-1-14,0-2-4,0-1-5,0-1-2,0-3 0,0-4 0,0-4-38,2-6-60,-1-8-108,4-12-141</inkml:trace>
  <inkml:trace contextRef="#ctx0" brushRef="#br0" timeOffset="137425.5184">25976 3753 366,'0'0'5,"0"0"2,27-80 30,-8 63 9,2 6 5,1 4-14,1 7 7,2 3-9,-1 22-19,-2 6 0,-2 5-5,-7 0-5,-4-1-1,-6-2-2,-3-1 0,0 0-1,-13-4 4,-8 1-6,-5-7 1,1-4-1,0-4-3,2-8-17,1-3-64,1-3-78</inkml:trace>
  <inkml:trace contextRef="#ctx0" brushRef="#br0" timeOffset="137810.8205">26320 3759 479,'0'0'17,"0"0"2,0 0 12,0 0-10,0 0 43,0 0 4,-1-61-14,1 63-29,0 23-22,0 11 0,0 12 4,0 1-2,0 1-3,3-6 0,1-2 0,2-4-2,0-6-19,-1-1-12,1-7-14,-5-5-41,1-6-46,-2-9-128</inkml:trace>
  <inkml:trace contextRef="#ctx0" brushRef="#br0" timeOffset="138142.8776">26306 3658 627,'0'0'1,"0"0"-2,22-77-4,3 55 1,3 5 4,-2 8 6,1 8 8,-5 1 30,0 10-10,-3 16-14,-3 5-4,-4 4-7,0 3-2,-8-3-3,-2-3-1,-2 0-2,0-3-1,-3-2 0,-12-2-3,-2-1-13,-6-1-10,-1-3-42,-2-5-126,2-6-234</inkml:trace>
  <inkml:trace contextRef="#ctx0" brushRef="#br0" timeOffset="138705.745">26696 3727 400,'0'0'139,"0"0"-33,0 0-42,0 0-15,0 0-13,0 0-17,-3 30-19,-3 14 0,-2 12 11,-3 1-5,0-5 10,1-3-11,4-6-5,5-5 1,1-5 0,0-9-2,1-4 1,15-3 0,6-9-4,9-5 4,13-3 5,7-1-3,6-14-2,-2-1-8,-3 0-26,-8 1-61,-8-2-167</inkml:trace>
  <inkml:trace contextRef="#ctx0" brushRef="#br0" timeOffset="139044.7049">27124 3718 87,'0'0'433,"0"0"-346,0 0-24,0 0-8,0 0-49,0 0-6,30-21 0,0 17 5,7-1 4,1 1-4,-2 1-2,-2-1-2,-1 2-1,-5-1-39,-1 0-99,-8-2-202</inkml:trace>
  <inkml:trace contextRef="#ctx0" brushRef="#br0" timeOffset="139267.4071">27353 3676 282,'0'0'152,"0"0"-127,0 0 34,0 0 9,-18 77-33,16-50-24,2 0 1,0 2-8,0-1-1,0-1 1,0 2-2,0-1-2,0 0 3,0 0-3,-7-2-36,1-5-100,-2-6-180</inkml:trace>
  <inkml:trace contextRef="#ctx0" brushRef="#br0" timeOffset="139461.4395">27220 4143 478,'0'0'184,"0"0"-183,0 0 51,0 0-30,0 0-17,85-32 1,-40 13-6,-2 1-1,-4 1-14,-9 5-11,-9 4-8,-2 4-25,-1-1-25,-2-1-41,4 1-80</inkml:trace>
  <inkml:trace contextRef="#ctx0" brushRef="#br0" timeOffset="139831.1522">27806 3677 365,'0'0'80,"0"0"10,0 0 28,0 0-60,0 0-19,0 0-21,-3 23-14,3 13 21,5 10-1,-2-1-3,-2-3-4,-1-2-13,2-1 1,1-2-4,-2-1-2,3-4 1,0-6-21,-3-5-37,4-8-32,-2-7-157,0-6-167</inkml:trace>
  <inkml:trace contextRef="#ctx0" brushRef="#br0" timeOffset="140069.4453">27914 3652 446,'0'0'60,"0"0"-15,0 0 36,0 0-41,0 0-25,88-75-3,-66 66-5,-1 4-7,0 3 0,3 2-5,1 0-37,-4 2-105,-9 13-101</inkml:trace>
  <inkml:trace contextRef="#ctx0" brushRef="#br0" timeOffset="140263.4736">27903 3880 262,'0'0'43,"0"0"-41,0 0-2,0 0 10,0 0 90,0 0-47,81-18-32,-57 11-10,-2 3-7,-4 4-4,-4 0-15,-5 0-127,-9 9-43</inkml:trace>
  <inkml:trace contextRef="#ctx0" brushRef="#br0" timeOffset="140470.4297">27908 4095 201,'0'0'56,"0"0"-40,0 0 35,0 0-9,0 0 47,0 0-10,77 12-37,-45-17-10,3-4-10,1 1-11,2 1-8,-2-2-3,1 0-49,-5-2-107,-2-2-134</inkml:trace>
  <inkml:trace contextRef="#ctx0" brushRef="#br0" timeOffset="140833.5214">28560 3620 696,'0'0'0,"0"0"6,0 0 11,0 0-2,0 0 0,0 0 19,-3-18-15,3 38-18,0 10 2,-2 8 13,1 4-1,-1-3-9,1 0-5,1-1 1,-2-2 0,1-3-2,1-3-32,0-3-39,0-5-50,0-12-230</inkml:trace>
  <inkml:trace contextRef="#ctx0" brushRef="#br0" timeOffset="141187.7208">28406 3577 439,'0'0'0,"0"0"-6,111-78 6,-73 64 14,-3 11 14,-1 3 5,0 12 44,0 15-12,1 9-30,-4 6-4,0 5-9,-1 1 1,-4 1-4,-8-4-6,-7-5-6,-6-2-2,-5-2 4,-2 2-2,-21-1 10,-12 3 1,-6-1-9,-6-3-3,-6-3-4,-1-5 5,0-5-7,4-8-30,3-8-18,4-5-36,7-2-85,6-6-177</inkml:trace>
  <inkml:trace contextRef="#ctx0" brushRef="#br0" timeOffset="142352.9077">29819 3908 313,'0'0'44,"0"0"64,0 0 12,0 0-54,0 0-2,0 0-26,-40-18-15,21 18-16,0 15-2,-3 4 0,4 4 5,6-1-7,6 0 0,6-6-2,0-1-2,0-1 1,12-4 0,8-2-1,5-5 1,5-3 0,2 0-5,3-3-2,-5-8-1,-7 0-5,-9 1-2,-6 0 0,-7-2 15,-1-1 1,0-1 1,-3-1-1,-7 0-1,-4-1-2,1 0-7,4 1-11,2-1-1,5 2 8,2 0-14,0 4 9,4-1 8,7 4 10,2 4 0,4 3 5,1 0 3,2 0 3,3 13 11,0 2-3,-1 3-11,-2-1-4,-4 0-1,-3-2 0,-9-1-3,-2 1 9,-2-1-1,0 0-5,0-4 4,0-2-5,-3-5-2,3-3 0,0 0-15,0-2 7,0-17-1,4-7-51,11-2 34,0 3 21,1 4 5,-1 8 14,-1 5 21,-2 5 2,0 3-25,3 0-2,0 5-5,-1 8 13,0 1-11,-1 3 5,-1-1-7,-1-3-1,0 3-1,-1-4-3,-1-2-13,2-1-29,1-4-75,6-5-193</inkml:trace>
  <inkml:trace contextRef="#ctx0" brushRef="#br0" timeOffset="142954.1966">30611 3542 339,'0'0'33,"0"0"24,0 0 23,45-87 15,-20 72-76,1 6-11,1 4 4,-4 5-5,3 1 3,-4 21 15,1 9 8,-6 10-14,-6 8-1,-10 3 0,-1 2-10,-6-1-2,-13-7-5,1-2 7,-3-6-6,2-4-2,2-2 5,1-8-4,4-6-1,4-7 1,4-5-1,4-5-1,0 1-3,10-2-2,20 0 6,12-5 11,9-10-5,1-2-6,-3 1-5,-5 3-25,-6 0-34,-6 3-78,-8-1-148</inkml:trace>
  <inkml:trace contextRef="#ctx0" brushRef="#br0" timeOffset="143577.7792">31193 3709 195,'0'0'104,"0"0"-6,0 0-27,0 0 2,0 0-38,0 0-1,3-16-6,-3 16-11,3 4-16,2 14 16,-1 5-2,2 1-3,-2 2-1,-2-5-5,1-3 0,-3-2-3,0-1 4,0-1-1,0-4-6,0-2 1,0-4 5,0-2-3,0-2-3,0 0 0,0 0 5,0 0 1,0 0-6,0 0-2,0 0 2,1-8 4,2-4-4,5-1-1,2-4 1,4-4 1,8-4 0,5-1-1,4-1-9,-1 5-5,-4 4 0,-4 7 10,-7 6 0,-5 5 3,-1 0-2,0 5-10,-3 14-2,0 4 13,-4 1 2,-2 2 0,0-3 2,0-3-2,0-5-12,0-1-17,4-4-3,5-2-42,6-4-36,6-4-65</inkml:trace>
  <inkml:trace contextRef="#ctx0" brushRef="#br0" timeOffset="144079.0933">31723 3750 41,'0'0'407,"0"0"-248,0 0-36,0 0-69,0 0-37,0 0-14,-45-6-3,23 26-2,-1 2 1,7 2-2,4-2 3,4-2 2,5-3-2,2-4-5,1-1 3,0-4-3,0-2-16,15-5-13,6-1-9,7 0 27,0-11 14,1-7 2,-6-2 0,-3-1 0,-2-7 2,-6-5 8,0-6 5,-3-4 12,-2-4-5,-1 2 5,-6 1-7,0 4 10,0 0 24,0 7-11,-1 5-8,1 7-25,-2 9-7,2 7-3,-1 5 0,-1 2-17,-1 32-20,-1 16 27,-1 16 10,1 2 3,1-5 0,3-7 0,0-8-2,3-7-1,13-7 0,10-5-1,3-7-18,7-8-43,6-6-4,-2-7-43,-5-1-275</inkml:trace>
  <inkml:trace contextRef="#ctx0" brushRef="#br0" timeOffset="145097.162">28747 4572 136,'0'0'59,"0"0"63,0 0-11,0 0-33,0 0-37,0 0-11,-35-11-30,15 24-3,0 8 3,-3 8-1,2 9 2,-1 1-1,4 5 11,6 0 7,8-4-5,4-5-6,3-5-7,19-8 0,4-4 0,5-7 0,0-7 0,3-4 6,1 0 4,0-5 6,-2-13-7,-3-3-8,-9-5 5,-9 0 9,-6-2-1,-6-3 46,0-2-28,0-4-3,-12-4-15,-9 2-14,-4 1 0,-3 2-26,-2 9-31,2 7-60,2 10-219</inkml:trace>
  <inkml:trace contextRef="#ctx0" brushRef="#br0" timeOffset="145413.6319">28670 4781 168,'0'0'35,"0"0"39,0 0 45,0 0-54,88 11-4,-71 7-1,1 5-32,1 5-4,-1-1-15,4 1-6,-1 1 2,-4-4 1,0-2-6,-5-3-8,1-5-38,-2-4-30,1-4-60,3-6-43</inkml:trace>
  <inkml:trace contextRef="#ctx0" brushRef="#br0" timeOffset="145805.3399">29136 4652 445,'0'0'172,"0"0"-118,0 0-3,0 0-51,0 0 0,0 0-13,0 72 13,0-33 0,0-2 1,7-2 3,5-2-1,0-4-3,3-6 0,-2-5-6,7-7 6,-1-3 5,7-5-2,3-3 4,3 0-6,1-11 5,-4-8-2,-3-1-2,-11-5 1,-2-6 7,-8 2-4,-2-4-6,-3 1 4,0 2-4,0-1-9,0 6-47,0 4-101,0 5-159</inkml:trace>
  <inkml:trace contextRef="#ctx0" brushRef="#br0" timeOffset="146221.5553">29743 4542 394,'0'0'130,"0"0"-82,0 0-14,0 0-18,0 0-14,-2 84 41,7-36 2,-1 0-9,-2-1-21,-2-4-6,0-3-6,0-1-1,0-3-1,0-4 2,0-5-3,0-6-26,0-8-59,3-8-163</inkml:trace>
  <inkml:trace contextRef="#ctx0" brushRef="#br0" timeOffset="146738.4619">29824 4576 189,'0'0'111,"0"0"-11,0 0 2,0 0 2,26-84-60,-17 74 0,0-1-9,-1 5-15,1 4-5,4 2-7,4 0-4,5 11-3,-1 12-1,-5 6-2,-7 5 0,-8 1-2,-1-1-4,-4-1 0,-11-3-22,-4-6 2,4-4 10,0-8 14,8-6 3,4-5 1,3-1 3,0 0 0,0 0 4,1 0-7,12-7-10,4 2 7,1 5-2,-3 0 4,2 2 1,-3 13 1,2 3 10,-4 1-5,-2 2 0,-2 1 8,-5-1 4,-3 0-4,0 2-2,-1 0-4,-16 3 3,-5 0-5,-4-4-2,-5-1 4,0-5-8,2-5-4,4-4-36,3-7-23,5 0-69,6-7-143</inkml:trace>
  <inkml:trace contextRef="#ctx0" brushRef="#br0" timeOffset="147092.4595">30232 4539 526,'0'0'101,"0"0"-47,0 0-19,0 0-20,0 0-8,0 0-7,61-47 0,-29 38 0,-3 0 2,-4 1-2,-3 4-19,-6 1-36,-4 3-63,-7 0-103,-5 0-68</inkml:trace>
  <inkml:trace contextRef="#ctx0" brushRef="#br0" timeOffset="147308.6425">30331 4500 110,'0'0'165,"0"0"-88,0 0-29,0 0-31,0 0-7,-3 79 59,1-47-18,2 1-4,0 0-16,-1-1-5,-1-1 1,-2 4-9,1 0-10,-2 2-6,1-2 3,-4-2-5,-1-1-45,-2-7-119,0-7-153</inkml:trace>
  <inkml:trace contextRef="#ctx0" brushRef="#br0" timeOffset="147509.184">30210 5002 254,'0'0'339,"0"0"-308,0 0 7,0 0-23,0 0-15,0 0-12,25-12 12,-4 5 7,6-3-2,1 2-5,2-1 0,-1 0-4,-4 3-34,0-1-30,-5 3-45,2 0-90</inkml:trace>
  <inkml:trace contextRef="#ctx0" brushRef="#br0" timeOffset="147869.3543">30708 4476 99,'0'0'275,"0"0"-199,0 0 19,0 0-34,0 0-28,0 0-24,-6-8-9,23 6 0,8 2 23,7-3-9,2 1-11,7-5 8,3 3-8,0-2 1,-2-2-6,-6 3 2,-8 4-40,-7 1-41,-10 0-40,-11 0-85</inkml:trace>
  <inkml:trace contextRef="#ctx0" brushRef="#br0" timeOffset="148141.9159">30890 4463 408,'0'0'19,"0"0"-17,0 0 16,-20 95 7,15-56-6,-1 1 9,0 0 18,-2-1 4,-2-1-12,3 0-14,-1-4-14,3-1-5,4-4-5,1-4 0,0-7-53,0-4-92,0-7-168</inkml:trace>
  <inkml:trace contextRef="#ctx0" brushRef="#br0" timeOffset="148395.8574">31341 4938 820,'0'0'96,"0"0"-83,0 0 43,0 0-28,0 0-28,0 0-12,-3 0-44,0 0-43,0 0-91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49:12.0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2736 1886 20,'0'0'143,"0"0"-114,0 0 71,0 0-16,0 0 0,0 0-2,0 0 3,0-76-28,-3 65 0,-3 2-33,-6-1 12,3 0-9,0 2-19,-6 0-6,0 3-2,-6 1 0,-1 0-7,-2 1 4,3 0-1,-3 1 2,2 0 1,4 1 1,-1 1-1,5 0-3,2 0 0,2 0-14,1 15 3,3 12-1,3 9 0,3 6 8,0 8 6,22 3 2,5 3-3,6-1 3,4-1-8,2-4 5,0-3 3,-5-5-1,-6-3 1,-6-3 0,-6-3 0,-7-3 1,-3-1-1,-2-3 2,-4-1-1,0-3 0,-18-1 3,-4-4-4,-5-6 0,-4-7 6,-5-4 2,0 0-4,-3 0-4,3-2-12,1-8-23,8 3-37,3-3-75,8 3-84</inkml:trace>
  <inkml:trace contextRef="#ctx0" brushRef="#br0" timeOffset="1773.3509">2882 2436 213,'0'0'0,"0"0"-6,0 0 6,0 0 6,0 0 43,0 0 25,48 1-8,-32-13 13,8-4-20,0-4-29,1-6-5,-4 0-7,0-6-6,-3-3-7,-4-1 2,-4-5 4,-6 1 0,-1-4 1,-3 2-6,0 3 2,0 0-3,0 1 0,-6-1 0,0 2-3,-1 0-1,1 5 0,3 11 1,0 11 8,0 4 18,0 6 14,1 0-20,2 0-22,-1 8-5,-2 20-5,-1 13 6,4 10 6,0 2-4,0 4 1,16-1 0,5-2 2,-3-5-2,6-7 1,-2-5-1,2-7 1,0-6 2,0-2-2,-2-3 0,-1-6-1,0 0 1,-5-3 1,2-4 2,-2-2-3,-5-2 0,4-2 0,-3 0 1,0-2 0,7-16 1,0-9 1,-2-3 1,4-4-3,-9-1 0,1-1-2,-5-4 1,-4 6-2,-2 2-2,-2 6 4,0 10 0,0 6 0,-2 3 1,-10 6 3,-1 1-4,-1 0-8,-5 18-13,5 11 20,3 4 2,6-2-2,5-2 1,0-5-3,5-4-3,8-4 6,5-2 0,1-5 0,2-3-1,3-5 1,5-1 3,2 0 4,2-16-1,2-4-3,-5-3 0,0-2-3,-9-2-1,0 0-3,-9-3 3,-2 0 1,-4-2-3,-4-2 3,-2-1 0,0 0-3,0 2 0,0 6 2,0 5 1,-2 5 0,-4 5 4,3 6 7,-1 3 8,4 3 6,0 0-21,0 1-4,0 28-14,0 11 14,10 14 0,-1 12 12,-1 2 13,-1 4 2,-3-2 9,4-8-16,-2-8-4,3-4-8,1-4-7,-2-2-1,-1-3 0,-2-4 2,2-5-2,-1-5 0,-3-6 0,0-4 0,-1-9 0,-2-4 0,1-4 0,-1 0 0,0-2-3,0-19 0,0-12-1,0-8-13,0-1-12,0 4-5,0 6 20,-7 1 6,-1 0-4,-2-2 7,5-5-5,2-4 3,2-8-3,1-4-1,0 0 8,4 4 1,11 13-1,-4 14 2,-1 11 1,3 9-1,-2 3-7,7 0 8,-3 18 10,-2 3-1,-1 4-1,-4 0-3,-4-1-2,2-3 1,-3-3-3,-3-1 0,0-1 0,0 2-1,-2-3-5,-14 0-24,-6-4-41,-6-5-135,-7-5-276</inkml:trace>
  <inkml:trace contextRef="#ctx0" brushRef="#br0" timeOffset="2470.0243">2878 1974 168,'0'0'76,"0"0"-76,0 0 0,0 0 13,0 0 23,107 0 50,-65-2-11,4-4-29,2-3 1,1 2-34,0-1-8,-1 2-3,-2 2-2,-4-1 0,-6 5-52,-6 0-66,-8 0-72</inkml:trace>
  <inkml:trace contextRef="#ctx0" brushRef="#br0" timeOffset="3383.7085">4346 1888 321,'0'0'35,"0"0"-10,0 0 76,0 0-67,0 0 19,0 0-11,-32-90-14,37 73 4,8 3-24,4 1 2,5 2 3,3 6-9,5 5 0,0 0-4,-2 3 2,-2 16 2,-4 6 4,-4 7 0,-12 6 0,-6 4-6,0 5 4,-18 2-6,-10 7-9,1-1-3,-2-3-12,1-7 18,9-9 2,4-9-1,3-6 2,9-5 3,0-8-1,3-1-2,0-4-12,21-3 2,4 0 13,9-2 12,2-10 11,3-2-9,-3 3-6,0-2-1,-3 1-6,-6 3-1,-4 3-12,-5 2-63,-1-3-116,-3-1-83</inkml:trace>
  <inkml:trace contextRef="#ctx0" brushRef="#br0" timeOffset="3731.2776">5072 1802 486,'0'0'118,"0"0"-41,0 0-1,0 0-58,0 0-18,0 0-4,0-1-4,0 1-6,0 0-33,0 9-40,8 3-152,-1 0-137</inkml:trace>
  <inkml:trace contextRef="#ctx0" brushRef="#br0" timeOffset="3931.8103">5153 2193 339,'0'0'454,"0"0"-451,0 0 4,0 0 26,0 0-33,0 0-6,3-7-19,-3 6-2,0-1-45,-3 2-94,-6 0-63</inkml:trace>
  <inkml:trace contextRef="#ctx0" brushRef="#br0" timeOffset="5012.683">2433 2887 26,'0'0'119,"0"0"-117,0 0-2,0 0 9,0 0 1,0 0 17,83 5 30,-66 0 16,7 0-13,1 0-21,5-2-13,7-1 4,7-2 1,6 0-11,7 0-2,10-4-2,5-4-9,10-2-2,-2 0-3,-2 4-2,-2 1 0,-4 4 0,-2 1 3,1-2-3,-2 1 1,6-1 0,2-1-1,11-1 1,3-1 1,3 1 10,6-4-5,2-1-7,3-3 3,0-3-2,-8-2 0,-3-1 0,-9 2-1,-3 1 0,-13 2 0,-10 2 0,-11 2 3,-8 1 5,-7 5 9,3 0 1,3 0-9,7-1 21,2-1-21,-1 0-5,0 1 4,-6-2-6,-5 2 3,-4-1 5,-7 1-2,-7-1-2,3 2-4,-9 0 1,4 1-3,-7 2 2,-1-1-4,-3 1 0,-3 0-18,-2 0-17,0 0-47,-6 0-34,-18 3-77</inkml:trace>
  <inkml:trace contextRef="#ctx0" brushRef="#br0" timeOffset="13661.8584">7950 1513 154,'0'0'63,"0"0"13,0 0-12,0 0 2,0 0 2,0 0 18,0 0-19,0 0-30,-7-18-14,5 18-17,-1 11-6,0 19 0,-4 15 2,4 12 1,3 5 1,0 1-2,0-3 0,3-6-2,18-4 0,1-7 0,3-9 0,1-4 0,6-8-1,1-4 1,2-7 0,-1-5 0,2-6 3,-2 0-3,1-9 4,2-12-2,3-3 1,3-6-1,0-5 3,-2-4-4,-5-6 11,-8-2-6,-1-1-5,-12 0 6,-2 2-2,-5-2 3,-5 2-3,-3 1 4,0 4-6,0 7-3,0 8 0,0 11-1,0 9-1,0 6-14,0 0-47,0 18-125,0 14 11,0 6-138</inkml:trace>
  <inkml:trace contextRef="#ctx0" brushRef="#br0" timeOffset="15149.2557">8771 1932 138,'0'0'104,"0"0"-102,0 0 9,0 0 15,0 0-1,0 0 5,16 24 22,-3-24 34,0 0-9,3-3-14,0-10-34,5-1-6,1-8-14,1-3-2,1-4-5,-3-1 1,-5 2-2,-1-2-1,-4 4-1,-2 3-4,-2 9 4,-3 3 1,-1 6 0,-3 4-1,2 1 1,-1 0-6,4 0-6,1 7 6,6 10 6,-2 2 1,2 2 2,3 0 2,-3-1-3,1-1 1,-2 1-2,-2-2 0,-2 3 1,-5-1 2,-2-1-3,0-1 1,0-2-2,-2-4 1,-5-3-1,4-5-4,-2-2-4,2-2 5,-1 0 3,-1 0 0,1 0 5,-2 0-4,5 0 4,1 0-1,0 0-4,0 0-1,0 0 0,0 0 1,7-5 5,9-7 2,4-1-3,3-1-4,0 1 0,1-1 1,0 0-1,-5 1 0,2-2 2,0 1-4,-3-2 5,-2-1-3,2 0 0,-6 3 0,0 2 1,-5 6 2,-4 1 8,-3 5 21,0 0-1,0 0 0,0 0-4,0 0-23,0 0-4,0 8-7,-3 8 1,-1 4 6,4 0 0,0-4-1,0-1 0,0-2 0,7-2-1,2-2 1,0-2 2,3-3-2,0-3-2,2-1-4,2 0-6,-1 0 1,1-5 3,-2-4 5,4-1 2,-2-2 0,-4-3 2,5 0 0,-4 0 0,-3 1 4,-1 3 4,-1 6 2,-4 0 11,1 2-12,2 1-9,2 2-2,0 0 1,5 0 1,-3 5 0,0 5 0,-4 3 0,-2 0-1,2 2 1,-5 0 1,-2 0-1,0 1 0,0-6 0,0-4 1,0-3 0,0-3-1,0 0-7,0-3 7,6-18-3,3-9-11,5-2-4,2 2 4,1 4-1,0 7 14,-2 4 1,-3 7-1,1 5-1,-4 3-4,3 0 1,1 13 5,-1 6 10,-1 5 3,1 0-2,-3 0-3,1-4-5,0-4-2,0-2-1,-1-5 0,1-6 0,2-3-1,1 0-23,4-16-41,-3-9-263</inkml:trace>
  <inkml:trace contextRef="#ctx0" brushRef="#br0" timeOffset="15450.0757">9427 1558 435,'0'0'179,"0"0"-149,0 0 36,0 0-39,0 0-27,0 0-16,0-1-33,0 1-156,0 0-220</inkml:trace>
  <inkml:trace contextRef="#ctx0" brushRef="#br0" timeOffset="16433.9169">10373 1661 67,'0'0'248,"0"0"-165,0 0 6,0 0 6,0 0-75,0 0-7,-22-59 14,16 51 5,-2 2 2,-4 2 12,-1 4-39,-6 0-7,-4 0-1,1 13-1,1 5 1,4 2-3,6 3 3,3-4-1,8-2 1,0-2 0,0-4-2,8-3 2,3-3-1,3-2 2,1-3 2,4 0-2,5 0 1,4-14-1,2-2 0,0-1-3,-9 4 3,-6 7 0,-9 3 2,-2 3-1,1 1 2,2 23 5,1 14 12,-4 12-4,-4 8-4,0 5 2,-1 2-1,-14-1-7,0-3 2,-3-1-7,3-4 5,-1-9-6,4-11 0,3-10 2,4-13-2,1-7-1,4-6-1,0 0-4,0-5 6,0-16 2,12-8-2,7-11-2,10-7 1,2-7-1,7 2-27,1 2-12,-1 8-8,-4 4-101,-3 5-89,-5 2-88</inkml:trace>
  <inkml:trace contextRef="#ctx0" brushRef="#br0" timeOffset="17487.6226">12162 1336 208,'0'0'78,"0"0"23,0 0 14,0 0 10,0 0-87,0 0 8,0 0-26,-46-26-19,40 53-1,0 9 0,4 8 4,2 4-1,0 3 2,5 2 3,4-2-3,4 0 1,2-4-2,4-5-3,5-7 2,1-7-5,1-5 2,2-8 0,1-8 0,1-7 2,4 0 0,4-10-2,0-15 7,1-9 0,-5-8-3,-1-5-3,-5-5 1,-4-4 2,-5-2-2,-7-1 0,-6 2 0,-6 4 5,0 6-5,0 8 1,-7 9-3,-2 9 0,2 10-11,2 7-6,4 4-47,1 5-158,-3 18-230</inkml:trace>
  <inkml:trace contextRef="#ctx0" brushRef="#br0" timeOffset="17872.8031">13054 1408 503,'0'0'97,"0"0"-61,0 0 39,0 0-62,0 0-11,0 0 10,109-33 0,-67 18-9,-8 3-3,-3 7-1,-8 5-26,-7 0-33,-7 1-78,-9 17-68,0 2-89</inkml:trace>
  <inkml:trace contextRef="#ctx0" brushRef="#br0" timeOffset="18057.7324">13151 1578 274,'0'0'64,"0"0"-58,0 0 18,0 0 68,0 0-31,109-34-13,-73 17-27,-5 5-8,-4 3-7,-6 6-6,-3 3-53,-6 0-86,-2 3-124</inkml:trace>
  <inkml:trace contextRef="#ctx0" brushRef="#br0" timeOffset="19192.0004">14170 1485 351,'0'0'94,"0"0"-92,0 0-2,0 0 19,0 0 2,0 0-2,25 41 27,-2-40 6,6-1-21,4 0-1,5 0 2,-4-8-21,-3-2-4,-2-1-6,-3-1 0,-3 0 1,-4 0 1,-2-1-3,-8 0 0,-5 0 0,-4-2 3,0 1-3,-6-1 0,-13 3-4,-8 3-2,-4 6 0,-5 3 1,-4 0-4,-4 16 8,-3 7-4,3 7 5,3 3-2,9 6 1,4 2 1,10 3 1,3 1 16,6 0 0,6-3-2,3-2-4,8-8-4,17-2 2,9-11 0,14-7-8,9-11 7,10-1-4,6-9-4,0-16 0,3-7-35,-4-4-73,-8-2-290</inkml:trace>
  <inkml:trace contextRef="#ctx0" brushRef="#br0" timeOffset="19771.5842">14686 1175 385,'0'0'21,"0"0"-19,0 0-2,0 0 0,0 0 5,0 0 14,24 0 23,-7-14 0,3-5-31,3-2-9,-4 0-2,-1-1-3,-6 4 3,-3 5 3,-3 2-1,-5 6-2,-1 4 4,0 1 9,0 0 20,0 11-31,-8 10-2,2 7 3,0-1-2,4 2 0,2-7 1,0-2 0,0-3-2,3-5 0,6-5 0,4-4-9,2-3-98,5 0-108</inkml:trace>
  <inkml:trace contextRef="#ctx0" brushRef="#br0" timeOffset="19978.1156">14730 832 552,'0'0'10,"0"0"-7,0 0-3,0 0-27,0 0-185,0 0-23</inkml:trace>
  <inkml:trace contextRef="#ctx0" brushRef="#br0" timeOffset="20564.1076">15367 801 254,'0'0'262,"0"0"-183,0 0-8,0 0-41,0 0-26,-27 99 17,13-52 6,-1-2-20,2-1 11,-5-2-14,-6-1-3,-1-2 2,-5-3-1,1-7 0,3-8-4,5-9-1,4-9-16,7-3 6,3-8-2,2-16-32,3-6 2,1-2 35,1-4 7,0 0 3,0 3 4,11 3 2,3 6-3,3 10 15,1 9-10,1 5-3,4 0-3,3 13 9,1 10-1,0 1-3,-3 1-1,0 1 7,-2-2-3,0-3-4,-2-1-4,-1-1-1,4-2-1,-4-2-24,4-5-63,-3-2-126,-6-2-168</inkml:trace>
  <inkml:trace contextRef="#ctx0" brushRef="#br0" timeOffset="21250.2606">15990 926 197,'0'0'169,"0"0"-39,0 0 25,0 0-80,0 0-63,0 0-6,-6 94 5,-4-41 10,-1 3 0,4-3 1,4 1-14,-2 1-1,2-3-2,-3-1-2,-2-6-2,0-2-1,-1-4 0,-3-5 2,3-5-2,2-8 0,2-6 0,4-7-25,1-8-38,0 0-85,10-16-147</inkml:trace>
  <inkml:trace contextRef="#ctx0" brushRef="#br0" timeOffset="21582.3247">15990 878 319,'0'0'26,"0"0"82,0 0 4,0 0-33,0 0-19,0 0-26,26-46-28,-13 77-2,9 17 13,4 9 5,1 4-9,-2-6-5,-2-2 2,-1-6-4,-2-3-4,-1 1 3,-2-5-5,0-2 5,-7-4-5,-2-5 1,-4-2-1,-4-4 0,0-2-23,0-5-8,-10-4-41,-5-8-143,1-4-240</inkml:trace>
  <inkml:trace contextRef="#ctx0" brushRef="#br0" timeOffset="21751.6063">16056 1313 662,'0'0'40,"0"0"-40,0 0-7,0 0 7,0 0-3,86-45-18,-48 33-69,-1 1-23,-3 7-35,-6 2-67</inkml:trace>
  <inkml:trace contextRef="#ctx0" brushRef="#br0" timeOffset="22684.8224">16893 833 339,'0'0'107,"0"0"37,0 0-38,0 0-66,0 0-27,0 0-10,-3 35 1,-6 11 2,-3 10 16,-6 4-11,-4-1 6,-1-5-8,-4-1-5,-1-3-4,0-1-6,1 0-29,3-3-43,6-10 16,5-9-71,5-10-102</inkml:trace>
  <inkml:trace contextRef="#ctx0" brushRef="#br0" timeOffset="23001.3302">16642 878 469,'0'0'44,"0"0"10,0 0 16,0 0-69,0 0 7,0 0 10,40 75 25,-18-23-16,3 0-17,3-4 1,3-9-6,-1-4-5,2-5 2,-3 0-2,-2-3 0,-3-1 0,-4-2-21,-1-6-16,-4-4-65,1-7-132,-2-4-133</inkml:trace>
  <inkml:trace contextRef="#ctx0" brushRef="#br0" timeOffset="23440.1311">17400 920 459,'0'0'57,"0"0"-4,0 0 26,0 0-52,0 0-13,0 0-8,2 64 11,-1-15 7,-1 1-6,0 1 0,0-1-1,-3-2-10,-1 0 1,0-3-1,4-8-6,0-3-1,0-9-1,2-8-25,9-6-42,2-11-80,0 0-159</inkml:trace>
  <inkml:trace contextRef="#ctx0" brushRef="#br0" timeOffset="23972.5327">17375 839 319,'0'0'51,"0"0"45,0 0-2,0 0-39,0 0-20,0 0-6,64-65-16,-34 65 5,4 7 10,1 14-13,-7 9-6,-7 6-8,-11 6-1,-8 5-8,-2 5-7,-15-2-16,-12-2-36,-5-6-63,4-9 73,3-9 36,8-10 21,10-10 2,1-4-2,6 0 13,0-1 24,2-10-37,15-1 0,5 5 0,1 2 0,2 5 13,1 0 24,-4 0 9,-5 14 0,-1 2-12,-4 5-9,0 2 12,-8 2-11,-1 3-11,-3-2 5,0 2-8,0-1-5,-14 0-2,-5-1-1,-3-2-3,-6-2-1,-4-4-12,0-3-26,-3-6-32,1-6-78,1-3-124</inkml:trace>
  <inkml:trace contextRef="#ctx0" brushRef="#br0" timeOffset="24426.9144">18200 875 136,'0'0'59,"0"0"-51,0 0 63,0 0 12,0 0-25,0 0 59,-26-66 18,25 66-40,-1 0-49,-4 2-46,-7 24-3,-5 16 3,-7 17 15,-5 5-6,0 2-3,-4-5 5,2-2-11,4-3 2,3-3 5,3-4-7,3-2-1,2-7-18,2-2-33,0-6-24,4-9-105,2-9-154</inkml:trace>
  <inkml:trace contextRef="#ctx0" brushRef="#br0" timeOffset="24743.3711">17886 895 575,'0'0'27,"0"0"-27,0 0-1,0 0 1,0 0 33,42 114 3,-18-68-21,3 3-4,3-4-3,-1-3-3,0-3 1,-2-4-2,-6-5-4,-2-3 0,-5-1 0,-3-7-9,-3-1-32,-1-3-79,-2-1-96,0-5-89</inkml:trace>
  <inkml:trace contextRef="#ctx0" brushRef="#br0" timeOffset="25175.6213">18722 952 356,'0'0'94,"0"0"58,0 0-39,0 0-47,0 0-43,0 0-14,-103-36-5,69 66-4,-2 13-4,-4 12 4,1 6-3,4 4 3,7-2 0,10-5 1,11-6 2,7-8 1,3-10-4,24-8 0,8-8 2,9-9-2,8-9 1,3 0-2,0-6-3,-2-9-29,-3 0-47,-9 3-178,-8 1-187</inkml:trace>
  <inkml:trace contextRef="#ctx0" brushRef="#br0" timeOffset="26209.3643">19274 1418 356,'0'0'196,"0"0"-195,0 0 13,0 0 16,0 0-26,0 0 8,0 35-2,-9-14-10,-9 3-37,-3 0-81,-1 0-176</inkml:trace>
  <inkml:trace contextRef="#ctx0" brushRef="#br0" timeOffset="29585.9335">19145 1217 135,'0'0'63,"0"0"32,0 0-20,0 0-21,0 0 2,0 0-15,5-23-7,-5 23 14,0-1-8,0 1-16,0 0-12,0 0-4,0 0-6,0 0 0,5 0-2,2 13 0,8 9 3,-2 9-1,2 4 4,-3 1-5,-4 0 2,-4-5 2,-1 1-4,-3-7 0,0-2 2,0-4-2,0-3 1,0-6-1,0-4-1,0-3-1,0-3 0,0 2-4,0-2 4,0 0 1,0 0 2,0-6 0,3-11-2,3-2 0,2-5 0,1-4 1,2-1-1,1 0-1,3 2-2,-1 3 3,-1 6 0,-1 4 0,-4 5 0,-4 6-1,2 3 1,4 0-1,2 0-8,5 9 9,-1 6 4,0 1-4,0 2 2,-5-1-2,-2 1-2,-3 3 1,-4 0 1,-2 2 0,0 1 0,0-3 1,0-3-1,-5-4 2,1-7-4,2-2 2,2-4 0,0-1 0,0 0-1,0-6 1,8-15-2,7-9 2,3-3 0,1-3 0,-1 1 1,1 5 0,1 3-1,-1 5 3,2 5 7,0 5-5,-3 9 3,0 3-6,-2 1 3,-1 16 5,-3 4-8,1 3 4,-2 2 2,0-1-8,2 4 1,0-2-1,0-2-11,3-2-22,-3-8-71,2-7-193</inkml:trace>
  <inkml:trace contextRef="#ctx0" brushRef="#br0" timeOffset="31036.1764">20133 1246 192,'0'0'103,"0"0"-6,0 0 26,0 0-50,0 0-38,0 0-24,-22-19-11,7 19 0,-3 5-6,2 9 6,1 8 0,3 2 0,3 3 0,3 0 0,3-1 2,3-2 7,0-3-4,3-5-5,12-3-1,0-6 1,4-3 1,1-1 0,0-3 3,1 0-2,-3 0 3,-3 0-4,-4 0 1,-5-7 3,-2-4 4,0-2 0,-2-6 1,-2-3-7,0 0-2,0-1-1,0 3-9,-2 4 6,-5 6-2,1 0 4,3 4 0,3 1-1,0-3-46,0-1-40,14 0 17,3 0 44,4 3 20,-3 1 3,2 3 4,-4 2 23,2 0 20,4 0-1,3 0-10,3 0-7,0 0-14,-1 0-1,-3 0-9,-2 0 3,-2 2 2,-1 1 1,0-1-4,-2-1-1,-3 1 2,-6-2-3,-4 1-1,-4-1 0,0 2 6,0-1 6,-1-1 8,-11 2-5,-6-1-15,-4 4 3,1 2-10,-6 4 13,3 2-6,2 3 0,5-1 3,6-2-8,3 1 4,2-2-8,4-1 4,2 0 0,0-2 5,0 2-5,0-2-1,11 0 6,5 0-1,1-3 2,4 0 0,1-5 1,-2 1 0,2-2 1,-3 0 0,-1 0 6,0-3 0,-4-6-1,-1-6 0,-3-3 0,2-6 2,0-8-8,-1-4 1,-2-5-1,-1-1-1,-3-3 1,-4 1-1,-1-1 3,0 0 0,0 0 19,-6 0 16,-2 7-15,2 8-14,1 10 5,1 10 3,1 4-2,1 3-8,2 3 4,0 0-12,0 24-16,0 21-9,2 17 25,5 10 2,-1-1 1,-3-5 4,-3-4 9,2-8-7,2-6-6,0-9-3,5-10 3,4-8-5,4-6 2,5-6-1,8-5 0,6-4 0,3 0 0,-1-1 1,-6-16-7,-5-2 2,-6-5 1,-9 0 4,-2 3 0,-4 4 4,-4 6-1,-2 5 2,0 4 15,0 0-4,0 1-15,0 1-1,0 0-4,0 0-3,0 0-11,0 5-9,0 14 10,0 2 17,4 1 0,2-1 0,4-3 0,3-3-1,-1-2 1,2-6 0,2-4-7,1-2-24,1-1-8,5 0-31,3-6-76,1-10-160</inkml:trace>
  <inkml:trace contextRef="#ctx0" brushRef="#br0" timeOffset="31390.3791">21075 1117 627,'0'0'121,"0"0"-101,0 0 46,0 0-36,0 0-30,0 0-13,0 0-26,7-37-66,4 30-162</inkml:trace>
  <inkml:trace contextRef="#ctx0" brushRef="#br0" timeOffset="33033.2258">21141 1436 160,'0'0'248,"0"0"-247,0 0 5,0 0 0,0 0-4,0 0 31,35 0 64,-14-10-30,1-2-23,1-2-23,-2-1-10,1-3-4,0 0-3,-1-1-2,-4-3 3,-1 1 6,-4-4 0,-1-1 1,0-4-4,0-8-3,-2-2-4,-2-2 0,-4 0 0,-3 3-1,0 1 1,0 2 5,0-2-5,-3 6 0,-1 10 10,3 7 0,-1 9 10,1 4-13,1 2 23,0 0-11,-2 0-15,2 0-5,0 13-10,-1 24-3,1 20 13,0 18 5,0 2 5,0 1-2,0-4 11,0-4-10,0 0 4,0-1-5,0-4 10,0-1-7,0-7-10,-2-2-1,0-5 1,1-5-1,-1-7 1,1-5-1,1-8 0,0-7 0,0-3 0,0-7 0,0-3-2,0-4 1,0-1-7,4-3 0,11-19 5,5-13 3,2-9 0,-1-1-23,-6-3-22,-10 3 1,-5 1-3,0 5 5,-11 6 10,-7 4 0,0 7 30,0 5 2,3 5 6,2 3-6,4 1 1,4 4-2,5 0-2,0-4-2,0 0 2,5-2-1,9-2 1,3-2 3,2-1 3,4-1 3,3-1 3,-1-1 10,3 0-4,-3 1 3,-5 5 1,-4 3 3,-7 7-9,-4 0-6,-4 2-5,2 0-2,1 0 0,0 10 0,0 5 0,1 1 1,-1 0-1,2-3 1,3-2-1,0-4 1,3 0-1,3-5 1,1-2 2,7 0-3,2 0 0,3-14-4,2-4 3,-2-3 1,-5-2 0,-1-1 0,-2-1 1,-7 5 0,-1 5 0,-5 6 6,-4 4 6,-1 5-6,-2 0-7,1 8-3,1 20 3,0 13 3,-2 10 1,0 6 14,-4 0 12,-9-2-11,-3-4-9,-4-2-5,-1 0-5,-4-1 5,-5 0-4,-1-2 0,-2-6-2,8-11 3,8-11 0,5-10-2,9-5 1,2-3-1,1 0 6,0-16-6,0-15-1,25-15-9,12-6 4,12-7-30,6 0-11,-2 5-8,-4 5-38,-8 9-78,-5 4-11,-10 6-52</inkml:trace>
  <inkml:trace contextRef="#ctx0" brushRef="#br0" timeOffset="34697.775">23047 1323 549,'0'0'33,"0"0"-27,0 0 3,0 0-7,0 0 2,0 0 0,6 11 5,3-9-2,3-1 8,3-1-3,4 0 15,4-1-12,0-12-4,0 0-6,-4 0-3,-1-3 0,-3 0-2,-2-4 0,-4-1-3,1-3 2,-2-5-5,-2-3 1,-1-6 1,1-6-1,-2-5 3,5-2 1,-6 5 1,0 9 1,-3 13 10,0 11 2,0 12 8,0 1 6,0 3-27,-3 26-18,-4 14 18,1 12 0,1 6 0,4-4 2,1-6 13,0-5-10,0-7-3,13-4-1,7-6-1,2-5 0,3-2 0,5-9 0,1-2 0,1-5 0,-2-5 4,-3-1-2,-2 0-1,0 0 2,-1-9 0,-2-9 3,0-8-1,-2-4 2,3-9 0,-4-4-6,2-10 0,-3-6-1,-6-5-9,-8-3-1,-4 9 4,0 9 5,0 16 1,0 15 2,-1 11 13,-1 7 17,1 0-6,-1 13-26,-2 25-17,-2 16 17,-1 10 2,2 0 11,4-8-3,-1-8-6,2-6 0,0-4-2,0-4-1,0-2 0,0-8 0,0-4 2,0-12-2,0-3-1,0-5-2,0 0-23,2-9 3,14-19 8,2-7-6,4-3 1,0 6-5,-5 7 19,-1 7 4,-5 6 1,-2 7 9,0 4-4,0 1-5,1 0 1,5 14 1,2 0 2,0 3 0,2-1-4,0 0 1,0-4 1,-1 0-1,3-5-1,1-1 0,2-4 2,0-2 1,6 0-1,0-14 0,-2-2-1,-6-1 0,-7 1 3,-4-1-1,-8-1 7,-3-2-8,0 4 4,0 0 2,-2 6 6,-4 4 2,-1 2-14,2 4-2,-1 0-13,0 10 0,2 10 7,4 1 2,0-1 1,0-4-4,13-1 7,8-4 0,6-6 0,6-5 0,7 0 0,2-1-9,4-12-16,-7-2-51,-9-1-171,-11 6-168</inkml:trace>
  <inkml:trace contextRef="#ctx0" brushRef="#br0" timeOffset="35283.4626">23086 976 260,'0'0'91,"0"0"-67,0 0 40,0 0-1,0 0-7,0 0 0,107 0-10,-55-3-12,7-14-9,2-3-18,0 1-7,-1 1-2,-9 3-42,-10 9-66,-14 2-69,-9 4-59</inkml:trace>
  <inkml:trace contextRef="#ctx0" brushRef="#br0" timeOffset="36756.3079">25907 991 360,'0'0'112,"0"0"8,0 0-18,0 0-67,0 0-6,0 0-9,-27-69-1,15 58-14,-1 4-1,-5 2-4,-1 5-3,-4 0-3,-4 0 3,-1 18-10,-3 3 0,1 7-5,6-3 9,5 0 4,10-2 1,6-5 1,3-2-4,0-2 6,6-3-6,11-2 4,7-5 2,3-4-1,5 0-9,3-4-2,0-12-1,-3-2 3,-2-1-5,-6 2 15,-6 6 1,-7 3 13,-3 3 16,-5 4 11,-3-1-2,0 2-14,2 0-10,3 3-14,4 18 0,1 8 0,-3 8 3,-2 5-2,-5 1 3,0 4-2,-6 1 6,-18 5 4,-9 1 3,-4 0-4,-5-3-6,3-6-2,5-7-3,6-11 0,8-7-1,8-12 0,8-3 0,2-5-10,2 0 5,0-18 0,9-9-2,12-5-1,6-4 7,1-1 2,8-2-2,3-5-1,7-1 2,4-2 1,3 3 0,-4 2-3,-4 4-6,-6 5-1,-5 2 6,-5 4 0,-4 3 2,-6 3 2,-4 2 0,-1 6 2,-7 4-2,-4 3 1,-1 5 6,-2 1 21,0 0 14,0 0 5,0 0-18,0 0-21,0 0-8,0 7-10,-2 11-5,1 5 13,-1-1 2,2-1 0,0-3-3,3-3-1,9-1-1,5-5-17,5-6-31,6-3-25,-1 0-109</inkml:trace>
  <inkml:trace contextRef="#ctx0" brushRef="#br0" timeOffset="36988.1332">26235 770 664,'0'0'15,"0"0"-10,0 0 26,0 0-31,0 0-20,0 0-61,-4-9-161</inkml:trace>
  <inkml:trace contextRef="#ctx0" brushRef="#br0" timeOffset="38575.8575">26486 916 351,'0'0'104,"0"0"20,0 0-23,0 0-69,0 0-6,0 0-11,0-3-15,0 22-8,0 6 8,2 5 4,5-4 0,5-3-2,-2-2-2,3-3 5,0 0-4,-1 0 1,1-1-2,-2-3 1,-1-3-1,0 0 0,-1-2 1,-1-3 1,-2-4-2,-2-1 0,-1-1-3,-1 0 2,-1 0 1,2-12 2,0-6 0,2-5-2,-2-2-13,-2-1 0,2 0 4,-1 3-8,2 2-1,-1 2 14,-2 6-5,1 4 9,-1 4-2,-1 4 2,0 1-1,3-2-5,2 2-5,4 0 0,6 0 6,5 0 3,3 0 2,6 0 5,3-3 1,1 0 1,0 0 0,-2-3-7,-2 2 0,-5-2 0,-4 1 0,-5-1 4,0 1 1,-4-2 1,-4 1-3,2-2 3,-5-2 8,-1-1 8,-1 1 0,-2-1-7,0 4-2,0 1 6,-9 3-19,-4 3-8,-2 0-7,-2 6-1,2 13-3,-1 10 4,4 4 13,2 3 1,5-3-2,5-4 0,0-5 2,0-4-6,12-5 6,0-2 1,6-5 1,1-4 4,8-4-2,3 0 8,3-4-7,-2-13 0,-1-4-3,-2-3-1,1-3-1,-4-3 1,-4 2 0,-2 5 1,-4 3 0,-4 8 0,-5 6 19,-2 3-8,-1 3-6,0 0-6,4 0-7,3 11-1,-1 7 7,2 3 1,-3 2 2,-2-1 3,-2-2-2,1-2 0,-3-3 5,-1-4-2,-1 5 0,0-4-3,0 1 2,0-1-2,-3-1-1,-5-2-1,2 0 1,0-1 0,0-4-1,-1 0-1,3 1 2,-1-2-2,4-1 2,-1-2 6,2 0-7,0 0 3,0 0 1,0 0-4,0 0 4,0-2-3,0-9-2,5-4-2,1-1-3,4-4-2,2-3-2,2-2 8,3-2-5,2-3-3,-2 6-1,-1 4 4,-5 8 4,-5 6 1,0 5 1,3 1-2,0 0-3,1 0 2,3 7 2,0 10 1,-2 2 5,1 4 1,-1-2 4,1-2 0,-2-3-6,2-1-1,3-2 2,2-4-4,3-1-1,6-5-1,-1-3-45,0 0-105,-7-11-452</inkml:trace>
  <inkml:trace contextRef="#ctx0" brushRef="#br0" timeOffset="39985.1396">28952 936 247,'0'0'118,"0"0"-8,0 0 10,0 0-53,0 0-26,0 0-5,0-7-13,0 7-2,0 0-16,-6 0-5,-4 0 0,-8 0-3,-4 11 3,-1 8-1,-5 7 1,2 2 0,3 1 0,3-3-3,8-1 1,6-4-1,5 0-1,1-1 1,0-2 1,15 0-1,7-3 2,5-1 1,0-6 0,2 0 2,0-3 0,-3-4-2,0 1 0,0-2-6,-3 0-3,3 0 6,-4-9 1,2-6 2,0 0 0,-3-5 1,-3-1 0,-4 0 0,-1-5 2,-4 0-3,-1 1 2,-2 1-1,-3 5-1,0 2 0,-3 6 0,0 5 5,0 4 1,0 2 20,0 0-19,0 0-7,0 0 0,0 0-8,0 16-8,0 8 13,0 3 3,0 0 0,8-1 3,1-4-1,3-4 0,0 0-2,1-5 1,4-5 1,3-1-1,9-7 0,5 0 6,5 0-1,2-7-6,-2-8-3,-9 1-13,-8-3-17,-5-1-29,-5-2-134,-3-2-228</inkml:trace>
  <inkml:trace contextRef="#ctx0" brushRef="#br0" timeOffset="40332.3201">29270 759 631,'0'0'65,"0"0"2,0 0-27,0 0-32,0 0-8,0 0-10,-10-3-37,11 0-84,10-1-312</inkml:trace>
  <inkml:trace contextRef="#ctx0" brushRef="#br0" timeOffset="41317.411">29573 1111 112,'0'0'6,"0"0"6,0 0 53,0 0-36,0 0 107,0 0-60,60 6-26,-46-10-5,-3-4-4,1 1-16,1-1-2,2-4-8,2 0-5,-2-2 10,-2-1-5,-4-1-2,-3 0 3,-4-5 1,-2-1-2,0 1 1,0-2-15,-13 4-1,-1 2-2,-1 4 1,-2 2-4,-1 7-7,0 3 1,2 1-6,-3 0-18,5 2 26,4 7-2,5 2 5,5-4-2,0 1 1,0-1-3,5 1 1,11-2 8,5-3 1,5-3 0,5 0 13,3 0-4,0-1-6,-4-5 6,-3 1-9,2-2 1,-3 1 12,4 1 4,-3-1 3,-2 3-12,-7 2 0,-1 1-7,-7 0-1,0 0-4,-2 4 2,-4 8 1,1 3 1,-5 3 0,0 0 9,0 3 2,0-1-8,1-4 1,3 2-2,1-3-1,1 1 0,2-4 1,-1-2 0,3-2-1,3-1 0,4-1 2,3-3-3,5-3-17,2 0-38,0 0-96,-6-6-255</inkml:trace>
  <inkml:trace contextRef="#ctx0" brushRef="#br0" timeOffset="42992.4305">30492 837 281,'0'0'74,"0"0"31,0 0-63,0 0-20,0 0-10,0 0 27,-83 8-20,63 15 5,1 2-5,-1 4-15,7 2 10,2-2-9,3-3-1,6-4-4,2-5-2,0-4 0,0-1-2,2-3-2,11-1 4,3-4-2,7-2-1,2-2-4,2 0 3,-4 0-10,-1-4-3,0-4-5,-1-4 12,-2-2 11,2-2 0,0-1 1,-6 2 0,0 1 14,-8 1-9,-1 4 5,-3 4 9,-3 3 9,0 2-6,0 0-7,0 0-1,0 0 2,0 0-16,0 0 0,0 0 0,0 0 0,0 0 2,0 0-2,0 0-1,0 0 1,0 0-2,0 0-1,0 0 3,0 0 3,0 0-3,0 0 4,0 0 5,0-2 7,0 2 6,0 0 12,0-2 1,0 2-3,0-1 2,0 1-15,0 0-7,0 0-2,0-2-5,0 2-2,0 0 0,0 0 1,0 0-2,0 0-2,0 0-4,0 0-1,0 0-3,0 0 1,0 0-1,0 0-4,0 8 7,0 2 3,0 1-2,0 1 3,0-4-11,6 0-1,1 2-6,1-5 8,-2 3 6,2 0 5,2-3 0,-1 5-1,1-3-5,4-1-6,-2 0 2,0-4-9,0-2 9,-2 0-6,2 0 8,-2 0 6,3-6 2,-2-3 2,1-4 3,3-1-1,-1-4 2,2-5-2,-3-3-4,1-1 0,-2 5-10,-5 5 0,-2 5-7,-5 8 12,0 4 5,0 0 3,0 0 7,0 0-10,0 0-12,0 5 1,0 9 7,0 3 4,0-1 0,0 4-1,0-2 2,0 0-1,1 0 0,5-6 0,3-1 0,0-2-1,3-2 1,6-2-2,3-2 5,-2 0-2,2-3 0,-3 0 2,-3 0-2,-1 0 0,0-3 12,-2-10-1,3-3 7,0-5-5,0-10-5,2-9 2,-1-2-2,-3-3 3,2 1-7,-4 5 2,-4 2-1,-1 3-6,-3 3 5,-3 4-3,0 3 1,0 7 1,0 8 25,0 4-7,0 5-4,-2 0-18,-2 0-7,0 25-17,-4 9 20,2 12 4,0 1 1,3 0 1,3-2 2,0-3-1,0-5 5,1-4-8,13-5 0,4-5 1,3-7-1,4-6 0,1-7-5,-1-3-30,-1 0-17,-8 0-27,-4-8-94,-3-4-245</inkml:trace>
  <inkml:trace contextRef="#ctx0" brushRef="#br0" timeOffset="43894.1272">30996 806 36,'0'0'121,"0"0"-30,0 0 19,0 0-34,0 0-49,0 0-27,0 0 18,0 40 27,0-15-7,0 0-18,-1 1-14,-2-1-2,1-2 0,1-2-4,1-3-60,0-3-40,0-5-82</inkml:trace>
  <inkml:trace contextRef="#ctx0" brushRef="#br0" timeOffset="44279.3565">30945 622 488,'0'0'141,"0"0"-80,0 0 4,0 0-48,0 0-17,0 0-4,0-3-19,0 3-38,0 0-83,0-1-135</inkml:trace>
  <inkml:trace contextRef="#ctx0" brushRef="#br0" timeOffset="44658.305">31002 781 371,'0'0'156,"0"0"-106,0 0-23,0 0-18,0 0-6,0 0 1,102-39 3,-65 34-4,3-3-3,5 0 1,-3 1-1,-1 1 0,-3 0-37,-8 2-36,-7 1-67,-9 1-67</inkml:trace>
  <inkml:trace contextRef="#ctx0" brushRef="#br0" timeOffset="47265.6616">6646 4072 106,'0'0'5,"0"0"6,0 0 21,0 0 24,81 18 21,-53-18 5,-1-9-10,-2-6-22,1-2-3,-6-4-25,0-1-14,-2-4-3,-5-2 3,-1-1-7,-9 2 2,-3 0-3,0 4-3,0 5-4,0 8-3,0 5 10,0 5 5,0 0 19,0 0-23,0 3-1,5 13-1,7 3 1,4 0 5,7-1-2,5-3 3,7 1 1,1-5 7,-1 0 5,-6 1-17,-6 0 3,-10 2-1,-5-1 3,-7 2 6,-1 2 1,0-1 3,-13 1-9,-8-2-2,6-5-6,-1-2-3,4-8-117,0 0-308</inkml:trace>
  <inkml:trace contextRef="#ctx0" brushRef="#br0" timeOffset="47449.576">7437 3961 670,'0'0'18,"0"0"-12,0 0-11,0 0 5,0 0-89,0 0-91,43-16-151</inkml:trace>
  <inkml:trace contextRef="#ctx0" brushRef="#br0" timeOffset="47803.6853">7723 3362 625,'0'0'55,"0"0"28,0 0-8,0 0-36,0 0-22,0 0-17,-3 40-1,0 15 1,-1 12 9,3 4-4,1 1 1,0-4-6,0-7 7,0-8-6,8-11 4,4-7-5,3-11 0,3-6-1,3-9 0,6-9-3,1 0-10,8-11-9,3-12-18,0-8-10,-5-1-23,-4-2-40,-14 1-127</inkml:trace>
  <inkml:trace contextRef="#ctx0" brushRef="#br0" timeOffset="48051.0977">7452 3696 614,'0'0'0,"0"0"-18,0 0 18,0 0 21,0 0-9,113-55-3,-71 44 6,3 1-9,9 3-3,-1 6-3,4 1-12,-1 0-27,-6 5-107,-6 6-122</inkml:trace>
  <inkml:trace contextRef="#ctx0" brushRef="#br0" timeOffset="48232.3905">8156 3828 624,'0'0'138,"0"0"-127,0 0 84,0 0-92,0 0-3,0 0-66,0-10-40,0 1-145</inkml:trace>
  <inkml:trace contextRef="#ctx0" brushRef="#br0" timeOffset="49723.6905">8784 5150 366,'0'0'0,"0"0"8,0 0 7,0 0 9,0 0 16,0 0 22,27 7-9,-19-7-13,3 0-11,1 0-1,3-7-15,2-4-5,2-1-1,1-1-4,-3-2-3,-3-1-2,1 0-10,-6-2-12,-5 5 7,-4 0 4,0 6 10,0 4 3,-1 1 2,-8 2-2,1 0 3,-2 0-6,5 3 5,2 9-4,0 5 0,2 4 2,1 1 4,0 4 5,0-2 2,0 0-5,4-3-1,4 0-1,4-4-3,3-2 0,4-5-1,6-3 0,5-6 0,3-1 3,6 0-1,4-12 2,2-8 8,-5-1-9,-4-4 2,-6-4-5,-6-2 2,-4-5 4,-6-6 18,-4-7-1,-2-5-11,-4-6-10,-2-2-2,-2-2 5,0-2-3,0 3-1,-5 6-1,-6 9 5,-3 12 20,2 15-1,0 10-2,5 8 0,4 3 4,1 12-26,1 32-13,1 23 13,0 18 1,0 10 6,3 4 1,3-1 5,-2 0 7,2-8-4,3-11-4,6-8-3,6 2-3,3-2-2,2 1 1,-1-4 5,-2-7-8,0-8-1,-5-8-1,-2-10 0,-5-11 0,-3-11 0,-5-7 0,0-6 1,-3 0 2,0 0 4,0-8 10,0-23-17,0-12-9,-3-10-2,-7 0-9,-5 1-2,-1-3 10,-4 0-8,1-1 2,4 5 4,2 9-1,2 12 10,6 13 5,-2 8 12,6 7 17,1 2-14,0-1-15,0-1-9,13-3-4,15-6 12,10-2 1,4-4 0,4-1-16,0 0-38,0 0-25,-7 2-53,-8 6-184</inkml:trace>
  <inkml:trace contextRef="#ctx0" brushRef="#br0" timeOffset="50055.7351">9004 4782 639,'0'0'34,"0"0"-29,0 0-10,0 0-2,0 0-156,0 0-122</inkml:trace>
  <inkml:trace contextRef="#ctx0" brushRef="#br0" timeOffset="51496.5745">12775 4742 39,'0'0'353,"0"0"-318,0 0 101,0 0-53,0 0-39,0 0-19,-64-65-21,32 65 3,-2 0-4,-1 6-1,2 15 4,-2 9-6,4 8 0,0 7 9,7 3 3,10-1 6,10-3-6,4-7-8,9-4-2,16-6-2,10-5 0,5-9 2,3-5-1,2-8 0,-1 0-1,0 0 0,-1-14-27,0-6-35,1-5-85,2-4-166</inkml:trace>
  <inkml:trace contextRef="#ctx0" brushRef="#br0" timeOffset="51775.2393">13127 4632 390,'0'0'122,"0"0"-122,0 0 0,0 0 39,0 0-2,0 0 12,94-9-15,-61-3-27,-5 1-7,-5 4-3,-6 7-21,-9 0-61,-5 4-109,-3 16-48</inkml:trace>
  <inkml:trace contextRef="#ctx0" brushRef="#br0" timeOffset="51944.5286">13165 4782 230,'0'0'110,"0"0"-110,0 0 0,0 0 17,0 0 30,0 0-25,105-40-19,-72 23-3,0 4-1,-2 3-45,-4 6-24,-3 4-30,-7 0-112</inkml:trace>
  <inkml:trace contextRef="#ctx0" brushRef="#br0" timeOffset="52461.6132">13831 4399 241,'0'0'129,"0"0"-66,0 0 80,0 0-38,0 0-42,0 0-44,-76-28-14,39 65-9,0 13 8,2 7-3,9 4 3,9-2-4,8-3-1,9-8 1,0-8 0,13-4 0,14-10-4,6-6 4,8-10 0,5-10 1,2 0 6,2-13 9,0-13 2,0-4-10,1 0-7,-6 0 0,-9 1 0,-13-1 2,-12-4 3,-7-6 34,-4-8-20,0 0-7,-13 0-13,-8 4-22,-2 5-35,-3 6-33,-4 9-209</inkml:trace>
  <inkml:trace contextRef="#ctx0" brushRef="#br0" timeOffset="53903.9649">13852 4364 88,'0'0'19,"0"0"44,0 0 11,0 0-23,0 0 12,0 0-11,51-33-19,-39 31 6,-2 2 1,8 0-4,2 0-1,5 0-20,6 0-12,4 0 3,2-2-6,-4-3-41,-9 2-102,-11 3-86</inkml:trace>
  <inkml:trace contextRef="#ctx0" brushRef="#br0" timeOffset="55393.6533">15195 4758 391,'0'0'175,"0"0"-173,0 0 18,0 0 38,0 0-42,0 0-8,-1 29 1,-11-5-6,-5 5-3,2 1-11,-4 2-109,2 2-256</inkml:trace>
  <inkml:trace contextRef="#ctx0" brushRef="#br0" timeOffset="56393.1327">19064 4009 64,'0'0'198,"0"0"-147,0 0 56,0 0 28,0 0-52,0 0-32,0-8-29,0 19-14,0 14-8,0 9 14,-3 6 1,-2 2-3,0 3 0,-2 1-7,0-1-3,-2 1-1,-3 3-1,3-2 0,0 1-34,1-4-39,3-6-87,2-11-90,1-9 5</inkml:trace>
  <inkml:trace contextRef="#ctx0" brushRef="#br0" timeOffset="56710.5754">19180 3901 387,'0'0'99,"0"0"44,0 0-60,0 0-80,0 0 4,0 0-5,24 111 10,-11-65-1,2-1 0,2-2-4,-1 1-5,-4-4 6,2-2-3,-3 1-4,0-4 1,-4 1-2,2-2 0,-3-1-2,-3-2-11,-3-5-30,0-3-15,0-8-90,0-9-140</inkml:trace>
  <inkml:trace contextRef="#ctx0" brushRef="#br0" timeOffset="56926.7398">19068 4274 472,'0'0'30,"0"0"-26,0 0-4,0 0 18,97-40-14,-62 36-1,3 3-3,-2-1-64,0 1-82,-5-1-136</inkml:trace>
  <inkml:trace contextRef="#ctx0" brushRef="#br0" timeOffset="57243.0726">19608 3979 495,'0'0'80,"0"0"-11,0 0 10,0 0-60,0 0-19,0 0 0,-10 82 5,8-35 12,1 0-6,1 1-1,0-3-7,0-6 0,0-2-3,0-6-4,6-2-41,1-7-31,-1-7-134,0-7-167</inkml:trace>
  <inkml:trace contextRef="#ctx0" brushRef="#br0" timeOffset="57759.9351">19595 4007 224,'0'0'55,"0"0"35,22-78 41,-11 60 17,2 1-87,-1 5-7,3 3-21,1 5-21,7 4-9,2 0 2,2 7 0,-3 15 3,-2 4-3,-4 3-5,-9 3 0,-5-2 0,-4 1-15,0-2-7,-12-1 1,-7-3-5,0-7 12,2-6-5,7-5 18,3-7 1,4 0 7,3 0 7,0-4-12,0-6 0,0 0-2,8 3-7,3 4 5,1 3 2,3 0 4,0 1 8,2 13 4,0 5 3,2 6-8,-4 0 0,2 4 14,-7-2-16,-3-3-1,-5 0 0,-2-1-3,0 1 4,-13-1-3,-11 2 0,-7 2-6,-8 0 0,-9 0-31,-7-3-35,-5-4-25,0-10-170</inkml:trace>
  <inkml:trace contextRef="#ctx0" brushRef="#br0" timeOffset="58361.5726">19283 3901 145,'0'0'83,"0"0"33,0 0-6,0 0-20,0 0-23,0 0-11,-5-5-27,-7 5-24,-4 0-5,-3 3-4,-4 9 2,-1 1-28,-1 3-1,3-1-10,4-1 2,0 3 0,6 0-37,3 1-57,0-3-119</inkml:trace>
  <inkml:trace contextRef="#ctx0" brushRef="#br0" timeOffset="59094.3012">20530 3980 352,'0'0'44,"0"0"41,0 0 10,0 0-57,-83-36-23,57 36-10,-2 1 5,-2 19 11,-1 7-4,-5 13 0,-1 6 5,-2 10 9,2 2-3,8 0-4,11-5-7,14-7-14,4-6-3,13-5-3,17-5 3,8-8 0,5-9 3,0-5-2,1-8 0,-2 0-1,2 0-7,5-14-28,-3-1-54,-1-3-172</inkml:trace>
  <inkml:trace contextRef="#ctx0" brushRef="#br0" timeOffset="59417.0753">20863 4060 545,'0'0'50,"0"0"-21,0 0 56,0 0-63,0 0-17,0 0-3,28 0 13,-2 0 13,2-2-13,2-3-7,0-2-7,-2 3-1,0 1-1,-2 3-40,-7 0-33,-3 0-103,-10 0-182</inkml:trace>
  <inkml:trace contextRef="#ctx0" brushRef="#br0" timeOffset="59633.2578">20890 4237 394,'0'0'166,"0"0"-160,0 0 32,0 0-38,0 0-12,0 0 12,60-4 52,-25-10-37,1 4-5,-3-1-4,-8 3-6,-2 3-11,-4 2-47,-4 3-67,-5 0-184</inkml:trace>
  <inkml:trace contextRef="#ctx0" brushRef="#br0" timeOffset="60266.0245">22135 3792 437,'0'0'68,"0"0"-46,0 0 41,0 0-42,0 0-9,0 0 47,81 4-8,-41-11-21,-1-2-12,-1-2-12,-4 4-6,-3 1-2,-5 3-39,-9 3-62,-6 0-181</inkml:trace>
  <inkml:trace contextRef="#ctx0" brushRef="#br0" timeOffset="60551.0367">22283 3822 404,'0'0'5,"0"0"31,0 0 53,0 0-40,-10 98-25,8-68 8,1 3 6,-1 1 4,-2 0-6,-1 0-14,-1 2-15,-2 2-2,0-2-1,0 1-4,-2-3 0,3-2-5,1-5-22,1-2-28,4-5-64,-2-2-142</inkml:trace>
  <inkml:trace contextRef="#ctx0" brushRef="#br0" timeOffset="60767.2086">22080 4477 666,'0'0'11,"0"0"-10,0 0 3,0 0-1,0 0 5,115-15 3,-61 1-7,0 2 0,-2 0-2,-7 3-1,-5 2-1,-6 2-14,-4 2-39,-7 2-81,-7 1-101</inkml:trace>
  <inkml:trace contextRef="#ctx0" brushRef="#br0" timeOffset="65283.4803">9272 7396 235,'0'0'63,"0"0"-60,0 0-2,0 0 5,0 0 17,0 0 43,0 0 26,60 0-25,-43-17-40,-3-3-2,4-4-15,-2-1-3,2-3-5,-3 5 0,-3 6 0,-6 6-2,-3 7 3,0 4-1,-3 0 6,0 4-8,-3 19 1,-10 7 2,2 6 0,1-1-3,5-2 0,5-6-3,0-6 3,0-4-2,14-4 0,3-4 2,3-3 7,2-6 1,4 0 3,0 0-4,3-9 1,-1-6 4,-2-6 1,2-4-4,2-6 6,0-8-7,1-6-8,0-6 7,-2-5-6,-4-4-1,-3-2 3,-7-1-2,-7 1-1,-2 7 0,-6 6 2,0 10 2,0 11 13,0 10 1,-2 7 16,-2 8 21,4 2-26,0 1-15,0 0-14,0 28-8,0 23 4,0 25 4,0 12 5,6 14 3,1 5 3,-4 2 10,-1-4 6,-1-5-12,2-5-11,5-2-3,5-1-1,4-2-1,5-6 1,0-7 1,2-11-1,-4-5-1,-3-12 1,-5-10 0,-4-11 1,1-10-1,-6-9 0,-2-5 0,1-4-2,-2 0 2,0 0 1,0 0 5,-3-9-2,-12-9-4,-5-6-18,-2-8 11,3-4-3,1-3-8,3-2-7,3 4 17,6 2 6,3 2 1,3 3 1,0 0 0,10 0 3,14-1-3,4 0-1,7-2 0,5-3 0,5 1 0,-2 2-35,-2 4-48,-7 4 9,-4 6-24,-6 2-88,-5 2-111</inkml:trace>
  <inkml:trace contextRef="#ctx0" brushRef="#br0" timeOffset="65700.1437">9478 6887 638,'0'0'20,"0"0"1,0 0 11,0 0-4,0 0-15,0 0-12,-27-14-1,27 14-24,0 0-149,0 0-370</inkml:trace>
  <inkml:trace contextRef="#ctx0" brushRef="#br0" timeOffset="72717.0362">13357 6706 353,'0'0'76,"0"0"-40,0 0 46,0 0 5,0 0-59,0 0-12,0 0 5,0 0-14,-75-33 13,54 33-8,-1 0-4,-3 2-8,-4 17 0,0 8 0,-4 8-4,3 8 4,6 6 0,7 4 0,7 2 0,10-4 0,0-6 5,4-7 0,13-8-5,7-7 0,7-5 1,8-10 2,10-8-2,8 0-1,7-11-1,2-12-32,-4-7-58,-7-2-198</inkml:trace>
  <inkml:trace contextRef="#ctx0" brushRef="#br0" timeOffset="73017.9019">13700 6634 346,'0'0'153,"0"0"-136,0 0 87,0 0-43,0 0-50,0 0-7,31-2 9,-14 2-1,4 0-4,-1 0-6,2 0 0,1-1-2,0 1-33,-4 0-101,-4 0-139</inkml:trace>
  <inkml:trace contextRef="#ctx0" brushRef="#br0" timeOffset="73218.4481">13745 6802 429,'0'0'20,"0"0"-17,0 0-2,0 0 40,0 0 11,89-28-5,-57 13-29,-5 2-16,-2 5-2,-4 3-57,-3 5-93,-1 0-231</inkml:trace>
  <inkml:trace contextRef="#ctx0" brushRef="#br0" timeOffset="73534.616">14376 6294 579,'0'0'83,"0"0"-27,0 0-10,0 0-42,-15 78-3,11-22 15,1-2 0,3 1 0,0-2 3,0-3-12,0-2 1,0-3-6,0-4-2,7-3-1,6-1-26,-1-4-36,-1-5-41,2-7-211</inkml:trace>
  <inkml:trace contextRef="#ctx0" brushRef="#br0" timeOffset="87444.3403">18711 6539 263,'0'0'60,"0"0"-44,0 0 33,0 0-40,0 0-3,0 0 6,0 0 2,0 0 18,14 31-11,2-28 8,4-3-9,7 0 16,4-1-7,5-12-12,-2-2-1,-2-3-10,-4 1 2,-6 0 2,-4 1 7,-8 2-9,-5 1 0,-5 2 23,0 1-18,-8 0 9,-12 5-11,-6 0-7,-3 2-4,-1 3 0,-2 0 0,0 5 0,-4 14-4,-2 9 4,-2 12-1,0 7 1,5 4-1,9 0 1,7 2 3,8-2 1,8-2 3,3 0-2,1-4-1,22-6-2,6-7 3,12-8 0,6-13-4,7-7 0,3-4 4,8-11-4,1-17-1,1-5-3,-3-5-59,-7 3-137,-10 5-297</inkml:trace>
  <inkml:trace contextRef="#ctx0" brushRef="#br0" timeOffset="88177.1842">19186 6218 311,'0'0'2,"0"0"2,0 0-2,0 0-2,0 0 0,0 0 1,18 19 34,1-30 43,7-10-36,0-5-35,-2 1-4,-6 2-3,-5 2-9,-6 8 9,-4 2 2,-3 7-1,0 2 29,0 2 36,0 0-7,0 0-47,0 13-12,0 10 0,0 6 2,1-4 5,2 0 3,3-6-6,1-2-3,2-4-1,2-2 0,2-4-7,2-6-57,4-1-79,0-1-82</inkml:trace>
  <inkml:trace contextRef="#ctx0" brushRef="#br0" timeOffset="88377.7224">19377 5880 539,'0'0'14,"0"0"-14,0 0 0,0 0-51,0 0-149</inkml:trace>
  <inkml:trace contextRef="#ctx0" brushRef="#br0" timeOffset="89310.9558">19856 5860 233,'0'0'183,"0"0"-176,0 0-4,0 0 62,0 0-1,-12 110-36,-2-68 9,0 2-13,0-2-6,-4 0-1,-1-1-11,-7-1 1,-2-1-5,-2-4 0,-1-3-2,3-8-2,5-9-3,7-8-18,4-7-5,8-1-13,1-20-55,1-6 56,2-2 33,0 2 6,0 1 1,9 4 14,6 2 13,4 5 4,2 3 18,4 3-10,4 8-22,1 1 11,-1 0-8,1 9 3,-3 7-14,-3 4-2,-3 3 1,-2 2-6,-4 2-2,0 2-1,-3-4-3,1-2-24,1-7-38,1-6-103,1-7-136</inkml:trace>
  <inkml:trace contextRef="#ctx0" brushRef="#br0" timeOffset="91153.3006">20366 6229 166,'0'0'293,"0"0"-232,0 0 51,0 0-33,0 0-53,0 0-24,-16 52-2,4-3 11,0 5 2,3 1 11,-3 3-9,3-3-7,-2 1-2,1-4-3,1-5 2,3-4-5,0-3 1,3 0-1,0-4-3,2-5-13,1-8-21,0-11-42,1-12-129,13 0-67</inkml:trace>
  <inkml:trace contextRef="#ctx0" brushRef="#br0" timeOffset="91469.7442">20375 6235 446,'0'0'37,"0"0"2,0 0 47,0 0-24,0 0-14,0 0-24,9-47-8,3 77-13,7 15 27,2 11-4,-1 3-13,-3-2 2,0-4 0,1-5-9,1-4 0,1-5-4,-1-5-2,-1-4 0,-3-4-1,-3-5 0,-5-5-3,2-2-30,-6-5-24,0-4-55,-3-5-128,0 0-145</inkml:trace>
  <inkml:trace contextRef="#ctx0" brushRef="#br0" timeOffset="91656.7157">20327 6625 526,'0'0'8,"0"0"-7,0 0-1,0 0 11,0 0-9,81-65-2,-59 59 0,4 3-62,0 0-137</inkml:trace>
  <inkml:trace contextRef="#ctx0" brushRef="#br0" timeOffset="91971.0483">21128 6090 622,'0'0'51,"0"0"-37,0 0 26,0 0-34,0 0 10,-7 100-15,-15-38 28,-4 2-6,-3 1-16,0-5 2,1-1-8,1-4-1,3-5-1,0-5-16,3-6-54,2-7-105,3-11-202</inkml:trace>
  <inkml:trace contextRef="#ctx0" brushRef="#br0" timeOffset="92287.4856">20806 6195 396,'0'0'76,"0"0"-7,0 0 39,0 0-51,0 0-17,0 0-31,33 49 23,-12-5-11,3 0-16,1 0 4,3-2-7,2 1-1,0-6 2,0-4-3,0-1 2,-8-4-2,1 2-1,-7-7-16,-2 0-9,0-5-22,-2-6-45,2-7-165</inkml:trace>
  <inkml:trace contextRef="#ctx0" brushRef="#br0" timeOffset="92757.6033">21521 6170 534,'0'0'140,"0"0"-134,0 0-5,0 0-1,0 0-10,0 0 10,-16 107 10,16-59 18,-3 2 9,-1-2 19,1-4-34,3-2-17,0-6-4,0-3-1,0-4-1,0-4 0,5-4-2,1-6-26,3-4-28,-2-8-93,4-3-164</inkml:trace>
  <inkml:trace contextRef="#ctx0" brushRef="#br0" timeOffset="93289.8111">21473 6197 476,'0'0'19,"0"0"31,0 0 20,13-89-13,-1 76-32,3 1 1,0 4 1,3 5-13,0 3-10,4 0 1,1 18 15,-7 10-9,-3 8-5,-8 7-6,-5 5 0,0 1-10,-16-6 2,-4-4-20,1-8 8,3-10 9,5-10 11,5-4 3,6-6-2,0-1 0,0 0 2,0 0 19,0-12-22,9-1-5,7 1 3,1 4 1,2 5-4,-2 3 5,-1 0 12,-1 14 17,-2 2-6,0 4-1,-2 2-1,-3 2-10,-2 2-2,-6 2-5,0 1 3,0 0-2,-19 3-4,-4-1 3,-5-1-1,-5-3 2,3-6-5,-1-4-22,2-8-31,2-7-10,2-2-71,7-13-318</inkml:trace>
  <inkml:trace contextRef="#ctx0" brushRef="#br0" timeOffset="93876.0393">22223 6061 66,'0'0'369,"0"0"-283,0 0-14,0 0 16,0 0-48,0 0-39,-14 55 0,-10-7 18,-6 6 7,-3 4-13,-3 0 2,-3 1-9,2-3 3,-3-3-8,3-6-1,4-1-3,5-6-19,2-5-8,8-6-12,5-7-6,2-5-34,7-5-27,4-9-41,0-3-116</inkml:trace>
  <inkml:trace contextRef="#ctx0" brushRef="#br0" timeOffset="94207.4938">21939 6177 589,'0'0'86,"0"0"-61,0 0 15,0 0 3,0 0-41,0 0-2,10 25 0,7 14 12,0 8 9,1 5-10,2 1 5,-1-5-5,2-4-7,3-6-4,1-6 1,2-3 0,1-5-1,1-3 0,-5-1 0,-4-4-14,0-3-15,-7-2-4,-4-1-8,-1-5-58,-4-3-159</inkml:trace>
  <inkml:trace contextRef="#ctx0" brushRef="#br0" timeOffset="94940.535">22920 6115 315,'0'0'111,"0"0"19,0 0-16,0 0-55,0 0-50,0 0 14,-104-18-23,66 39 7,-2 12 12,3 7-14,0 10 7,1 6-3,4 4 5,7-2 3,6-3-1,10-4 5,9-7-5,0-7-15,13-4-1,16-8 0,5-6 1,11-9-1,7-6 3,2-4-3,4 0-10,0-14-51,-4-4-38,-11 1-200</inkml:trace>
  <inkml:trace contextRef="#ctx0" brushRef="#br0" timeOffset="96212.5019">24470 6530 210,'0'0'147,"0"0"-112,0 0 39,0 0-24,0 0-21,0 0-12,-5 0-9,5 0-8,0 1 0,0-1-2,0 0 2,4 0 0,8 0 7,3 0 6,7-12 13,3-5-12,-2-3-10,-5 0 2,-2 2-5,-5 2 5,-4 5-3,0 5 0,-5 3-3,-2 2 20,0 1 15,0 0-14,0 0-21,0 1-4,0 16-9,0 4 13,0 3 5,0 0-3,1-3-1,4-3-1,1 0 0,3-4 1,3-2-1,1-3 0,5-6 0,5-3 3,9 0 0,4-12-3,3-8-8,-5-1-10,-4 1 6,-8 1 6,-5-1 3,-2-2 3,-3 1 1,-3 1-1,-2 5 2,-5 5-2,-1 7 29,-1 1 13,0 0 2,0 2-20,0 0-22,0 0-2,2 0-4,2 0-6,2 10 3,3 3 7,3 2 3,-3 1 6,-1 1 0,-1 0-3,-4 0-3,-3 2-3,0-1 6,0 2-3,-13-1-3,-3-1-11,-3-3-55,0-9-118,-2-6-395</inkml:trace>
  <inkml:trace contextRef="#ctx0" brushRef="#br0" timeOffset="96407.9386">24620 6195 755,'0'0'0,"0"0"-22,0 0 16,0 0-28,0 0-176,0 0-239</inkml:trace>
  <inkml:trace contextRef="#ctx0" brushRef="#br0" timeOffset="97932.4218">26462 6373 365,'0'0'50,"0"0"90,0 0-80,0 0 7,0 0-47,0 0-6,-70-62 8,51 60-10,-1 2-4,-5 0-8,-2 6-4,-6 13-1,2 4 5,4 4 0,5 0 0,7-2 0,6 3 0,1-5 0,5-3-3,3-1 2,0-4 1,0-4-6,8-1 5,8-6 0,8-4 0,7 0-1,7 0 0,4-15-11,-1-5-19,-4 1 1,-7 1-25,-9 0 24,-9 1 19,-4 1 13,-7 4 3,1 1 0,-2 4 35,0 4 53,0 0-40,0 3 1,0 0-29,0 0-23,0 0-3,0 11-12,0 6 14,3 0 0,7-1-1,1 0-9,1-6 1,2-2-2,0-3 5,2-2 0,-2 0 4,2-1 0,-4 1 3,0-2 0,-5 1 0,1-2-1,1 0 1,3 0 0,4 0-2,7-9-41,2-9-91,-1-3-199</inkml:trace>
  <inkml:trace contextRef="#ctx0" brushRef="#br0" timeOffset="98387.0064">26757 6040 337,'0'0'142,"0"0"-106,0 0 39,0 0 1,0 0-16,0 0-31,0 14-15,0 19-14,0 14 27,0 7 4,0 3-1,0 5-7,0-3 7,0-3-12,0-5-10,0-5-4,0 0-2,0-3-2,0-2 1,-4-4-1,1-3-1,-1-4-9,4-4-20,0-5-22,5-8-45,12-10-161</inkml:trace>
  <inkml:trace contextRef="#ctx0" brushRef="#br0" timeOffset="98834.7585">26929 6274 559,'0'0'119,"0"0"-72,0 0 11,0 0-39,0 0-19,0 0-4,66-29 4,-48 29 8,-1 2-2,-1 10 3,-5 3-6,-3 2-1,-5 3-2,-3-1 0,0 2-4,-6 0 3,-13-1-8,-5-2-8,0-3-13,0-5 20,2-2-6,2-7-7,2-1 13,2 0-9,2 0-33,5 0-49,4 0-169</inkml:trace>
  <inkml:trace contextRef="#ctx0" brushRef="#br0" timeOffset="99220.1152">27205 6087 347,'0'0'75,"0"0"18,0 0 24,0 0-67,0 0-24,0 0-20,0 17-3,0 18-3,0 10 33,0 3 8,0 4-16,0 0-13,0 1-3,6-6-1,-3-1-6,0-5-1,-3-4 2,0-1-2,0-1 1,-2-4-2,-5-4-18,3-2-35,2-9-55,2-7-240</inkml:trace>
  <inkml:trace contextRef="#ctx0" brushRef="#br0" timeOffset="100423.0616">27254 6340 238,'0'0'13,"0"0"23,58-81 62,-35 64-38,-5 10 15,-2 6-22,-2 1-17,0 8 1,-1 12-9,-1 6-14,-4 1-3,-5 1-4,-3 0-2,0-2 0,-14 0-4,-6-2 4,-2-4-5,-2-7-4,2-2 3,3-7-19,5-2 11,2-2 6,4 0 2,4 0-1,2 0 4,2 0-4,0-2 0,0-2-11,12-2 6,5-2-4,5 1 11,3-4 0,4 1 4,0-3 8,0 2 11,1-4-10,-1-1-5,4-2-8,0-3 2,0-1 2,-5 0-4,-4 0 1,-9-1 0,-2-2 5,-7-2 1,-1-2 2,-5-4-1,0 0 13,0-2-3,-2 2-7,-7 0-2,1 5 1,2 1-5,3 6-5,3 4-1,0 9 0,0 5 1,-2 3 0,2 0-6,0 5-4,0 18-9,0 11 16,0 10 3,0 5 12,0 6 1,0-1 0,0-1-3,0-4 0,5-8-3,1-7-2,1-5-3,0-6-2,3-4-1,-3-2 1,5-4 1,0 1 0,0-4 2,3-2-3,-2-4-5,2-4-9,-3 0-12,1 0 3,-2-13 2,0-7 0,-1-5-9,-3-2-24,-1-2-69,-1-1 57,-2 3 7,2 4 25,0 8 34,-2 6 19,-2 6 92,-1 3 51,0 0-81,0 0-40,0 0-17,0 0-14,0 0-10,0 0-3,2 2-2,4 5 5,2-1 0,0 0 1,1-1 2,0-2-2,-1-1 1,-4 0 4,-1-2-5,-3 0 0,0 0 1,0 0 2,0 0 2,0 0 3,0 0 3,0 0 20,0-12 16,0-4-43,0-1-5,0 5-3,0 4 3,0 4 0,0 3 7,0-2 19,-1 1-16,-2 2-3,0 0-5,3 0-2,-1 0-18,1 9 1,-2 11 5,2 3 10,0 2 1,0-3 0,6-2 1,3-4-5,1-1-6,2-1-13,0-3-9,3-5-41,4-6-39,4 0-305</inkml:trace>
  <inkml:trace contextRef="#ctx0" brushRef="#br0" timeOffset="100708.2576">28012 5958 592,'0'0'103,"0"0"-61,0 0-8,0 0-13,0 0-21,0 0-13,-5-2-58,5 2-129,0 0-102</inkml:trace>
  <inkml:trace contextRef="#ctx0" brushRef="#br0" timeOffset="101399.4807">28046 6218 394,'0'0'53,"0"0"-53,0 0-11,0 0 7,0 0 4,0 0 18,14 44 20,1-36 2,0-2 7,7-2 1,5-1-22,1-3 6,4 0-23,0 0 8,3-7-7,-2-4-8,-4 1 8,-5-1-10,-7 1-7,-8-1 0,-2-1 7,-7 0 2,0 3 5,0 0 18,-13 3 4,-4 4-10,-6 2-8,-4 4-11,-3 15 0,-3 8-3,6 2 3,4 0 0,4 1 0,9-5 1,7-1 6,3-3-7,0-5 0,19-2-1,13-5 1,10-7-7,7-2-29,4 0-47,1-12-107,-5-2-221</inkml:trace>
  <inkml:trace contextRef="#ctx0" brushRef="#br0" timeOffset="102048.0095">28890 6146 441,'0'0'94,"0"0"-1,0 0 25,0 0-54,0 0-41,0 0-23,-63-18-4,33 35-1,-1 4 2,4 4 1,2 2 0,3 2 2,5 0 0,5-3 0,5-1-1,7-6-3,0-2-2,4-4-6,12-3 1,5-7 3,4-3-11,7 0-4,2-10-2,0-8 7,-2-4-8,-7-2 10,-8-3 16,-4-6 5,-3-8 27,-2-6-10,-2-5-18,-2 0 11,-4 2 8,0 4 14,0 4 2,-7 7-4,-2 11-2,3 11-19,3 7 4,1 6 20,2 0-38,0 15-20,-1 19 2,-2 13 18,-1 7 1,2-1 0,2-2 0,0-3-1,6-6 0,12-7-27,7-6-34,10-10-7,4-5-38,-1-8-117,-4-5-206</inkml:trace>
  <inkml:trace contextRef="#ctx0" brushRef="#br0" timeOffset="103320.2157">30144 6168 262,'0'0'78,"0"0"6,0 0-26,0 0-5,0 0-47,0 0 0,-64-44 9,55 44 39,-3 0-48,-5 13 2,-3 11 5,-1 6 4,3 0-4,5 1-5,7-4-7,4-2-2,2-4-1,0-6-3,9-1 3,6-4-7,0-3 5,4-5 4,1 0 10,1-2 5,1 0-11,-4 0 7,1-2-6,-1-8 1,-3-2 3,0-3-9,-4-3-1,-5-3 0,-3-3-8,-3-2-17,0-1-18,-5 3-12,-6 3 36,3 4 20,2 5 33,4 2-8,2-1-15,0 1 17,0 0-27,0 2-4,12 0 0,0 3-4,2 4 8,5 1 7,3 0 10,3 0-7,1 14 9,1 0-6,-3 4 12,-4 0-19,-4 2 3,-3 1 1,-6-1-4,-2 1-4,-5-2 2,0-1-2,0-3 3,0-4-2,0-5 2,0-3-4,0-3-1,0 0 0,0 0-7,0-12-7,15-15 2,3-8-3,6-8 3,5 1 3,1 4 0,0 9 6,-5 13-6,-10 11 9,-4 5 13,-1 0-4,-2 20 3,1 4 19,-1 4-12,0 1-1,-2 1-5,2-2-5,3-3-5,3-3 0,7-2-6,4-6-31,5-8-31,4-6-137</inkml:trace>
  <inkml:trace contextRef="#ctx0" brushRef="#br0" timeOffset="105193.8119">18422 8112 318,'0'0'96,"0"0"-63,6-81 8,15 53 38,4 3-35,7 4-17,0 3-1,4 7 4,0 8-7,3 3-4,-4 15 2,-2 19-1,-4 10-6,-10 14-10,-7 3-2,-11 9 1,-1-3-3,-10 4-13,-17 2 6,-10-4-4,-5-2-17,-5-5 11,0-9 11,7-11-3,1-10 7,14-10 2,7-8 2,9-7 0,3-2 2,6-4-4,0-1 3,0 0 8,12 0 0,15 0 18,13-10 10,9-5-21,2 1-11,0 1-5,-6 1-2,-2 4 0,-4 0-21,-2 5-20,0 1-39,0 0-135,-4 2-149</inkml:trace>
  <inkml:trace contextRef="#ctx0" brushRef="#br0" timeOffset="105832.6886">19005 8447 289,'0'0'64,"0"0"-64,0 0 18,0 0 59,0 0-7,0 0 16,49-73-37,-38 76-18,1 19 10,-2 10-11,-1 6-9,-2-1-14,-3-1-6,0-4 1,1-5 0,-4-6-2,2-5 0,0-6 1,-1-6 1,-2-2-2,1-2-12,5 0-10,4-16-12,6-12 30,6-7 4,2-4 0,-2 5 2,2 5-2,-6 10 0,-3 8 9,-2 9 16,-2 2-9,4 0-3,0 13-3,-2 8-4,0 4-1,-4 6-5,1-2 0,-3 3-1,2-5-9,-2-3-11,4-4-21,5-7-67,2-8-238</inkml:trace>
  <inkml:trace contextRef="#ctx0" brushRef="#br0" timeOffset="106374.6981">19778 8426 474,'0'0'123,"0"0"-107,0 0 30,0 0-8,0 0 2,-79-27-30,55 32-5,-4 16-5,1 3 2,3 6 12,6 1-11,7-2-3,4-1 1,7-4-2,0-3-5,0-6 2,17-5-5,4-5 7,6-5 1,4 0 2,2-2 1,0-11-2,-5-4 0,-4-2 0,-5-5 0,-5-7 3,-1-3-2,-3-6 5,0-4-4,-4-3 2,-5-3-1,-1-3 2,0-1 10,-3 6 15,-9 8 5,1 9 11,1 15-5,4 8-5,5 8-24,1 0-12,0 34-27,0 13 22,0 17 5,0 1 1,6-2 0,1-2 7,3-4-6,4-5-2,7-9-3,4-8-2,3-11-60,5-9-25,-1-4-46,2 1-232</inkml:trace>
  <inkml:trace contextRef="#ctx0" brushRef="#br0" timeOffset="107499.5274">21282 7964 385,'0'0'83,"0"0"-6,0 0 28,0 0-32,0 0-54,-80-43-13,42 54-6,-7 12 0,1 7-4,2 5 4,8 10 1,10 3-1,7 7-1,10 3 1,6 0 3,1-1-2,6-4 5,16-7-3,8-7-2,7-8 3,8-9-4,1-12 0,3-8 5,2-2 19,-5-12-6,0-14-1,-7-4-4,-5-7-7,-5-4 2,-6-3-5,-7-3 2,-7 0-2,-9 1 3,0 0-2,-12 1 1,-15 1-5,-5 3-5,-3 6-40,-6 7-34,-2 7-199</inkml:trace>
  <inkml:trace contextRef="#ctx0" brushRef="#br0" timeOffset="107800.3416">21100 8172 392,'0'0'63,"0"0"-40,0 0 62,107-42-28,-78 42-21,-1 12-10,1 14 6,-4 7-9,-4 5-2,-6-1-8,-2 2 0,-1-3-12,0-1 0,-2-3 1,3-4-1,0-4-2,-1-6-1,2-3-29,2-4-14,4-10-69,0-1-143</inkml:trace>
  <inkml:trace contextRef="#ctx0" brushRef="#br0" timeOffset="108201.3345">21773 8023 442,'0'0'8,"0"0"31,0 0 46,0 0 37,0 0-54,0 0-68,-24 15-2,18 35 2,2 9 15,2-2 0,2-6-10,0-6 3,8-6-8,12-7 0,7-6-1,0-8 1,6-10 1,1-8 3,1 0-1,0-10 2,1-13-2,-3-4 1,-8-3 0,-2-3-2,-11-3 4,-3-2 2,-2-4-1,-5-3 3,-2-2-8,0 1-2,0 3-3,-2 11-17,-4 7-43,2 11-37,-4 4-198</inkml:trace>
  <inkml:trace contextRef="#ctx0" brushRef="#br0" timeOffset="108564.6612">22428 7923 688,'0'0'46,"0"0"-42,0 0 5,0 0-3,0 0-6,0 0 0,-9 88 27,9-35 2,0-2-3,0-1-1,0-5-11,0-6-14,0-4 4,0-5-4,0-5-1,8-5-31,2-7-27,2-5-46,0-8-181</inkml:trace>
  <inkml:trace contextRef="#ctx0" brushRef="#br0" timeOffset="109134.9453">22452 7884 45,'0'0'298,"0"0"-214,0 0 3,0 0 57,0 0-95,0 0-20,19-57-13,2 49-7,6 0 5,0 6-8,0 2-1,-2 0-4,-5 17-1,-4 4-3,-9 6-10,-7 4 2,0 6-9,-26 3 7,-9 4 7,-2-3-8,4-8 6,9-9 3,12-12 5,6-7 1,3-5-1,3 0 0,0-2-9,12-7 9,5 2-1,2 3-4,3 4 5,-1 0 5,3 11 19,-2 9 1,-1-1 3,-3 4-9,-3 1 0,-3-1 1,-4 1-3,-7-1-6,-1 1 1,0 4 1,-15 0 8,-10 1-7,-5 1-7,-4-3-4,-4-3-3,1-4-5,-2-8-52,5-9-18,4-3-92,5-6-399</inkml:trace>
  <inkml:trace contextRef="#ctx0" brushRef="#br0" timeOffset="109667.1885">22881 7862 535,'0'0'93,"0"0"-79,0 0 13,0 0-22,0 0-4,0 0 9,87-1 5,-51 1-5,3-2-3,2-1-3,-3-1-3,-3-3-1,-5 3-7,-4 0-71,-8 1-138,-8 1-110</inkml:trace>
  <inkml:trace contextRef="#ctx0" brushRef="#br0" timeOffset="109889.8714">23084 7852 82,'0'0'267,"0"0"-251,0 0 29,0 0 63,-40 99-6,37-63-32,2 5-8,1 1-30,-2 0 0,2-2-6,0 0-20,0-3-3,-3-1 0,-3-1-3,0-5-7,-1-2-27,-1-5-29,1-3-65,-2-3-198</inkml:trace>
  <inkml:trace contextRef="#ctx0" brushRef="#br0" timeOffset="110106.054">22853 8470 492,'0'0'101,"0"0"-45,0 0-1,0 0-51,0 0-2,0 0 11,61-21-6,-19 9-3,4 1-2,1 4 4,0 3-4,-2 1-2,-2-1 3,-2 4-6,-1-1-4,2-1-60,-5-1-121,-1-2-262</inkml:trace>
  <inkml:trace contextRef="#ctx0" brushRef="#br0" timeOffset="110469.075">23532 7853 627,'0'0'69,"0"0"-69,0 0-31,0 0 28,0 0 6,0 0-3,97-44 16,-75 43 11,2-1-9,4-1 9,8-2-15,6-5 4,9-1-11,-2-3-5,-1 1-24,-9 5-14,-11 2-21,-9 6-27,-13 0-59,-6 0-119</inkml:trace>
  <inkml:trace contextRef="#ctx0" brushRef="#br0" timeOffset="110754.3031">23780 7814 11,'0'0'257,"0"0"-256,0 0 104,0 0 22,0 84-24,0-50-25,-5 3-2,-1 2-24,0 2-12,0 1-19,3-3-11,-1-1-7,2-5 1,-2-3-4,1-1 0,1-4-11,-2 0-29,1-2-8,-1-2-8,1-3-31,3-3-59,0-5-156</inkml:trace>
  <inkml:trace contextRef="#ctx0" brushRef="#br0" timeOffset="111023.8569">24178 8222 771,'0'0'103,"0"0"-86,0 0-17,0 0 11,0 0-11,0 0-1,0 0-39,0 0-9,0-6-15,-2 0-52,-8 1-197</inkml:trace>
  <inkml:trace contextRef="#ctx0" brushRef="#br0" timeOffset="134502.5641">23642 4226 201,'0'0'126,"0"0"-126,0 0 0,0 0 3,0 0-1,0 0 4,0 0 3,20 4 10,-16-2 12,4-2 1,-1 0 5,4 0 2,3 0-10,3-2 7,1-10-19,2-3-9,-3-1-8,1-1 0,-6 2-1,-4 1-1,-4 2 2,0 2 4,-2 2 21,-2 2-10,1 4-5,-1 1 9,0 1 0,0 0-4,0 0-5,0 0-10,0 3-9,0 12-4,0 5 13,0 1 2,0-2 1,0-2-3,0-2 0,6-1 0,2-4 1,2-1-1,5-3 0,-3-3 0,4-3 0,1 0 0,2 0 0,2-1-6,-3-8 1,-3-1 1,-3 0 4,-3-1 0,1 3 0,-2 0 2,-2 2-1,0 2-1,3-1 3,0-1-2,0 2-1,1 1-1,-3 1 1,0 2-2,-1 0 2,-2 0 0,5 0 5,0 0-2,1 7 4,4 2-2,-4 2 0,1 1 2,-3 0-2,-2-1-3,-3 0 0,-1 0 4,-2 1-4,0-1-1,0-4-1,0 1-5,0-1-6,-8 0-4,-3-3-20,-3 0-76,1-4-57,-1 0-191</inkml:trace>
  <inkml:trace contextRef="#ctx0" brushRef="#br0" timeOffset="134787.4786">23838 3898 674,'0'0'16,"0"0"-16,0 0 12,0 0-12,0 0-6,0 0-41,-2-11-71,-1 11-92</inkml:trace>
  <inkml:trace contextRef="#ctx0" brushRef="#br0" timeOffset="136592.0859">25506 3667 306,'0'0'38,"0"0"26,0 0 23,0 0-37,0 0-44,0 0 3,-18 83 13,8-38-2,2 3 23,0 0-14,2-1-17,-1 0-6,1-4-5,2 0-1,-1-6 2,1-2-1,-1-6-1,1-6 0,2-6 1,1-6-1,1-8-9,0-3-26,0 0-33,0-5 17,3-19 49,9-9-1,0-8 1,1-7 2,-1-2 1,2-1 0,2 1 5,-3 6 8,-1 3 34,-1 8-8,-5 5 13,1 9-16,-1 4-12,-2 6-15,1 4 3,0 5-1,2 0-12,9 5 5,5 22-3,2 12-1,1 9 8,-7 5 3,-5 0-8,0-2-3,-3-6 3,0-3-4,2-4 2,0-4-2,0-5 0,-2-5-2,1-5-19,-2-5-33,-1-8-78,-2-6-285</inkml:trace>
  <inkml:trace contextRef="#ctx0" brushRef="#br0" timeOffset="136808.2085">25531 4064 476,'0'0'6,"0"0"-6,0 0 0,0 0 3,84-31 6,-62 28 2,1 1-11,0 1-27,3-2-120,-3-3-150</inkml:trace>
  <inkml:trace contextRef="#ctx0" brushRef="#br0" timeOffset="137124.6536">25986 3767 377,'0'0'142,"0"0"-94,0 0-1,0 0-34,0 0-11,0 0-2,0 106 43,0-60-18,0-1-14,0-2-4,0-1-5,0-1-2,0-3 0,0-4 0,0-4-38,2-6-60,-1-8-108,4-12-141</inkml:trace>
  <inkml:trace contextRef="#ctx0" brushRef="#br0" timeOffset="137425.5184">25976 3753 366,'0'0'5,"0"0"2,27-80 30,-8 63 9,2 6 5,1 4-14,1 7 7,2 3-9,-1 22-19,-2 6 0,-2 5-5,-7 0-5,-4-1-1,-6-2-2,-3-1 0,0 0-1,-13-4 4,-8 1-6,-5-7 1,1-4-1,0-4-3,2-8-17,1-3-64,1-3-78</inkml:trace>
  <inkml:trace contextRef="#ctx0" brushRef="#br0" timeOffset="137810.8205">26320 3759 479,'0'0'17,"0"0"2,0 0 12,0 0-10,0 0 43,0 0 4,-1-61-14,1 63-29,0 23-22,0 11 0,0 12 4,0 1-2,0 1-3,3-6 0,1-2 0,2-4-2,0-6-19,-1-1-12,1-7-14,-5-5-41,1-6-46,-2-9-128</inkml:trace>
  <inkml:trace contextRef="#ctx0" brushRef="#br0" timeOffset="138142.8776">26306 3658 627,'0'0'1,"0"0"-2,22-77-4,3 55 1,3 5 4,-2 8 6,1 8 8,-5 1 30,0 10-10,-3 16-14,-3 5-4,-4 4-7,0 3-2,-8-3-3,-2-3-1,-2 0-2,0-3-1,-3-2 0,-12-2-3,-2-1-13,-6-1-10,-1-3-42,-2-5-126,2-6-234</inkml:trace>
  <inkml:trace contextRef="#ctx0" brushRef="#br0" timeOffset="138705.745">26696 3727 400,'0'0'139,"0"0"-33,0 0-42,0 0-15,0 0-13,0 0-17,-3 30-19,-3 14 0,-2 12 11,-3 1-5,0-5 10,1-3-11,4-6-5,5-5 1,1-5 0,0-9-2,1-4 1,15-3 0,6-9-4,9-5 4,13-3 5,7-1-3,6-14-2,-2-1-8,-3 0-26,-8 1-61,-8-2-167</inkml:trace>
  <inkml:trace contextRef="#ctx0" brushRef="#br0" timeOffset="139044.7049">27124 3718 87,'0'0'433,"0"0"-346,0 0-24,0 0-8,0 0-49,0 0-6,30-21 0,0 17 5,7-1 4,1 1-4,-2 1-2,-2-1-2,-1 2-1,-5-1-39,-1 0-99,-8-2-202</inkml:trace>
  <inkml:trace contextRef="#ctx0" brushRef="#br0" timeOffset="139267.4071">27353 3676 282,'0'0'152,"0"0"-127,0 0 34,0 0 9,-18 77-33,16-50-24,2 0 1,0 2-8,0-1-1,0-1 1,0 2-2,0-1-2,0 0 3,0 0-3,-7-2-36,1-5-100,-2-6-180</inkml:trace>
  <inkml:trace contextRef="#ctx0" brushRef="#br0" timeOffset="139461.4395">27220 4143 478,'0'0'184,"0"0"-183,0 0 51,0 0-30,0 0-17,85-32 1,-40 13-6,-2 1-1,-4 1-14,-9 5-11,-9 4-8,-2 4-25,-1-1-25,-2-1-41,4 1-80</inkml:trace>
  <inkml:trace contextRef="#ctx0" brushRef="#br0" timeOffset="139831.1522">27806 3677 365,'0'0'80,"0"0"10,0 0 28,0 0-60,0 0-19,0 0-21,-3 23-14,3 13 21,5 10-1,-2-1-3,-2-3-4,-1-2-13,2-1 1,1-2-4,-2-1-2,3-4 1,0-6-21,-3-5-37,4-8-32,-2-7-157,0-6-167</inkml:trace>
  <inkml:trace contextRef="#ctx0" brushRef="#br0" timeOffset="140069.4453">27914 3652 446,'0'0'60,"0"0"-15,0 0 36,0 0-41,0 0-25,88-75-3,-66 66-5,-1 4-7,0 3 0,3 2-5,1 0-37,-4 2-105,-9 13-101</inkml:trace>
  <inkml:trace contextRef="#ctx0" brushRef="#br0" timeOffset="140263.4736">27903 3880 262,'0'0'43,"0"0"-41,0 0-2,0 0 10,0 0 90,0 0-47,81-18-32,-57 11-10,-2 3-7,-4 4-4,-4 0-15,-5 0-127,-9 9-43</inkml:trace>
  <inkml:trace contextRef="#ctx0" brushRef="#br0" timeOffset="140470.4297">27908 4095 201,'0'0'56,"0"0"-40,0 0 35,0 0-9,0 0 47,0 0-10,77 12-37,-45-17-10,3-4-10,1 1-11,2 1-8,-2-2-3,1 0-49,-5-2-107,-2-2-134</inkml:trace>
  <inkml:trace contextRef="#ctx0" brushRef="#br0" timeOffset="140833.5214">28560 3620 696,'0'0'0,"0"0"6,0 0 11,0 0-2,0 0 0,0 0 19,-3-18-15,3 38-18,0 10 2,-2 8 13,1 4-1,-1-3-9,1 0-5,1-1 1,-2-2 0,1-3-2,1-3-32,0-3-39,0-5-50,0-12-230</inkml:trace>
  <inkml:trace contextRef="#ctx0" brushRef="#br0" timeOffset="141187.7208">28406 3577 439,'0'0'0,"0"0"-6,111-78 6,-73 64 14,-3 11 14,-1 3 5,0 12 44,0 15-12,1 9-30,-4 6-4,0 5-9,-1 1 1,-4 1-4,-8-4-6,-7-5-6,-6-2-2,-5-2 4,-2 2-2,-21-1 10,-12 3 1,-6-1-9,-6-3-3,-6-3-4,-1-5 5,0-5-7,4-8-30,3-8-18,4-5-36,7-2-85,6-6-177</inkml:trace>
  <inkml:trace contextRef="#ctx0" brushRef="#br0" timeOffset="142352.9077">29819 3908 313,'0'0'44,"0"0"64,0 0 12,0 0-54,0 0-2,0 0-26,-40-18-15,21 18-16,0 15-2,-3 4 0,4 4 5,6-1-7,6 0 0,6-6-2,0-1-2,0-1 1,12-4 0,8-2-1,5-5 1,5-3 0,2 0-5,3-3-2,-5-8-1,-7 0-5,-9 1-2,-6 0 0,-7-2 15,-1-1 1,0-1 1,-3-1-1,-7 0-1,-4-1-2,1 0-7,4 1-11,2-1-1,5 2 8,2 0-14,0 4 9,4-1 8,7 4 10,2 4 0,4 3 5,1 0 3,2 0 3,3 13 11,0 2-3,-1 3-11,-2-1-4,-4 0-1,-3-2 0,-9-1-3,-2 1 9,-2-1-1,0 0-5,0-4 4,0-2-5,-3-5-2,3-3 0,0 0-15,0-2 7,0-17-1,4-7-51,11-2 34,0 3 21,1 4 5,-1 8 14,-1 5 21,-2 5 2,0 3-25,3 0-2,0 5-5,-1 8 13,0 1-11,-1 3 5,-1-1-7,-1-3-1,0 3-1,-1-4-3,-1-2-13,2-1-29,1-4-75,6-5-193</inkml:trace>
  <inkml:trace contextRef="#ctx0" brushRef="#br0" timeOffset="142954.1966">30611 3542 339,'0'0'33,"0"0"24,0 0 23,45-87 15,-20 72-76,1 6-11,1 4 4,-4 5-5,3 1 3,-4 21 15,1 9 8,-6 10-14,-6 8-1,-10 3 0,-1 2-10,-6-1-2,-13-7-5,1-2 7,-3-6-6,2-4-2,2-2 5,1-8-4,4-6-1,4-7 1,4-5-1,4-5-1,0 1-3,10-2-2,20 0 6,12-5 11,9-10-5,1-2-6,-3 1-5,-5 3-25,-6 0-34,-6 3-78,-8-1-148</inkml:trace>
  <inkml:trace contextRef="#ctx0" brushRef="#br0" timeOffset="143577.7792">31193 3709 195,'0'0'104,"0"0"-6,0 0-27,0 0 2,0 0-38,0 0-1,3-16-6,-3 16-11,3 4-16,2 14 16,-1 5-2,2 1-3,-2 2-1,-2-5-5,1-3 0,-3-2-3,0-1 4,0-1-1,0-4-6,0-2 1,0-4 5,0-2-3,0-2-3,0 0 0,0 0 5,0 0 1,0 0-6,0 0-2,0 0 2,1-8 4,2-4-4,5-1-1,2-4 1,4-4 1,8-4 0,5-1-1,4-1-9,-1 5-5,-4 4 0,-4 7 10,-7 6 0,-5 5 3,-1 0-2,0 5-10,-3 14-2,0 4 13,-4 1 2,-2 2 0,0-3 2,0-3-2,0-5-12,0-1-17,4-4-3,5-2-42,6-4-36,6-4-65</inkml:trace>
  <inkml:trace contextRef="#ctx0" brushRef="#br0" timeOffset="144079.0933">31723 3750 41,'0'0'407,"0"0"-248,0 0-36,0 0-69,0 0-37,0 0-14,-45-6-3,23 26-2,-1 2 1,7 2-2,4-2 3,4-2 2,5-3-2,2-4-5,1-1 3,0-4-3,0-2-16,15-5-13,6-1-9,7 0 27,0-11 14,1-7 2,-6-2 0,-3-1 0,-2-7 2,-6-5 8,0-6 5,-3-4 12,-2-4-5,-1 2 5,-6 1-7,0 4 10,0 0 24,0 7-11,-1 5-8,1 7-25,-2 9-7,2 7-3,-1 5 0,-1 2-17,-1 32-20,-1 16 27,-1 16 10,1 2 3,1-5 0,3-7 0,0-8-2,3-7-1,13-7 0,10-5-1,3-7-18,7-8-43,6-6-4,-2-7-43,-5-1-275</inkml:trace>
  <inkml:trace contextRef="#ctx0" brushRef="#br0" timeOffset="145097.162">28747 4572 136,'0'0'59,"0"0"63,0 0-11,0 0-33,0 0-37,0 0-11,-35-11-30,15 24-3,0 8 3,-3 8-1,2 9 2,-1 1-1,4 5 11,6 0 7,8-4-5,4-5-6,3-5-7,19-8 0,4-4 0,5-7 0,0-7 0,3-4 6,1 0 4,0-5 6,-2-13-7,-3-3-8,-9-5 5,-9 0 9,-6-2-1,-6-3 46,0-2-28,0-4-3,-12-4-15,-9 2-14,-4 1 0,-3 2-26,-2 9-31,2 7-60,2 10-219</inkml:trace>
  <inkml:trace contextRef="#ctx0" brushRef="#br0" timeOffset="145413.6319">28670 4781 168,'0'0'35,"0"0"39,0 0 45,0 0-54,88 11-4,-71 7-1,1 5-32,1 5-4,-1-1-15,4 1-6,-1 1 2,-4-4 1,0-2-6,-5-3-8,1-5-38,-2-4-30,1-4-60,3-6-43</inkml:trace>
  <inkml:trace contextRef="#ctx0" brushRef="#br0" timeOffset="145805.3399">29136 4652 445,'0'0'172,"0"0"-118,0 0-3,0 0-51,0 0 0,0 0-13,0 72 13,0-33 0,0-2 1,7-2 3,5-2-1,0-4-3,3-6 0,-2-5-6,7-7 6,-1-3 5,7-5-2,3-3 4,3 0-6,1-11 5,-4-8-2,-3-1-2,-11-5 1,-2-6 7,-8 2-4,-2-4-6,-3 1 4,0 2-4,0-1-9,0 6-47,0 4-101,0 5-159</inkml:trace>
  <inkml:trace contextRef="#ctx0" brushRef="#br0" timeOffset="146221.5553">29743 4542 394,'0'0'130,"0"0"-82,0 0-14,0 0-18,0 0-14,-2 84 41,7-36 2,-1 0-9,-2-1-21,-2-4-6,0-3-6,0-1-1,0-3-1,0-4 2,0-5-3,0-6-26,0-8-59,3-8-163</inkml:trace>
  <inkml:trace contextRef="#ctx0" brushRef="#br0" timeOffset="146738.4619">29824 4576 189,'0'0'111,"0"0"-11,0 0 2,0 0 2,26-84-60,-17 74 0,0-1-9,-1 5-15,1 4-5,4 2-7,4 0-4,5 11-3,-1 12-1,-5 6-2,-7 5 0,-8 1-2,-1-1-4,-4-1 0,-11-3-22,-4-6 2,4-4 10,0-8 14,8-6 3,4-5 1,3-1 3,0 0 0,0 0 4,1 0-7,12-7-10,4 2 7,1 5-2,-3 0 4,2 2 1,-3 13 1,2 3 10,-4 1-5,-2 2 0,-2 1 8,-5-1 4,-3 0-4,0 2-2,-1 0-4,-16 3 3,-5 0-5,-4-4-2,-5-1 4,0-5-8,2-5-4,4-4-36,3-7-23,5 0-69,6-7-143</inkml:trace>
  <inkml:trace contextRef="#ctx0" brushRef="#br0" timeOffset="147092.4595">30232 4539 526,'0'0'101,"0"0"-47,0 0-19,0 0-20,0 0-8,0 0-7,61-47 0,-29 38 0,-3 0 2,-4 1-2,-3 4-19,-6 1-36,-4 3-63,-7 0-103,-5 0-68</inkml:trace>
  <inkml:trace contextRef="#ctx0" brushRef="#br0" timeOffset="147308.6425">30331 4500 110,'0'0'165,"0"0"-88,0 0-29,0 0-31,0 0-7,-3 79 59,1-47-18,2 1-4,0 0-16,-1-1-5,-1-1 1,-2 4-9,1 0-10,-2 2-6,1-2 3,-4-2-5,-1-1-45,-2-7-119,0-7-153</inkml:trace>
  <inkml:trace contextRef="#ctx0" brushRef="#br0" timeOffset="147509.184">30210 5002 254,'0'0'339,"0"0"-308,0 0 7,0 0-23,0 0-15,0 0-12,25-12 12,-4 5 7,6-3-2,1 2-5,2-1 0,-1 0-4,-4 3-34,0-1-30,-5 3-45,2 0-90</inkml:trace>
  <inkml:trace contextRef="#ctx0" brushRef="#br0" timeOffset="147869.3543">30708 4476 99,'0'0'275,"0"0"-199,0 0 19,0 0-34,0 0-28,0 0-24,-6-8-9,23 6 0,8 2 23,7-3-9,2 1-11,7-5 8,3 3-8,0-2 1,-2-2-6,-6 3 2,-8 4-40,-7 1-41,-10 0-40,-11 0-85</inkml:trace>
  <inkml:trace contextRef="#ctx0" brushRef="#br0" timeOffset="148141.9159">30890 4463 408,'0'0'19,"0"0"-17,0 0 16,-20 95 7,15-56-6,-1 1 9,0 0 18,-2-1 4,-2-1-12,3 0-14,-1-4-14,3-1-5,4-4-5,1-4 0,0-7-53,0-4-92,0-7-168</inkml:trace>
  <inkml:trace contextRef="#ctx0" brushRef="#br0" timeOffset="148395.8574">31341 4938 820,'0'0'96,"0"0"-83,0 0 43,0 0-28,0 0-28,0 0-12,-3 0-44,0 0-43,0 0-91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4T02:52:21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8438 10379 32,'0'0'36,"0"0"-9,0 0 3,0 0-7,0 0 26,0 0-17,0 0-4,85 14 13,-68-12-20,3 1-2,3-1-2,-1-2-7,8 2 0,0-2 5,10 0 1,2 0 0,5 0-6,6-7 11,2-3 17,3-2-9,-4 3-3,-5 1-11,-1 4-4,-5 2-7,2 2 2,-2 0-1,2 0 0,1 0-1,2 2 0,-3 0-3,2-2 1,-2 0 2,1 0-2,-1 0 4,0 0-1,0 0-4,-2 0 1,0 2 0,1 0 0,3-1-2,3 1 1,6-2-1,2 0 7,2 0-5,1-2 0,-1-5 1,-2 1-2,3 3 0,2-2 3,1 2 1,3 1 4,-6 0 7,-4 0-9,-12-1-5,-7 0 3,-8 2-3,-7-3 12,1 1 2,-7 2-3,-3-1 2,-5 1-5,0 1-3,-3 0-3,-2 0 0,-1 0-3,0 0-1,0-1 0,-1 1 2,-2 0-2,0 0 0,0 0-2,0 0-5,0 0-22,0 0-14,0 0-41,0 0-102,-12 0-159</inkml:trace>
  <inkml:trace contextRef="#ctx0" brushRef="#br0" timeOffset="1779.3893">10815 10248 25,'0'0'54,"0"0"-10,0 0-14,0 0-10,0 0 2,0 0 9,-12 48-8,12-42 11,0-1 6,1-2 12,5-1-26,0 0 0,4 1-8,-1-2-5,2-1-2,1 0 7,-2 0 1,-1 0 2,-1 0-4,1 0 21,-2-6-6,-1-2-16,0-3-5,0-1-6,-3 0 2,-3 0-4,0 3 1,0-1 1,-3 2 0,-7 2-5,1 2 4,-2 3-4,-4 1-5,0 0 0,-4 0-9,5 5-9,1 4 5,3 1 17,2 4-4,4-1 2,4-1-1,0 0 3,0-1-1,0-4 2,10 1-1,1-3-6,3-4 7,3-1 2,4 0 0,0 0 5,3-1 4,-5-9-5,-2 2-4,-3-2 3,-3 0-2,-5-1 3,0-1 2,-6-1-3,0 0 2,-6 2-1,-5 0 4,-2 2-2,-2 4 14,0 1-18,0 3-2,2 1-2,-1 0-4,1 1-1,-2 14 0,3 2 4,4 1 1,4-2-1,4-1 1,0-4-1,0-1-2,3-3 2,6-4 0,2-1 1,0-2 5,3 0 1,4 0 3,0 0-6,6-10 3,-2-3-2,-4-3 2,-3 3-3,-6 1 5,-5-2 11,-4 2-6,0 0-9,0 1 3,0 4-4,-12 3-3,-4 0 0,2 3 0,1 1-6,-5 0-7,7 3-9,-2 9 5,4 2-1,6-1-49,3 0-49,0 1-76,0-3-56</inkml:trace>
  <inkml:trace contextRef="#ctx0" brushRef="#br0" timeOffset="4833.4471">8614 12396 151,'0'0'147,"0"0"-121,0 0 2,0 0 21,0 0-20,0 0-14,0 0-6,21 0 0,-6 0 27,3 0 9,7 0-13,8 0-8,10 0-11,8 0-1,12-3 25,5-2-10,5 0-9,5 1-11,-2 0-2,3-2-3,-7 1 0,-8-1-2,-9 3 0,-4 0-1,-5 3 1,-4-1 4,-1 1-3,-3-3-1,-5 1 2,1-3-1,2 2-1,-2 1 1,-4-1-1,-11 1 1,-8 1-1,-5 1-1,-6 0-3,0 0-2,0 0-15,0 0-41,0 0-90,-15 0-164</inkml:trace>
  <inkml:trace contextRef="#ctx0" brushRef="#br0" timeOffset="5481.8726">9714 11989 110,'0'0'245,"0"0"-212,0 0-31,0 0 8,0 0-1,0 0 3,11 9 1,-9 16 44,4 7 19,-1 9-4,-1 4-17,3 5-31,-1 1-10,0 1 8,0-5 30,2 0-38,2-6-12,-2-2 11,-1-1-6,-2-5-1,-2 0-1,-1-3-4,-2 0 2,0-1 0,0-5-2,0-5-1,0-4 0,0-4-1,0-5-6,0-3-34,0-3-37,0 0-83,0-12-224</inkml:trace>
  <inkml:trace contextRef="#ctx0" brushRef="#br0" timeOffset="6431.042">9784 12034 100,'0'0'24,"0"0"39,0 0 45,0 0-32,0 0-20,80-31 6,-62 28-19,3 1-1,3-2-16,3 1-10,6-2-5,1-1-11,3 3 4,-1 0-1,-3 0-1,-3 3 1,-7-1-3,-3 1 2,-7 0-1,-2 0 6,-4 0-6,-2 0 0,2 0 3,-1 0-3,-1 0-1,1 0 1,-2 0 0,2 0 7,-2-2-2,-1-1 6,-1 2 3,-2 1 5,0 0 13,0 0 7,0 0-11,0 0-5,0 0-8,0 0-3,0 0-6,0 0 5,0 0-12,0 0-4,0 13-6,0 10 9,0 8 1,1 7-3,4 4 6,1 2-4,-1 3 2,-2-4 5,2-1 2,-2 1-7,2-3-1,-1-1 3,1-1-2,-2-2-1,0-2 0,6 2 0,-2 5 0,2 2 0,3-1 2,0-3-2,-3-6 0,1-6 0,-4-4 2,-1-8-1,-4-7 0,-1-3 1,0-2-2,0-3 11,0 0-2,0 0 1,0 0 11,0 0 8,-9 0-4,-10 0-25,-6 0-2,-5 0 1,-3 0 0,-4 0-15,-4 0-1,1 3 0,4-1 1,4-1-5,3 1-36,4-1 3,2 2-8,1 0-36,1 4-83,0-5-43</inkml:trace>
  <inkml:trace contextRef="#ctx0" brushRef="#br0" timeOffset="7086.0062">10105 12317 198,'0'0'69,"0"0"-51,0 0 11,0 0 26,0 0-46,0 0-8,-47-12 15,38 12 25,0 0-22,-1 2-14,-3 8 20,-1 6 15,1 5-9,1 5-2,3 6-21,0 6 14,6 0 2,3-2-3,0-3 9,0-6-8,13-6-19,5-3-2,3-6 2,6-3-1,0-5 3,1-2 2,2-2-7,-2 0 7,3-4-7,-5-7-24,-5 3-39,-9 3-177</inkml:trace>
  <inkml:trace contextRef="#ctx0" brushRef="#br0" timeOffset="10246.581">10997 10300 57,'0'0'36,"0"0"46,0 0-3,0 0-3,0 0-16,0 0-14,0 0-2,0-4-8,0 4 1,0 0-3,0 0-7,0 0-13,0 0-8,0 0-2,0 0-4,0 0-6,0 4 6,0 10 5,0 3-3,0-2 1,0 3 0,0 0 3,0 3-1,0 4-2,0 6 1,3 1-1,3 3 4,-1 0-2,-2-2-3,0-2 0,-1 0 3,1-4 0,0 2-5,3 2 3,-1 1-1,2-1 0,-3-1 8,1 2-8,-1-2-1,1 0-1,-2 0 13,0-3-12,0 0 3,-3-1-1,4 0 17,-2-1-18,-2 1-1,1-1 10,1-2-5,-1-5-6,1-1 2,-1-2-1,1-2-1,-2 2 0,1 0 1,-1 2-1,0 1 3,0 2-2,0-4-1,0 1 0,0-3 0,0 2 0,0-3 2,0 4-2,0-1 0,0-1 2,0 3-3,0-3 1,0 1-1,0 0-1,0 1 4,0-3-1,0 2-1,0-1 0,0-5 0,0 0 0,0-2 0,0 0 0,0-2 1,0-2-1,0-2-1,0-2 0,0 0 1,0 0-3,0 0 2,0 0 0,0 0 1,0 1-1,0 3-3,0-1 4,0 1 0,2 0 0,-1 1 0,1 0-1,-2-2-29,3-2-17,-2-1-82,2 0-90,0-3-117</inkml:trace>
  <inkml:trace contextRef="#ctx0" brushRef="#br0" timeOffset="13585.8815">11116 11642 18,'0'0'32,"0"0"13,0 0 44,0 0-7,0 0-17,0 0-20,0-8-7,0 7-3,0-1-1,0-1 12,0 1-14,0-1 0,0 2-12,0 0-1,0 1 2,0 0-2,0 0-4,0 0-5,0 0-10,0 0-3,0 16 3,0 7 0,0 7 1,3 1 0,0 3 0,2 0 1,2 2 0,-1 0-2,0 0 5,-2 3-3,1-1 4,-4 0 2,1-2-5,1-1 2,3-4-4,-5-2-1,1-4 0,-2-1 0,0-2 1,0-3 0,0-2-1,0-1 0,0-2 0,0-2 1,0-2 1,0-2-1,0-2 0,0-2-1,0 1 1,0 0-1,0-2 0,0 0 0,0-1 0,0 0 0,0-1 0,0-1 2,0 0-2,0 0 3,0 0-3,0 0-2,0 0-19,0 0-20,0 0-78,0 0 43,0 0 65,0 0 11,0 5 5,0 0-3,0-1 11,0-1-6,0 0-1,0-3-6,0 1 0,0-1-2,0 0-25,0 0 15,0 0 12,0 0 0,0 0 0,0 2 0,0-2 0,0 2 0,0-2-4,0 0-244</inkml:trace>
  <inkml:trace contextRef="#ctx0" brushRef="#br0" timeOffset="15065.3794">10306 12376 49,'0'0'32,"0"0"-18,0 0 25,0 0 2,0 0-10,0 0 8,21-6 1,-11 5-10,1-2-8,-1 1 6,3 0-12,1 1-6,4-2 1,0 0-4,4-1 3,2-1 8,1-1-6,4 0 1,0-2 4,3 1-1,1 0 4,-1-3-13,1 3-3,-1-1-2,-1 1 2,6-1-2,-1 2-1,6-1 0,0-1-1,0 0 13,1 0-9,-3 0-4,0 1 7,0-3-7,-4 3 1,-3 1 0,-3 1 0,1 1 6,-4 1-4,-3 3 5,0 0-4,-2 0-3,2 0 1,3 0-1,-1 0 4,2 0 12,3 0-8,-1 0-6,-3 0-1,0 0 2,-2 0-1,2 0 13,1 0-8,3 0-4,4 0 9,1 0-8,1 0 1,-1 0 0,1 0 3,-3 0-6,-1 0 2,0 0 2,-2 0-6,2 0 5,2-3-5,-3-1 6,3-3-4,-1 3-2,-4-1 3,3 1-3,-6 1 3,1 0-1,-3 1 1,2 1 1,-2-1-4,-2 2-1,2-1 1,-1 1 0,-2-2-1,1 1 3,-1-2-3,2 2 3,-2-3-2,-2 3 2,1 1 1,1 0-4,3 0 1,1 0 0,5 0-1,2 0 0,-3-2 0,4 0 0,-10 1 2,-2 0-2,-5-1 0,-10 1 0,-4 1 0,-3 0-2,0 0-15,0 0-20,0 0-13,-1 0-90,-14-3-226</inkml:trace>
  <inkml:trace contextRef="#ctx0" brushRef="#br0" timeOffset="17233.1807">12902 11839 129,'0'0'108,"0"0"-36,0 0 8,0 0 6,0 0-5,0 0-12,0 0-22,-15-11-2,15 11-13,-1 0-19,1 0 1,0 0-6,0 0-4,0 0 4,-2 0-3,1 6-5,-4 20-1,1 13 1,-1 11 4,-1 8 4,-1 5-6,1 6 5,-2-4-2,1 0 2,1-8-4,0-5 0,4-7-2,2-5-1,0-7 2,0-4-2,0-5 0,5-3 0,1-4-2,-3-5 2,0-5-3,0-5-31,1-2-55,5-3-89,3-19-95</inkml:trace>
  <inkml:trace contextRef="#ctx0" brushRef="#br0" timeOffset="18235.6651">12883 11834 193,'0'0'108,"0"0"-79,0 0 22,0 0 26,0 0-43,0 0-31,56-39 4,-18 24 17,8-2 8,-3 4-3,5 2-7,0 2-1,5 0-7,8 1 14,8-6-5,4 0-14,-4 2-5,-4 0-1,-8 1 1,-9 4-3,-8 3 0,-10 1-1,-5 1 0,-7 1 2,-2 1 1,-3 0-3,-3 0 1,0 0 0,-2 0-1,-2 0 1,-2 0 4,-2 0-5,-2 0 2,0 0 4,0 3-4,0 4-1,0 4 11,0 3-7,0 2 0,0 5-5,0 3 2,0 5 1,0 4 4,0 1 3,0 4-1,0 1 0,0 3-3,0 0 6,0 2 0,0 1-8,0 0 2,0 0-2,0-1 2,0-2-2,0-4 1,0-2-4,0-3-1,0-4 0,0-4 0,0-1 1,0-3 1,0-1 0,0-4-2,-2-2 4,1-4-4,-1-2 1,-1-2 0,2-3 0,-1-2 2,2 1 1,-1-2 2,-1 0 0,-2 0 5,-5 0 2,-3 0-13,-5 0 0,-6 3 0,-7 2-1,-9 3-1,-9 5-2,-7 2-5,-6 3-2,-5 0 0,1 2 3,-1-3-5,8 1-6,4-2 14,9-4-11,8-5-3,6 1-4,2-1-7,2 2-20,1 0-31,0 0-47,4 1-59,5-5-95</inkml:trace>
  <inkml:trace contextRef="#ctx0" brushRef="#br0" timeOffset="18774.6383">13291 11961 357,'0'0'83,"0"0"-50,0 0 21,0 0 4,0 0-30,0 0-5,-4 14-3,1 11 4,1 3-7,1 4 5,1 1-9,0 0-5,0 1-7,6 2-1,3 0 0,-2 0 3,-1 0-3,-1-3 1,-4-3-1,2-1 0,0-6-8,-2-3-23,4-6-33,4-8-113,0-6-125</inkml:trace>
  <inkml:trace contextRef="#ctx0" brushRef="#br0" timeOffset="19423.0503">13297 12034 285,'0'0'74,"0"0"-14,0 0-18,0 0-8,0 0-9,8-77 1,4 63 9,4 0 16,3 3-12,-1 4-20,3 4-8,-3 3 2,3 0-11,-2 3 4,-4 14-3,0 2-1,-6 4 0,-6 2-2,-3 3 0,0 3-6,-6-1 5,-12 0-12,5-5-2,0-7-2,5-7 2,4-6-5,2-2-15,2-3 16,0 0 19,0 0 0,0 0-5,0-6 3,0 0 1,0 2 2,11 2 0,3 2 9,1 0 13,5 2 3,-1 9-8,-2 4-13,-4 3 3,-1 5 7,-6 3 0,0 1-2,-1 0 14,-5 2-22,0-1 5,0-1-3,-2 0-2,-10-3 1,-2-1-5,-2-7 2,1-4 1,-1-4-4,-5-5 0,0-3-34,-3 0-13,-3 0-34,2 0-95,0 0-34</inkml:trace>
  <inkml:trace contextRef="#ctx0" brushRef="#br0" timeOffset="22583.8802">11225 12021 99,'0'0'60,"0"0"-7,0 0 17,0 0-15,0 0 0,0 0-19,-15-12-1,12 10-10,0 1 5,1 1 14,-2-1-23,0 1-5,-2 0-4,-2 0-6,1 0-6,-5 0 0,4 0 1,-1 0-1,2 0-1,-2 4 1,2 0 0,-3-1 1,3 2-1,-3 0 0,2 0 3,-1 1-3,-1 1 0,1-2 0,1 3 0,1 0 0,0 0 0,1 3-1,-2 1 1,2 3 0,-1 0 0,1-1 1,3-1-1,-2 1 0,1 0 0,-1-1 1,2 2-1,0 0 1,-4 0-1,7 0 0,-3-1 0,1-2 0,2-2 0,0 1 0,0-2-1,0 0-1,0 3 2,0-5 0,3 3 1,2-1-2,2-2 3,-2-1-4,1 2 4,-2-3-3,2 3 1,3-2 0,-3 2-1,5-2 1,-1 0 0,0-4 0,-1 2 0,-1-3 0,1-1 1,-2 2 0,1-2-1,-1 0 1,3 0-1,-2 0 1,4 0-1,1-2 5,-1-7-3,0 2-1,0-3 1,-3 2 0,3-2 1,-3 3 3,2-2 0,-1 0-4,-1 0-2,0-1 0,0-1 3,1-1-3,-1-2 0,-1 4 2,0-2-2,-2 3 4,-1 0 6,-2 1 0,0 2 3,-1-1-4,-2-1-1,1 1 1,-1-2-6,0-2 2,0 0-4,0 0 9,0 0-6,0-1-2,0 1 2,0 1 1,0 1 0,0 1-1,0 0 0,-1 1 1,-2 0 5,-2-1-8,-3 1 2,1-3 0,-2 3 0,0-2-1,2 1-2,-4 1 0,5 2-1,-1 2 2,1 2-1,-3-1-1,0 2-1,0 0-2,-3 0 0,0 0 1,3 8 1,-1 0-9,4-1 0,0 4-21,0 2-36,0 2-86,-1 0-100</inkml:trace>
  <inkml:trace contextRef="#ctx0" brushRef="#br0" timeOffset="26725.5274">11025 10281 64,'0'0'20,"0"0"24,0 0 29,0 0-35,0 0-26,0 0-9,0 0 9,5 0 7,-4 0-2,1 0 1,1 0 0,4 0 8,2 0 2,3 0-7,6 0 12,4 0 10,-1 0-31,4-6 1,2 0-2,-2 0-5,1-2-5,-4 2 3,4 0-4,-1 1 3,3 4-2,5 0 0,3-1-1,3-1 0,4 0 1,0-3 1,5 0-2,3 0 0,7 0 1,3 1-1,0 1 0,-4 0 1,-5 1-1,-7 1 0,-3 0 2,-2 2-3,0 0 2,3-4-2,1 0 2,1-2-1,1-4 3,-1 3-3,1 1 0,-4 3 1,-1 1-1,-2 2 1,-1 0 0,-4 0-1,0 0-1,3 0 1,-1 0 1,0 0-1,0 0 0,-2 2 0,2 1 2,0 0 0,4-1-1,2-2-1,4 0 1,2 0 1,4 0-1,0 0-1,-1 0 4,1-3 3,0-1 8,-1 3 2,-3-1-14,-6 2-1,-5 0 0,-4 0 0,1 0 3,-3 0-5,5 0 0,0 0 1,9 0 2,1 0 2,2 0-2,-2 0 2,-4 0-1,-2 0-1,-3 0 6,-4 0-3,-3 0-2,3 0-2,-3 0-1,1 0 0,8 0 2,1 0 0,6 0-2,-1-4 0,3 1 3,-5 0 2,-1 0-4,-5 1 4,1 1-4,-3 1 4,1 0-4,3 0 1,-5 0-2,-1 0 0,0 0-1,0 0 1,1-2 1,2-1 3,7-1 0,-1 0-1,-2-1-2,0 0 5,-5 2-5,-6 0 0,-7 0-2,-3 2 1,-4-1-1,-3 1 0,-2-1 1,0 1-1,-2-1 0,0 0 1,-4 2-1,1 0 0,0 0 0,-3 0 0,-1 0 1,1 0-1,-1 0 0,1 0 0,2 0 0,1 0 0,1 0 0,6-1 2,-5-2-1,-2 2-1,-2 1 0,-3 0 0,0 0 0,0 0-30,0 0-72,0 10-22,-14 1-80,-2-2-45</inkml:trace>
  <inkml:trace contextRef="#ctx0" brushRef="#br0" timeOffset="28508.2716">15140 10054 81,'0'0'48,"0"0"21,0 0-24,0 0-20,0 0 0,0 0-9,-27 0-7,21 0 12,0 4 0,2 7-10,-1 2-10,2 5 6,3-1 1,0 1-3,0-3 1,0-2-6,2-2 4,7-2-3,2-4-1,0-2 1,3-3 1,2 0 22,-1 0 16,0-8-3,-2-4-13,-3-2-1,-4 2-4,-1-2-3,-5-2-2,0 1-1,0-2-6,0 3 1,-9 2 0,-6 2-5,1 5-3,-3 3-1,0 2 1,1 0-4,2 0-2,3 11 4,2 1 1,3 1 1,4 2 0,2-3-3,0 2 1,0-2 1,2-3 0,7-2 1,2 0 1,1-3 0,-1-3 3,4-1 3,-2 0 7,3 0 1,1-5-3,-2-6 1,-3 1-6,-3-1-2,-3-1 3,-5 0 14,-1-2-2,0 2-9,0 0-7,-7 3 2,-4 3-1,-1 2-3,-2 4-1,0 0-1,-1 0-4,3 3 4,3 9-6,4 1-1,0 2 3,5-1-1,0-4 5,0 1 1,0-5-1,0-2-1,0 0 0,7-3 1,1-1 0,1 0 0,1 0 5,2-1 1,-1-9 2,-4 2-4,-1-2 0,-2 3 2,-4-1-3,0 1 4,0-1 1,0 2-1,-6 2-7,-5 2 0,-3 2-2,-2 0-9,-1 0-7,2 0 6,5 6-1,2 3 11,3 3-11,2 0-1,3 1 11,0-3 2,0 1-4,8-4-17,9-3-34,2-2-89,-1-2-160</inkml:trace>
  <inkml:trace contextRef="#ctx0" brushRef="#br0" timeOffset="30249.0467">15204 10198 91,'0'0'16,"0"0"3,0 0 47,0 0-19,0 0 35,0 0-16,-18 0-8,18 0-23,-1 0-10,1 0 8,0 0-1,0 0-9,0 0-7,0 1-11,-2 4-4,1 6 0,-4 4 1,2 4 7,-2 5 1,3 2-4,2 0 1,0 1-2,0 0-5,0 0 3,0 3-1,0 0 2,0 2-3,0 1 1,0 1 1,2 2-2,1 4-1,0-3 1,0-1 9,-1-2-2,1-6-5,-3 1 5,2-1 3,-2-1-1,1 2-9,-1 1 5,0 2 2,0-2-4,0 0-4,2-3 1,-1 0-1,2-3 2,0 0 1,1-2-1,-1 0 2,-1-2-4,-1 1 2,1 0-1,-2-2 0,1 1 2,1-2-3,-1-1 5,1-1-2,-1-3-2,2 2 1,0-1-2,0-2 0,1 1 1,-3 3-1,-1-1 0,3 3 3,-3 0-3,0 3 2,0-1 0,0 2 2,0-2 1,0-1-2,0-2 1,0 0-3,1-1 5,-1-1-5,0-2-1,2-2 0,-2-1 0,0 1 0,0-2 0,0 2 1,0-2 0,0 0-1,1-2 3,-1 2-3,0-2 0,0 0 3,0-3-3,0 1 0,0 1 0,0 0 0,0 0 0,0 0 0,2 0 0,-1 0 0,-1-1 0,0-1 0,0-3-1,0 2 1,0-1 1,0-1-1,0 3 0,0-1 1,0 0-2,0-2 2,0 2-2,0-2-1,0-1-1,0 0-7,0 0 0,0 0-9,0 0-7,0-5-26,0-12-130</inkml:trace>
  <inkml:trace contextRef="#ctx0" brushRef="#br0" timeOffset="32269.733">13858 12075 107,'0'0'10,"0"0"-7,0 0-3,0 0 9,0 0 12,0 0 55,41 2 0,-27-2-22,0 0-9,1-4 1,0 1-12,1 1-2,1-1-7,3 0-11,6-2 3,2 0 2,3 1-11,1-2-3,0 1 0,1 2-1,2 0 2,2 0-2,5 2 8,1-2 21,2-2-27,1-1-3,-1 0 0,4-1 4,-4-2-3,1 2 2,-3-3 1,-3 4 1,-4 0-3,-3 3-3,0 0-1,-2-1 1,4-1 0,-1-1 0,2 0 7,2-1-4,0-1 2,-4-1-2,-1 0 2,-3 3-2,-3 2-2,-4 2 0,0 1 1,1-1-4,0 1 0,4-3 0,0 3 0,5 1 1,0-2-1,1 1 1,1-1-1,-2 2 0,-2 0 3,0 0-3,1 0-1,0 0-1,1 0 2,2 0 0,0 0 0,-2 0 0,0 0 0,0 0 0,-1 0 3,0 0-3,-4 0 0,-1 0 0,-4 0 0,-4 0 0,-5 0 0,-4 0 0,-6 0-1,-4 0-19,0 0-11,0 0 9,-3 2-25,-12 4-63,0-3-29,-4-3-125</inkml:trace>
  <inkml:trace contextRef="#ctx0" brushRef="#br0" timeOffset="33943.0518">15183 11633 41,'0'0'48,"0"0"-1,0 0 21,0 0-15,0 0 1,0 0 13,-14-15-8,14 15-40,0 0-13,0 0-5,0 0 1,0 0-4,0-2 2,0 1 0,0 1-11,0-2 11,5-1 2,3 1-2,1 1 0,1-1-6,-1 1-1,-3 1 6,0 0-2,-3 0-5,-1 0 0,-2 0 2,0 0 1,0 0 5,0 0 0,0 0 6,0 0-1,0 0 7,0 0 16,0 0-3,-5 0-15,-4 0-6,-5 0 1,0 4-2,0 3-2,-2-1-1,1 1 0,-2 2-1,-2 1-1,3 3 2,1-1 0,1 0 0,5 1-4,-1-1 4,4 3 0,0-1-2,1 1 1,1 2 1,1-1 0,0 4 0,3 1 0,0-2-3,0 4 5,0-2-4,3 0 2,3 0 0,-2-3 2,1 0-2,-1-1 0,3-1-2,0-1 2,0 2-1,4-1 0,-1 0 1,2-1 40,-1-5-33,2 1-6,0-1 3,-1-1 4,0-1-1,-1-2-5,2 0 0,-1-2-1,4-1 1,-1 0 2,3-1 3,-3-1-3,0-1 0,0 2-2,0-2 2,-3 0-2,2 0-2,-3 0 1,0 0 0,-4 0-1,5 0 2,-1 0-2,3 0 8,3-3 3,2-8-2,2-1-2,2-3 12,-1-3-15,-3 0-1,-2 0 1,-3 0 2,0-1 2,-3-1 2,-4 2-1,-3-2-5,-2 1 2,-2 2 3,0-2 1,0 1 4,-6-1-12,-4 0 4,-4 1-6,1 0-1,-1-1 1,-2 0 0,2-1 0,-2-1 0,0 0-1,-1 0 0,1 2 0,-2 1-3,1 1 4,0 2-3,0 5 3,1 2 0,4 2 1,-2 5 5,4 1-6,1 0-7,0 0 1,3 0-8,5 0-13,-1 0-5,1 0-54,-4 1-51,-1 10-11,-4 2-95</inkml:trace>
  <inkml:trace contextRef="#ctx0" brushRef="#br0" timeOffset="34676.1282">15349 11956 63,'0'0'30,"0"0"-29,0 0 3,0 0 20,0 0-2,0 0 60,-6-42-37,4 39 52,1 2-42,-1 1-29,2-2-6,-1 2-7,1 0 3,0 0-1,0 0-10,0 0-5,0 7 0,0 13 2,-2 4 32,-1 5-2,0-1 3,0 3 2,2-1-18,-1-3-11,2-1 1,0-4-9,0-1 2,0-3 1,0-2-2,0-2 3,0-2-4,0-2-2,0-3-22,0-3-62,0-4-96,0 0-80</inkml:trace>
  <inkml:trace contextRef="#ctx0" brushRef="#br0" timeOffset="38421.5943">15202 10078 42,'0'0'31,"0"0"3,0 0 34,0 0-2,0 0-20,0 0-12,0 0-8,0 0-2,0-3-7,0 3-10,0 0-6,0-2 1,3-1 2,2-3 0,2 2-1,1-2 3,-1 3 5,1-1 0,-1 1 0,1 2-3,3 0-3,3-1 1,4 1 1,0-1 0,7-1 0,2-2-2,1 2 3,-1-1-1,0 0-3,0 2-2,-3-1-2,1 1 2,5 1 9,6-2 0,5 0 0,6 0 5,5-1-8,-1-3-6,4 3 3,-1-2-5,-1 2 1,-2-1 0,0-1-1,-2 0 0,-1 1 1,-1 2-1,-3 0 2,-1 3-1,-3-1-1,-1 1 3,2 0-3,-1 0-2,-1 0 2,-2 0 5,-1 0-5,2 0 0,-2-5-2,2 2 4,-3-1-2,3 0 0,0 3 0,0-1-3,-2 1 3,-2 0-1,2 1 1,2-2 1,1-1-1,5 0 0,5-2 0,0 2 0,5-1-1,-5 3 1,-6-1 1,-4 2-1,-3 0 3,-7 0-5,-1 0 4,-1 0-1,2 0 0,3 0-2,1 0 3,1 0 7,1-3-2,0 0-4,1 2 7,-1-1-4,-2 0-2,0 1 0,-3-1-1,-3 1 1,1 0 2,0-2-1,-1 0-3,0 0 6,-1-1-7,1 1 7,-2 0-5,-3-1-1,-1 3 0,-9-2 3,-5 1-2,-3 2 3,-4 0-5,0 0 5,0 0 7,0 0-3,0 0 0,0 0-2,0 0-3,0 0-1,0 0 1,-7 0-3,-2-2 1,-4-1-3,0 2-9,-5-1-33,0-1-57,1 1-150</inkml:trace>
  <inkml:trace contextRef="#ctx0" brushRef="#br0" timeOffset="40310.6907">18110 9393 141,'0'0'92,"0"0"-65,0 0 30,0 0-10,0 0-23,0 0 3,0 0-3,-1 18 22,1-2 20,0 4-27,0 2-9,0 4-15,0 3-5,0 3-2,0 4-1,0 4-1,0 7 6,0 3 0,3 1 43,3 0-38,4-1-4,-1-1 0,0 0 0,1-2 4,-4 0-4,0 0 7,-3 0-12,-1-1-3,-1 4 4,-1 2-1,0 4-5,0 3 11,0-1 5,2 0-12,1-7-4,2-7-2,-4-8 3,2-6 1,-2-6-5,-1-3 0,0-6 0,0-5 0,0 0 0,2-6 0,-2 2 0,0 0 0,1 0 0,-1 0 0,0 3 0,2 2 1,-2 1-1,0 0 0,1-2 1,1 3-1,-1-3 0,1 1 0,-1-3-2,1 0 2,-2 1-5,0 2-6,0 1 5,0 1 6,0 6 0,0-3 0,0 2 0,0-3 0,0-2 0,0-2 0,0-2 0,0-5-2,0-2 1,0-2-39,0 0-7,0 0 6,0-13-53,0-5-315</inkml:trace>
  <inkml:trace contextRef="#ctx0" brushRef="#br0" timeOffset="41736.3376">18109 9322 119,'0'0'7,"0"0"-3,0 0 17,0 0 15,0 0-4,0 0 5,95 2 28,-68-2-24,3 0-7,1 0 12,4 0-15,4 0-2,3-8 5,2-2-14,3 0-10,6 2 3,1-2-7,2 3 25,2 1-9,-3 1-16,0-1 1,-3 2 6,0 0-10,-3-1 3,2 2-1,-4 0-3,-2 0 0,-1 1 3,0 1-3,0-1 3,2 1 1,3 0-2,6-4 1,6 0 9,2 1 1,1-2-13,-2 1-1,-6 2 2,-2-1-3,-8 1 0,0-2 5,-1 0 9,0 1-5,0-3-1,1 1-4,0 1-2,-1-1 0,-3 2-1,-2-1 2,2 0-1,-1 2-1,1 1-1,1-1 0,-1 0 0,3-2 1,-2-1 0,1 0-1,-3-2 0,-2 4 1,-3-2-1,-2 1 3,1 1 0,2-4-3,-1 1 0,1-1 2,5-1-2,-1 1 0,0 0 0,-4 0-2,-1 2 2,-5 0 2,5 2-2,-5 0 2,4 1-2,-1 0 0,0 2 0,2 1-2,-4 0 6,-3 0-8,-3 0 4,-6 0 0,0 0 0,-2 0 0,-3 0 0,-2 0 0,-1 1 2,-4 2-2,-4 0-7,-3 2-6,-1 1-21,0 5-25,-11-1-98,-16-2-346</inkml:trace>
  <inkml:trace contextRef="#ctx0" brushRef="#br0" timeOffset="43856.7578">21478 9015 48,'0'0'59,"0"0"-48,0 0 28,0 0 12,0 0-15,0 0 21,55-18-3,-42 15-15,-1 0-11,2 0-4,3 3-3,1-2 5,3 1-6,5-1-11,0-1 1,6-1 2,1 1-7,0 0-2,-2 1 1,-4 2-2,-5 0-1,-7 0-1,1 0 1,-2 0 0,1 0 1,1 0 1,0 4-1,1-1-1,-1-2-1,-5 1 1,-1-2 2,-1 1-1,-4-1 6,-1 1-4,-2-1 3,1 0-5,-3 0-1,0 0 1,0 0 3,0 0 8,0 0 21,0 0 1,0 0-12,0 0-2,0 0 2,0 0-12,0 0-3,0 0-4,0 0-2,0 0-2,0 0-1,0 2-4,0 2-2,0 4 4,-3 2 3,-2 4 0,1 3 0,-1 1 0,2 3 0,-1 1 0,1 4 2,0 1 1,1 1-1,1 4 0,1 2 3,0-2-1,0 3-3,0 1 5,0 3 0,0-1-4,0-2-1,0 2 1,3 0 5,0 2 1,0 1-3,-2-2 1,2 0-4,-3-3 1,0 0-3,0 2 5,0-4-3,0-1-2,0 1 2,0-4-1,0 1-1,0 1 1,0-1-1,0 1 2,-4-2-2,-2 0 0,3-2 3,-2-1-2,1-2 3,2-4 0,1 2-1,1-4-3,0-1 3,-2 2-3,1-2 1,-2 0 1,-1 2 9,-1-1-1,1 2-2,-1 1-1,0 0-6,1 1-1,-1-1 2,1 2-2,0-1 3,-1 1-3,1-3 0,-1-3 4,4-1 0,-4-2-2,2-1-2,-1-1 2,2-3-2,-1 1-1,3-1 1,-1 1 2,1 0 0,-2-1-2,1-3-1,1 4 1,0-4-2,0 4 5,0 0-3,0 0 0,0 5 0,0-1-2,0 3 4,-3-2-1,1-2-1,-1-2 1,3-5-2,0 0 2,0-6-1,0 1 0,0-2-3,0 0-13,0 0-15,0 0-16,0 0-10,-3-7-93,-7-3-286</inkml:trace>
  <inkml:trace contextRef="#ctx0" brushRef="#br0" timeOffset="45807.7245">18300 11122 72,'0'0'78,"0"0"-39,0 0-2,0 0 0,0 0-21,0 0-10,27-10 5,-11 6 25,2 2 4,3 0-3,-1 2-7,0 0-11,2 0-8,2 0 0,0 0 1,8 0-2,2 2 3,-2-1-8,4-1 0,0 0-4,-1 0 4,2 0-2,1 0 2,3 0 15,-1 0 10,3 0-20,-2 0-10,-4 0 2,1 0-2,-3 0 2,2-3-1,-1 2 1,-1 1-2,-1 0 0,-3 0 0,-1 0 0,1 0 0,1 0 0,-1 0 0,0-3 0,-1 0 0,2 1 1,-3-1-1,0 2 1,-1-1-1,-1 0 0,0 1 0,-1 1 0,0 0 0,3-1 0,0-1 0,1 1 0,2-4 1,-1-1-1,0 0 2,2 0 0,0 0-2,1 0 0,-3 0 2,0 2-3,-3-1 3,-1 2 0,-2 0 0,-1 1-2,-1 0 0,0-3 2,2 2-2,2-3 0,1-1 0,5-3 3,-1 3 1,-1-2-3,2 3-1,-2 0 4,2 1 4,-2 2 12,1 0-17,-1 2-3,0-1 2,1-1 0,1 0 0,3-3-2,2 0 0,1 0 0,1-2 0,2 4 0,-3 1 1,-3 2-1,-4 1 1,1 0-1,-1 0 0,-3 0 1,1 0 0,0 0 1,3 0-1,1-2-1,3-1 0,1 0 0,-3 2 4,0-3 1,-4 4-3,-1-1-1,-5-1-1,1-1 0,-1 2 3,1-2-3,-1 2 0,2-1 0,2-3 0,0 2 1,1 0 0,1-1-1,-1 0 0,1-1 0,-3 0 0,-1 2-1,-7 0-5,-2 3-16,-6-1 2,-1 1-3,-3-1 4,-2 1 10,-3 0-6,-3 0 10,0 0-5,0 0-40,-9 0-109,-13 0-183</inkml:trace>
  <inkml:trace contextRef="#ctx0" brushRef="#br0" timeOffset="48198.598">18879 9549 208,'0'0'79,"0"0"-15,0 0 27,0 0-13,0 0-31,0 0-17,0-3-10,-8 3-15,-2 0-5,-2 0 0,-3 0-4,-3 7 2,0 0 2,2 0-2,1 1-3,3-4 5,3-1 1,0-1-1,1-1 0,2-1 1,-1 2-1,-2-2 0,3 0 4,0 0-4,2 0 1,2 0 1,1 0 0,1 0 0,0 0 6,0 0 7,0 0 6,0 0-5,0 0-3,0 0-1,0 0-2,0 0 3,0 0-2,0 0 0,0 0-5,0 0-4,0 2-2,0 4-4,0 6-2,0 9 5,0 7 1,0 7 0,0 3 1,0 1-1,0 0 2,0-3-2,0 2 2,1-4-2,2 4 0,-1 2 0,-1 1 1,1 1-1,-2-3 1,0-1 3,0 0-4,0-1 4,0 1-1,-3 1 3,-5 0-1,2-1 2,-1 0-6,1-1 0,3 1 0,0-4 0,1-4-2,1-1 2,1-8-2,0-1 1,0-6 0,0-1 0,0-3 0,0-3 0,0 0 0,0-1 0,0 1 1,0 4-1,1 1 0,2 3 2,-1-2-2,-1 1 2,1 0 0,-2-2 1,0-2 0,1-1-1,-1-3-2,0 0 0,3 0 0,-3 2 0,3 2 0,-1 2 5,-1 4 1,2-3-1,-3 0 0,1-2-3,2-2-2,-1-5 0,0 0 0,2-4-1,7 0 1,8-7-3,11-14 2,7-4-6,1-1-6,0 5-16,-7 2 3,-6 4-2,-5 3-3,-4 1-34,-5 3-58,-9 6-171</inkml:trace>
  <inkml:trace contextRef="#ctx0" brushRef="#br0" timeOffset="48853.1538">19153 9647 338,'0'0'116,"0"0"-10,0 0-18,0 0-32,0 0-37,0 0-19,0 11-4,0 14 4,0 7 5,-3 3-4,0-1 3,1 1-3,1-4-2,-1 1 1,2-4-25,0 0-52,0-7-109,0-6-180</inkml:trace>
  <inkml:trace contextRef="#ctx0" brushRef="#br0" timeOffset="49702.123">21073 9498 273,'0'0'82,"0"0"-35,0 0 19,0 0-36,0 0-26,0 0 10,-59 21-11,41 2 6,1 4 17,4 2 20,5 1-21,6-5-8,2 1-11,0-4-3,10-2 1,5-4-3,6-2 1,1-7 4,1-2 0,3-5 14,1 0 21,1 0-27,-2-12-9,-1-5 10,-5-1-8,0-3-3,-3-1-2,-5-2 8,-3 0 3,-8-1-8,-1 2 2,0 0-3,-6-1-4,-13 1-19,-4 5-26,-3 5-30,-9 6-101,-2 7-97</inkml:trace>
  <inkml:trace contextRef="#ctx0" brushRef="#br0" timeOffset="50620.0626">19129 10449 50,'0'0'7,"0"0"-5,0 0 26,0 0 28,0 0-4,-53 83 7,50-58-1,3 1-7,0 0-18,0-2-12,8 0 12,6-3-4,2-6-16,1-1-7,0-4 2,3-5-2,2-2-3,2-3 1,4 0 12,-1-6 25,-2-8-9,-3-4-15,-6 0-4,-5 0 12,-7-1-3,-1-2-3,-3-2-1,0 0-7,0 1-5,-10 4-3,-7 2-1,-4 6-2,-4 6-3,-5 4-17,2 0-27,1 3-98,3 8-12,6 0-93</inkml:trace>
  <inkml:trace contextRef="#ctx0" brushRef="#br0" timeOffset="51676.2065">20617 10469 64,'0'0'68,"0"0"-65,0 0 75,0 0-15,0 0-22,0 0 18,60 21-13,-49-18 1,1 0-15,3 0-11,0-3-5,3 0-1,0 0 2,3-3 5,-1-9-7,0 0-2,-2 2-5,-4-1 2,-4 1 7,-6-3 10,-1 1-14,-3 0-9,0-1 3,0 1-3,-10 1-3,-5 4 0,0 2-1,-6 5-3,-7 0-13,-5 8 3,-5 11-17,-1 4 25,1 5 5,8 4 0,7 3 0,9 1 4,6-2 10,7-2-11,1-3-2,0-7 1,6-2 0,11-5-1,3-3-2,6-4 3,5-5 2,5-3-1,4 0 1,6-10-2,1-5-2,-3-1-30,-6 1-59,-12 1-59,-10 4-82</inkml:trace>
  <inkml:trace contextRef="#ctx0" brushRef="#br0" timeOffset="52239.9643">20972 10272 268,'0'0'101,"0"0"-93,0 0-4,0 0 36,0 0-21,0 0 17,30 0 0,-21 0-17,2 0 3,1-2-8,1-7-8,1-1-4,-3-3-2,-4 5-21,1-2 12,-5 6 9,-2 3 2,-1 1 2,0 0 3,0 0 0,0 0-7,0 10-6,0 7 6,0 2 2,0-1 0,0 0 2,0-1 2,6-3-4,2-4-2,2-1 0,-3-3 1,3-1-1,-1-5-3,4 0-77,-1 0-88,3-9-119</inkml:trace>
  <inkml:trace contextRef="#ctx0" brushRef="#br0" timeOffset="52424.4856">21145 10149 366,'0'0'100,"0"0"-71,0 0 38,0 0-42,0 0-25,0 0-1,-12-7-74,9 9-103,0 4-50</inkml:trace>
  <inkml:trace contextRef="#ctx0" brushRef="#br0" timeOffset="52994.8965">21467 10088 366,'0'0'163,"0"0"-141,0 0-7,0 0 0,0 0-10,0 0 13,-4 59 40,-7-25-32,-2 0 3,-2-1 1,-3-5-2,-1 0-15,1-3 0,-2-2-12,1-2 2,-1-3-3,4-6 0,6-6-17,2-6-17,5 0 11,0-9-8,1-9-31,2-5 24,0 0 30,0 2 3,0-1-3,0 1 8,13 3 2,-1 0-2,4 6-1,-2 3 1,2 4 1,-4 5 3,1 0 3,-2 6 19,-1 11-7,2 2-6,-3 1 9,2 1-17,2-3-2,-1 0-3,3-1-11,0-2-96,1-3-100,-2-3-129</inkml:trace>
  <inkml:trace contextRef="#ctx0" brushRef="#br0" timeOffset="54528.6133">21434 9352 43,'0'0'302,"0"0"-287,0 0-13,0 0 11,0 0-6,0 0-2,-7 2 2,8 1 6,8-2 47,3 1-5,2-1-11,-1-1-6,5 0-24,3 0-3,0 0-8,3 0 0,-1 0-1,0 0 0,-5 0-2,-2 0 2,-4-1-2,-4-1-10,0 1 0,-2-1 5,-4 2 4,-1 0 0,-1 0 1,0 0 1,0 0-1,0 0 0,0 0-5,0 0 3,0 0-11,0 0 13,0 3 1,0 8-1,-3 4 5,-1 3-3,-3 4 8,2 4-1,1 3 0,2 4-3,2 4 12,0 3 2,0 2-7,0 1-7,0 2 2,2 1 4,-1-3-1,2 1 3,-1-4 8,1 1-7,-2 0-3,3-5-6,-2-2-5,-2-2-1,1 0 0,-1-2 1,0 0 0,0-1-2,0-2 2,0-3-1,0 0 3,0 0-6,0 2 3,0-2-1,0-2 1,3-2 0,-1-1 0,1-2 1,-2 0-1,-1-3 0,2 0 1,-1-2-1,3 2 0,-1-1 3,-3-1-3,1 0 0,1-1 0,-1-1 1,1-1-1,-2 2 0,0-4 0,0 1 0,0 0 1,0-4 1,0 0 2,0 3-4,2-4 1,-2 0-1,0 1 0,2-1-2,-1 2 2,1-1 2,-2-1-2,0 0 2,0-1 0,0-1-2,0 0 2,0 2-1,0 1-1,1-1 1,-1 0 0,2-2 1,-2 1-2,0-1 0,0-1 0,0 0 0,0 0 4,0 0 0,0 0 5,0 2 13,0-1-10,0 0-5,-2 4 0,-8 0-2,-1-1-2,-5 1-3,-5-1-12,-4 2-9,-7 2-10,-3 3-11,-3-3-4,-2 3-8,6-4-16,1-1-161</inkml:trace>
  <inkml:trace contextRef="#ctx0" brushRef="#br0" timeOffset="56650.0949">21976 10087 61,'0'0'38,"0"0"45,0 0-9,0 0-18,0 0-3,0 0-9,0 0-14,0 0-10,7 0-9,4 0 2,3-4 7,3 2-4,7-3 6,4 1 6,8-3-4,5 0-8,2-2-8,0 2-1,1 1-1,0-1-5,-1 3 12,3 0-4,1-1 1,-1 2-6,-1 0 2,1 0 1,2-2-2,2 3-3,3-1 6,-1-1-4,3 1-4,3 0 3,4-1-1,2 1 0,0-1-1,-6 0-1,-4 1 0,-4 0-1,-5 0 1,4-1 0,4-1 0,0 0 1,5 1-1,-1 1-3,-2 2 3,-4-1 4,-2 1-4,-4-1-1,0 1 1,-2-3 1,3 4 1,2 0-4,6 0 4,7 0-2,8 0 1,7-1 0,3-1-1,3 0-1,-6-1 1,-10 0 0,-7 1-1,-5-1 1,-5 3 0,-5-2 0,-4 1 0,-5 1 1,-5 0-1,-7 0 0,-4 0 0,-4 0 0,-6 0 0,-5 0-14,-4 0-25,0 0-30,-10 1-60,-15 4-113</inkml:trace>
  <inkml:trace contextRef="#ctx0" brushRef="#br0" timeOffset="61189.7125">16042 11858 18,'0'0'30,"0"0"26,0 0 10,0 0-6,0 0 2,0 0-20,0-3-19,0 3-8,0 0 1,0-1 0,0 1 1,0 0-11,3 0-6,2 0 0,1 0-1,3-2 1,3 1 2,1 1-2,4 0 5,2 0 1,-1 0 2,1 0-2,-2 0-3,4 0 0,1 0-1,6 0 0,6 0 0,8 0-2,9-3 2,4 0-2,2-3 2,3-2 1,-1 2-2,-3 0-1,0 2 1,-1 1 1,-2 1-3,0-1 2,0 0 4,-1-2 1,-1 0-6,2 0 2,-2-1 0,0 1 5,-2 1 4,-1 1-2,-2-2 4,-3 4 9,0-2-5,-2 0-10,1 0 1,2-1-5,1-1 6,6-1 2,1-5 2,-1 1 26,1-2-15,-3 1-11,-6-1 2,-1 5-3,-3-1-7,-5 5-4,-3 0 1,-4 2-2,-5 1 0,-2 0 0,-6 0 0,-4 0-1,-2 0 1,-5 0-4,0 0-2,-2 0 1,-1 0-4,0 0-11,0 5-35,-6 6-15,-12 1-84,-1-6-116</inkml:trace>
  <inkml:trace contextRef="#ctx0" brushRef="#br0" timeOffset="61906.9793">18067 11389 214,'0'0'118,"0"0"-71,0 0-12,0 0 21,0 0-4,0 0 11,-7 0-20,7 4-26,-2 19-13,2 9 32,0 2-6,0 4-8,0-1-10,0 7-9,10 2-3,-2 4 10,-1 1 19,1-2-17,-1-4-9,1 0 13,-5 3-8,-3 2 1,0 2-5,0-1-2,0 1-1,-8-6-1,-2-5-1,1-9-15,3-10-13,3-8-24,3-13-46,0-1-216</inkml:trace>
  <inkml:trace contextRef="#ctx0" brushRef="#br0" timeOffset="62893.8009">18122 11468 280,'0'0'51,"0"0"-26,0 0 16,0 0-5,0 0-7,0 0-2,0 0 2,29-31-1,-13 31 19,5 0-2,4 0-20,7 0-13,6 0-5,7-5-1,6 0 2,1-2 2,2 4-7,-8 2 0,-4 1 1,-5 0-3,-2 0-1,0 0 5,-4 0-2,-3 0-3,-6 0 2,-3 0-2,-7 0 2,0 0 0,-6 0-1,0 0-1,-2 3-1,-1-2 1,-1-1-2,0 0 2,-2 2 3,0-2-2,0 0 3,0 0 4,0 0 8,0 0-4,0 0-7,0 3-5,0 1-6,0 5 6,0 5 0,0 2 0,0 4 3,0 2-3,1 3 1,-1 3 0,0 2 1,0 6 4,0 2 7,0 4-2,0 1-6,0 0-2,0 2 1,0 1-4,0 0 1,6 2 1,3 0-1,3-1 9,1-2-8,-1-5-2,0-6 0,0-7 0,-2-6 1,-2-4-1,-1-5 0,-4-5 0,-1-4 0,-2-1 1,0-2-1,0 1 8,0-1 7,0 0-9,0 0-4,0 0 1,0 0 3,0 0 3,0 0 0,-5 0 1,-14 3-9,-9 4-1,-8 3-1,-5 3-4,-2 0-9,1-2 7,-1-1-6,1-3-15,-1-3 6,-1 0-4,-3-3 9,-1-1-6,2 0-4,-2 2-8,3 1-14,3 0-33,1 0-23,7-1 46,4 1-111</inkml:trace>
  <inkml:trace contextRef="#ctx0" brushRef="#br0" timeOffset="63526.426">18455 11643 238,'0'0'98,"0"0"-47,0 0 35,0 0 9,0 0-39,0 0-41,-3 22-11,-6 21 15,-3 7 0,2 7-4,1-1 14,-1-4-16,-1-2-11,0 0-2,1-5 2,1-2-2,1-5 0,5-6-3,0-9-14,3-7-36,0-11-56,0-5-88,11-2-94</inkml:trace>
  <inkml:trace contextRef="#ctx0" brushRef="#br0" timeOffset="63896.2749">18519 11601 357,'0'0'60,"0"0"-5,0 0-33,0 0 44,0 0-26,0 0-9,0-19-5,0 19-25,7 1 5,4 16 4,1 9 31,1 11-11,-2 5-12,-2 1-2,1 3-6,-2-4 2,1-3-8,-2 1 1,3-3-5,-1-3-1,1-4 1,-3-2 0,-1-6 0,-2-2-9,-2-5-7,-1-5-13,-1-2-25,2-4-36,-2-1-15,0-3-48,0 0-81</inkml:trace>
  <inkml:trace contextRef="#ctx0" brushRef="#br0" timeOffset="64128.0658">18480 11992 382,'0'0'99,"0"0"-78,0 0-17,0 0 6,0 0 0,0 0-8,57-28 6,-35 23-8,-5 2-14,-1 3-65,-2 0-8,-1 0-51,-4 0-80</inkml:trace>
  <inkml:trace contextRef="#ctx0" brushRef="#br0" timeOffset="65399.7349">18883 11917 118,'0'0'17,"0"0"-15,0 0 2,0 0 6,0 0 11,0 0 24,41 1-11,-25-1 7,1 0-2,3 0 1,2-1 3,5-3-1,3-2-5,7-1-11,7 1-7,5 2-9,6-2 44,0 1-32,-4-1-12,-3 4-6,-6-1 7,-3 1 0,0 0-7,0 2-2,3-1-1,3-1 5,0-1-5,2-3 2,0 2-1,0-2 6,-2 0 11,-2 0-8,-4 3-3,-4 0-4,-4 1-3,-1 0 1,-2 2 3,0 0-4,1 0 7,4 0-4,1-1 0,5-2-1,2-3 0,-2-2-3,-1 0 0,-6 0 1,-3 3-2,-4 1 1,-7 4 0,0 0 0,3 0 0,0 0 1,4-1-1,7-2-6,-4-2-7,0-3 10,-1 1 2,-6 1 0,-6 1 0,-5 2 1,-3 2-2,-3 1-25,-4 0-77,0 0-162</inkml:trace>
  <inkml:trace contextRef="#ctx0" brushRef="#br0" timeOffset="67103.6048">20627 11747 66,'0'0'10,"0"0"27,0 0 18,0 0-36,0 0-7,0 0 7,88-26 19,-70 23-8,1 1-8,-3-1 4,0 3-10,-3-2-3,4 2-5,1 0 0,7-2 1,6-1 13,7-1-10,5-2 9,-3 0-6,-1 1-5,-4 1 2,-6 1-1,-5 3-3,-2 0 9,1 0 5,3 0 5,4 0 1,6 0-12,3 0-8,1 0-2,0-5 1,-4-1-6,-3 0 3,-5 2 0,-2-3 0,-1 1 4,2 2 0,6-2 0,5 0-1,3 0 3,1 2-8,2-3-1,-3 3 0,-2 0 1,-1-2 2,-5 2-8,0 1 4,1 0 0,2 0 0,6-4 2,7-1-1,5 0-1,1-2 0,0 3 0,-4 1 0,-9 1 1,-5 3-1,-3 2 0,-3 0 0,2 0 0,2 0 1,1-2-1,0-1 0,1 0 0,3-3 0,-1-2 1,1 1-1,-1-3 0,0 0 1,-2-2-1,2 0 10,4-3-9,3 1 0,5 1-1,0 1-1,-2 0-3,-3 3 2,0-2 2,2 4-1,0-3-8,4 5-1,-4-3-12,0 3 11,-6 0 6,-1 0 4,-2 0 0,1-1 1,2 2 0,-2 0 0,-2-1-12,-5 0-33,-5 2-22,-7 3-31,-9 0 41,-8 0-106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07:58:13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14081 759 1,'0'0'33,"0"0"20,0 0 4,0 0 15,0 0 16,0 0-21,0-33-1,0 26-29,0 1-29,0 1 12,0 3-20,0-1 3,0 0-3,0 1 4,0-5-5,0 1 1,-3 0 0,-2 0 14,-1 0-7,1 3 29,-2-1-36,-2 1-5,0 3 3,-6 0-8,-1 0-4,-2 1 11,-2 11-6,-3 3 9,0 2 0,-2 2-4,1 4 2,0 3 2,-1 2 0,-2 7-5,2 1 5,-2 2 0,7 1 0,1-1-3,5-1 1,7-4 2,6-1 0,1-5-6,7-1 8,14-4-2,6-5 7,9-4-7,1-4 13,6-4-8,1-4-4,-1-1-1,-4 0-15,-5 0-28,-6-6-62,-7 0-78</inkml:trace>
  <inkml:trace contextRef="#ctx0" brushRef="#br0" timeOffset="971.1221">14371 679 123,'0'0'49,"0"0"-10,0 0 1,0 0 40,0 0-7,0 0-50,0-2-2,-1 2-21,-5 8-25,-1 20 24,-4 9-2,-1 8 3,6 3 14,0 1-6,6-6-6,-1-4-2,1-3 5,0-5-6,0-3 1,0-2 0,1-5 3,2-2 0,2-4-6,-2-4 1,1-2-54,-1-6-48,1-3-46</inkml:trace>
  <inkml:trace contextRef="#ctx0" brushRef="#br0" timeOffset="1534.999">14383 700 99,'0'0'31,"0"0"-1,0 0-20,0 0-1,0 0-14,0 0 5,18 0-7,-4 20 7,5 10 0,-2 4 19,2 7-10,-1 0-7,0-5 13,1 0-11,-2-3 3,0-2 14,3-4-8,-1-2 0,0-1-13,0-2 7,-2-5-7,-2 1 0,0-6 0,-6-1 8,-3-5-4,-1-3-4,-4-3 7,2 0-5,1 0 87,4-9 17,6-14-78,5-7-21,2-6-3,-2-4-4,1-1 0,-5-1-1,-4 0-2,-3-1 3,-4-2 0,-1 3 0,-1 0 0,-2 8-4,0 11 2,0 8-26,0 7 12,0 7-39,0 1-106,0 0-42</inkml:trace>
  <inkml:trace contextRef="#ctx0" brushRef="#br0" timeOffset="2220.7911">15234 688 28,'0'0'48,"0"0"-31,0 0-15,0 0 7,0 0-8,-84-48 17,68 47 0,2 1 4,-2 0-10,0 6-12,-2 16 0,0 10-1,0 7-7,3 7 6,2 3 1,5-3 2,5 0 2,3-5 6,0-1 23,5-4 2,11-3-21,3-4-10,5-5 48,3-3-36,1-6 1,1-4-9,2-8-1,-1-3 13,0 0-16,2-11 7,-2-9-6,0-5 1,-6-4 4,-3 1-6,-3-4 12,-8-3 18,-1-4-9,-5-3-6,-4-3-8,0 2-5,-4-2 10,-6 8 24,-2 7-32,0 8-7,5 6-14,-1 9-46,-1 7-56,-3 0-54</inkml:trace>
  <inkml:trace contextRef="#ctx0" brushRef="#br0" timeOffset="2806.7704">15541 660 164,'0'0'48,"0"0"4,0 0-52,0 0 3,0 0-3,0 0 6,0 0-3,42-34 1,-15 34-1,4 0 1,8 0 3,5 0-1,3 0-6,0 0 0,-3 0 1,-4 0 0,-7 0-1,-6 0-1,-3 5-8,-7 0-76,-4-1-16</inkml:trace>
  <inkml:trace contextRef="#ctx0" brushRef="#br0" timeOffset="3145.0532">15802 645 60,'0'0'122,"0"0"-93,0 0-29,0 0-7,0 0 7,0 0 39,-28 100 17,23-66-12,2 3-27,0 0 7,0-6-1,3 1-22,0-5 14,0-3-15,0 0 6,0-3-1,0-2-2,0 0-3,0-3 0,0 1-9,0-2-41,0-3-80,0-5-42</inkml:trace>
  <inkml:trace contextRef="#ctx0" brushRef="#br0" timeOffset="7555.1397">7392 666 29,'0'0'43,"0"0"-12,0 0 17,0 0-4,0 0 0,0 0 4,0 0-3,-9-12-11,9 12 7,0 0-22,0 0-12,-3 0-7,3 0-7,0 0-2,0 18-16,-3 9 18,-1 8 4,1 5 3,-2 4 0,2 1 2,2-4 1,1-1-5,0-5 2,0-4 0,0-2-4,0-3 6,4-4-2,-1 1 2,-1-4 0,1 1-4,-3-2-13,4-3-40,-4-3 0,0-4-63,3-7-14</inkml:trace>
  <inkml:trace contextRef="#ctx0" brushRef="#br0" timeOffset="8288.1025">7433 482 76,'0'0'67,"0"0"-35,0 0-12,0 0 2,0 0 5,0 0 14,74-68-39,-60 68-2,5 0 0,-1 18-13,3 8 9,-2 8 4,-7 3 0,1-1 7,-7 0 14,-3-4-21,-3-1 0,0 1 0,-1 1 6,-17-1-4,-6-4 4,0-4-6,-1-7-17,1-7 14,9-7-6,-3-3 2,2 0 7,4-10 1,3-4 1,4 1 20,1 2-18,4 2 19,0 4 4,0 4-3,0 1-20,0 0-4,4 0-13,10 0 9,2 14-15,4 4 17,-3 6 0,2 1-2,0 3 2,0 0 3,2-1-1,0 2 12,-2-4-7,-2-2-3,-4-3-2,-1-2 6,-4-2-1,-4-1-5,2 0 0,-5-4-4,-1-2-21,2-5-3,-1-2-45,1-2-71</inkml:trace>
  <inkml:trace contextRef="#ctx0" brushRef="#br0" timeOffset="8958.7111">7886 938 34,'0'0'11,"0"0"20,0 0-8,0 0-10,91 0 20,-75-2-28,-1 0 9,-7-1-2,-2 0-10,1-2 24,-5-1 12,-1-3-10,-1 0-2,0-4-24,-1-1 6,-14-3 19,3 4-16,-3 1 10,0 1 31,0 7-33,2 1-14,-5 3-5,1 0 0,0 17-4,-2 9-6,3 6 5,4 4 5,2 3-1,4-3-5,6-1 4,0-5 2,0-3 0,16-6 2,2-4 2,8-3-2,-1-6-1,5-3 9,1-5-10,5 0-8,1-2-38,-1-12-57,-9-3-83</inkml:trace>
  <inkml:trace contextRef="#ctx0" brushRef="#br0" timeOffset="10963.2033">8305 773 14,'0'0'66,"0"0"-32,0 0 20,0 0-33,0 0 9,0 0 21,-7-8-19,7 8-15,0 0-16,0 0-1,0 1-14,0 14 2,0 6 12,0 4 0,4-2 1,7 2-1,1-3 0,2-1 4,3 1-4,1-5 0,1 2 1,-2-4 3,0-3-3,-3-2 1,2-2-2,-5-3-1,-2-2 0,-6-2 1,4-1 0,-2 0 3,1 0 7,0-9 0,0-6-5,1-3-5,-1-3-1,0 0-11,-6-2 1,0-1 8,0 1-8,0 5 11,0 0-6,0 2 3,-5 1 2,1 0-1,1 2 2,-1 8 2,4 0-2,-2 5 0,2 0-2,0 0 2,0 0-7,3 0-2,9 0 3,2 0 5,0 0 1,1 0 0,2 0 0,-2 0 1,1 0-2,-1 0 1,0 0 0,-2 0 1,-1 0-1,-1 0 0,-2 0 1,-2 0-1,-1 0 0,-5 0 0,1 0 1,-2 0-2,1 0 1,-1 0 0,0 3 0,2 3-6,-2 3-12,3 6 15,0 3 3,-3 3 1,0 2 2,0 0 14,0-2 0,3-3-17,3 0 1,1-3-1,-1-2 1,2-2 7,1-2-6,-2-5 2,4 1 12,-2-3-16,4-2 6,-1 0 1,4 0-6,-1-3 13,-1-8-14,-1-3 4,-4-4 3,3-1-2,-3-5-7,2 0 2,-1 1-8,-4 2 6,-2 0 2,-1 0 0,0 1 2,-1 2 2,1 5-5,-2 5 1,1 3 0,-2 5 7,0 0-7,3 0-9,4 5-7,2 10 1,0 2 15,3 2 0,-3 2 2,2-3 0,-3 2-1,-3-3-1,-1-2 0,-2 0 3,-2-1-3,0 2 4,0-1 8,-8 0 6,-3-3-14,0-3 3,3-3-3,1-2 0,3-2-8,2-2 4,1 0 0,1 0-1,0 0 2,0 0-1,0 0 0,0 0-3,0 0-8,0 0-4,0 1-45,6 1 60,5 0 0,3-2 2,2 0 2,-1 0-1,2 0-2,-1 0-1,0-4 0,-2-3 7,1-2-7,-3 0 4,-3-3 4,6-2-7,-5-2 4,0-4-5,-2 1 2,1-1 4,-3 2-5,1 1 1,-4-1 14,-1 3 13,-2 3 3,0 3-13,0 5-9,0 1 20,0 1-21,0 2-7,0 0-2,0 0-9,0 0-3,0 10-43,0 10 40,3 1 14,-2 2 2,4-2 2,-1-1-2,1-2 1,1-3-2,3-3 0,1 0 0,5-3 0,2-2 3,3 2-3,0-3 3,5-1 3,-4-2-8,0-3 2,-3 0 0,3 0 6,-3 0-5,-2 0-1,2-5 0,-5-4-6,-4-1 5,0 1-2,-3 0 3,-4 1 0,1 1 0,-3-1-20,0 1-111</inkml:trace>
  <inkml:trace contextRef="#ctx0" brushRef="#br0" timeOffset="13283.8565">9445 995 38,'0'0'18,"0"0"12,0 0-4,0 0-15,0 0 17,0 0-9,75-11-7,-66 4 3,2-2-11,0 0-1,-2-3-3,1-1 3,-2-3 13,-4-2 4,-1-3 0,-1-7 11,-2-5-12,0-1-9,0 0-6,0 3 2,0 0 12,0 4-4,-2 0 12,1 3-8,1 1-10,0 4-4,0 1 3,0 1-3,0 2 9,-2 5-8,2 1 3,-1 1 4,-1 4-8,2 1 0,0 1 4,-1 1-6,1 1 22,0 0-18,0 0-6,0 0 0,0 0-3,0 0 2,0 0-4,0 0-11,0 0 15,0 1-18,0 16 4,0 4 11,0 4-2,-2 5 6,2 3 0,0 4 1,0 2-4,0 0 6,0 0-3,0 0 1,0-4 3,0-2-5,0-3 1,0-3 0,5-3-1,1-3 1,4-1 0,-1-3 1,2-4 1,-1-3-3,-1-4 1,3-1-8,0-2 3,1-1 4,-2-2 1,5 0 0,-1 0 2,0 0-3,3 0 1,-3-8 0,1-1 0,-2-1 0,-1-4 0,-1 2 0,-6 0 4,0 0-4,-3-1 0,-1 0 0,1 0 1,-2 2-1,2-1 0,-2 3-3,-1 0 5,0 3-2,0 1 0,0 2-3,0 2 2,0 1 1,0 0 0,0 0-1,0 0 1,0 0-8,0 4-26,0 10 14,0 1 17,0 2 4,2-2-1,1 1 1,0-1 0,3-1-1,0-2 0,0-1 1,6-4 1,-5-1-1,1-1-1,2-2 0,-4-3 0,3 0-1,0 0 1,1 0-3,1 0 3,2-5 3,-1-7-3,0-3 0,1-2 2,1 3-3,-1-2 1,-2 4 0,-4 3-1,1 3 1,-2 0 0,0 2 2,-2 2-1,1 1-2,1 1-4,-2 0-1,3 0 2,-2 6 2,1 4 2,-3 4-2,0-1 7,0 1-5,-1-2 0,-1 0 5,-1-1 0,0-3-5,0 0 4,0 0 5,0-4-7,0-1 12,0 0 5,0-3-17,0 0 16,0 0-11,0 0 8,0 0 23,0-3-1,0-9-35,4-3-2,7-4-22,1-4 18,4 3-18,-1 1 0,0 4 18,-3 2-3,-4 6 4,-1 3 3,-4 4-3,1 0-3,1 0-4,1 4 10,0 11-4,0 5-1,-3 1 5,-2-1-2,4-1 2,-2-1 0,3-1 0,0-4 0,-2-1 2,0-3 3,1-3-7,-5-3 2,6-1-4,-3-2 0,5 0-61,2-3-30,-3-15-148</inkml:trace>
  <inkml:trace contextRef="#ctx0" brushRef="#br0" timeOffset="13885.4672">9912 639 217,'0'0'81,"0"0"6,0 0-4,0 0-52,0 0 8,0 0 5,0 0-32,-2-24-5,2 24-7,0 0-7,0 0-17,0 0-65,0 0-54,0 0-85</inkml:trace>
  <inkml:trace contextRef="#ctx0" brushRef="#br0" timeOffset="14386.7669">9391 732 54,'0'0'120,"0"0"-24,0 0-49,0 0-39,0 0-8,0 0 1,33-11-1,-3 9 0,4-3 5,5-1-6,3 0 1,-3 0 0,0 0 1,-5 1-1,4 2-7,-8 2-42,-10-1-73,-7 2 5</inkml:trace>
  <inkml:trace contextRef="#ctx0" brushRef="#br0" timeOffset="15103.9331">9129 586 296,'0'0'98,"0"0"-34,0 0-44,0 0-15,0 0 1,0 0-1,0-9-10,0 9-2,0 0-69,0 0-49,0 0-67</inkml:trace>
  <inkml:trace contextRef="#ctx0" brushRef="#br0" timeOffset="15535.9476">8645 634 69,'0'0'111,"0"0"-16,0 0-18,0 0-15,0 0-49,0 0-10,-7-6-6,7 6-67,0 0-103,9 0 71</inkml:trace>
  <inkml:trace contextRef="#ctx0" brushRef="#br0" timeOffset="17478.3918">10712 804 13,'0'0'74,"0"0"-24,0 0 26,0 0 3,0 0-1,0 0 12,-3-28-54,-2 22-24,-2 1-12,1-1 6,0 2-5,-3-2 3,-1-1-4,-1 3 0,0 3-4,0 1 3,-3 0 0,1 0-5,-1 10 1,0 13 3,2 5-2,1 6 1,2-2-7,6 1 7,3-5 3,0-3 0,0-5-5,10-2 6,6-6-2,0-2 0,-1-4-52,3-2 39,-3-4 7,4 0 7,-1 0-6,0-15 8,-2-3-2,-4-5 4,-1-1-2,-3-3 10,-2 1-6,-1 5 3,0 6 17,-2 7-6,-3 4 24,0 4-11,1 0-33,2 11-10,0 15-8,3 12 18,-5 10 4,-1 5-1,0 4 2,0 2 3,0-2 0,-3-1-6,-7-6-1,1-5 4,-2-8 3,-5-2-6,-6-8 9,4-6 1,0-7-5,4-9-3,3-5 6,3 0-4,-1-16 8,3-8-4,2-4-1,4-6-9,0 1 4,9-3-5,10-3 1,7 1 0,5 1-13,2 2 11,1 5-22,3 4-19,-1 8-59,-2 6-19,-2 5-101</inkml:trace>
  <inkml:trace contextRef="#ctx0" brushRef="#br0" timeOffset="19831.054">11738 1023 13,'0'0'40,"0"0"-40,0 0 2,0 0 0,0 0-2,0 0 10,2 1 9,-2-1 6,3 2 0,1-2 3,2 0-3,0 0-20,3 0 26,2 0 1,6 0-20,3 0 12,-1-5-17,4-6 0,-3-1 3,0-6-7,-4-3 4,-2-6-3,-1-5-1,-7-2 2,2-5-4,-5-4-1,-2 1 7,-1 3 1,0 3 9,0 5 15,0 1-23,0 4 27,0 5-30,0 3 0,0 7 9,0 7-11,0 1 7,0 3-6,0 0-5,0 1-2,0 20-55,0 11 57,0 9-3,0 7 6,0 6 2,0 0-5,0 1 6,0-12-5,7-5-1,5-8 0,6-4 3,0-5 0,1-5-3,3-4 0,0-4 3,3-5-3,2-3 0,1 0 2,2 0-2,0-14 2,0-3-2,1-2 0,-1-5 1,-3-3-9,-5-2 8,-2-3-1,-7 0-6,-3-3 5,-5 1 2,-4 2 0,-1 3 0,0 4 1,0 2 1,0 3 6,0 4 2,0 2-8,-1 7-2,1 2 0,0 2 1,0 3 8,-2 0-9,2 0-2,0 12-11,-1 13-15,-2 12 28,-3 6 4,3 4 3,0 2-3,0-3-2,2-8-2,1-7 2,0-8 2,0-4-6,0-5 2,0-3 0,0-7 2,0-3-2,0-1 0,0 0 8,0 0-4,7-10 9,5-14-13,3-6 5,3 0-11,0 3 4,-2 7 2,-2 8-5,-4 5-2,-1 5 7,-1 2-5,2 0-13,0 6 14,2 9-3,2 0 7,-1 3 0,2 0 3,-1-3-3,-2-1 0,2-4 0,-3-1 0,2-1 0,1-2 0,2-5-1,1-1 6,5 0-5,2 0 0,-2-7 0,1-4-1,-6-2 2,-3-4-1,-2-1 2,-5-4 2,-2-6-4,-4 0 0,-1 2 1,0 5 9,0 6 34,-4 8-10,-4 3 19,1 4-53,2 0-3,-1 17-9,0 9-8,5 8 19,1 1-3,0-5 4,0 0 0,12-3-9,1-4-10,1-3 6,2-5 5,-1-4 6,3-3-16,0-5-39,4-3-108</inkml:trace>
  <inkml:trace contextRef="#ctx0" brushRef="#br0" timeOffset="20449.3309">11792 698 22,'0'0'73,"0"0"-4,0 0 5,0 0-57,0 0-2,0 0-14,42-32 9,-15 30 18,2 1-6,6 1-6,4-2-8,8 1-6,5-1 7,1-1-5,0 2-4,-1 1-21,-10 0-100,-9 0-70</inkml:trace>
  <inkml:trace contextRef="#ctx0" brushRef="#br0" timeOffset="23423.7369">17367 564 59,'0'0'113,"0"0"-18,0 0-15,0 0-45,0 0 7,0 0 8,-9-61-31,4 55 0,-2 0-7,1 5-4,2-2-6,-5 1 3,-4 1-6,-4 1 1,-5 0-7,1 0 4,0 0 3,2 0 0,1 0-1,0 4-2,-3 5 3,-1 3-6,-1 2 9,-1 1-8,0 3 5,2 3 0,-1 10 0,-2 8-8,4 10 8,3 8-2,7 2-1,5-2-1,6-3 4,0-7 0,0-5 1,6-4 1,8-5-2,3-6 0,7-6-1,-1-5-7,4-8-5,2-5 1,-4-3 4,2 0 14,1-14-12,-2-5 1,-4-1-20,-5-1 12,-10 0-4,-4 2 17,-3-2-5,-4 0-2,-11 1 7,-5 5 0,-1 1 8,0 5 0,2 1-6,6 3-2,3-1 2,5 1 3,5 3-5,0 1 0,0 0 2,10 1-2,11-2 0,13 2 0,3 0 0,2 0-1,0 0 1,-3 3 0,-6 9-4,-8 5 0,-6 1 4,-5 5-3,-9 0 3,-2 1 13,0-1 4,0 0-17,-3-3 1,0-4-3,1-3 2,2-3-16,0-3-25,0-3-33,0-4-67</inkml:trace>
  <inkml:trace contextRef="#ctx0" brushRef="#br0" timeOffset="24626.4674">17963 834 75,'0'0'91,"0"0"-14,0 0-44,0 0-24,0 0 4,0 0-5,-90-61-1,75 61 5,-3 8-12,-1 17-1,-5 8 1,2 0-6,5 2 6,2-2-5,11-5 3,4-2-1,0-4 6,1-4-2,13-4-1,-1-3 3,4-4-3,0-5 2,4-2 1,2 0 3,1-13-6,-2-6-18,-5-4-2,-4 2 14,-4-3 5,-2 3 1,-3 2 0,-2 2 8,-1 5 4,-1 6 37,0 2 8,0 4 11,0 0-58,0 7-10,0 14-15,0 3 7,0 1 9,0-4-1,5-2 0,3-2-2,2-3-1,5-3 1,0-5-5,6-3-2,4-3 15,3 0-6,4 0 0,1-9 6,-4-6-8,-3-2 2,-2-2 0,-2-5 2,0-5 5,-1-5-7,-4-5 6,-3-10-4,-3-3 32,-2-2-9,-3-1-24,-4 9 19,0 6-16,-2 6 31,0 5-6,0 4-22,0 7 3,0 5-8,0 6 1,0 3 6,0 2-6,0 2-6,0 0 2,0 12-35,0 20 4,-2 16 20,-1 12 12,0 6 4,3 4 3,0-6-7,0-5 0,0-11 3,4-7-5,8-8 2,1-6 0,4-7 2,-1-6 2,8-3-4,4-8 0,5-3 10,5 0-6,0-7-4,-4-8 3,-2-4-3,-8-2 0,-3-4 0,-5-3-1,-4 2-16,-3-2 15,-3 3-3,-5 4 5,-1 3-1,0 6 4,0 6-3,0 3 19,-7 3-19,-2 3 0,-3 19-4,-3 7 4,6 2-6,3 0 5,6-6-1,0 1 0,8-5-17,11-1-2,2-2 8,4-7 13,2-1-3,3-6 0,0-2-12,0-2-50,-2 0-123,-7 0-48</inkml:trace>
  <inkml:trace contextRef="#ctx0" brushRef="#br0" timeOffset="25187.7075">18057 639 53,'0'0'41,"0"0"-34,0 0 2,0 0 12,0 0 1,117 0 32,-69 0-16,9 3-10,1 1-8,3-3-14,5 3-6,-8-1 0,-3 0-24,-12 0-63,-11-2-72</inkml:trace>
  <inkml:trace contextRef="#ctx0" brushRef="#br0" timeOffset="28705.7427">7549 1522 7,'0'0'44,"0"0"12,0 0-15,0 0-9,0 0 17,0 0-4,22 0-17,-13 0-12,3 0-16,-3 0 7,5 0-7,-3 0 1,1 0 3,-1 0-4,7 0 1,1 0 0,1-1 3,2-3-6,-3 2 2,5-1 0,-3-2 0,6 2 2,-2-2-2,2 1 1,0 0 0,3 1-2,1-2 0,1 2 1,-1 1 0,-3-1 0,1 2 0,-4 0-2,-1-1 1,-1 2 1,0-3 0,4 2 0,1-2-3,4-1 4,2 1-1,9 0 0,-1 1 0,5-3-1,1 2-3,1-2 4,-2 2-2,2 0 3,-7 2-1,2 0 0,-5-1 1,0 1-1,-1-1 0,-3 0 0,-2 2-2,0 0 4,-2 0-2,-1 0 0,1 0-9,1 0 6,0 0-3,0 0 0,4 0 3,3 2 4,4 0-1,2-2 0,2 0-1,-5 0-2,3 0 3,-5 0 0,3 0-2,0 0 2,-1 0 0,-1 0-1,-1 3-12,-1 1 7,-5 0 0,5-1 0,-2 2 2,2-3 6,0-1-2,0 2 0,2-2 1,1-1-2,-2 0 1,3 0 0,-4 2 2,-3-1-2,-3 2 0,-2 2-1,-1 0 3,0 0-4,3 2 2,-3-3 0,3-1 0,1 2 2,2-4-2,8-1 0,4 0 0,0 0-2,1 0 2,-1 0 0,-4 0-1,1 0 4,1 0-3,-2 0 0,-2 0-1,4 0 0,-3 0 1,5 0 0,0 0 1,1 0 1,-1 0-2,-1 0 0,1 0 0,-3 0 0,-2 0 0,-1 0 2,-2 0-1,-2 0 1,0 0-2,1 3 0,4 2 1,5-2-1,3-2 0,12 1 0,2-2-1,-1 0 1,2 1 0,-4-1 0,3 2 2,-1-1-5,2 2 3,-1 0 0,-2-1 1,0-1 1,-4 1-2,-1 0 0,-1-2 2,1 0-5,0 0 3,0 0 0,1 0 0,-1 0 3,0 0-3,2 0 0,0 0 0,-2 0 0,1 0 0,-2 0 0,0 0-2,1 0 2,-1 0 0,1 0 0,5 0 3,-2-2-6,-2 0 3,1-1 0,-2 1 0,-3 1 3,-3 1-3,-5-1 0,0 1 0,-2 0-3,0 0 3,-2 0 0,2 0 3,4-2-1,6-1-2,7 0 0,3-1 0,6-1-3,0-1 3,1 2 0,1-1 2,1 2 2,-2-2-4,-2 4 0,-2-2-2,-2 2 1,-5-1 1,-1-1 0,-4 2-1,-1 1 2,0-2-1,0 2 0,-2 0 4,3-2-9,2 2 5,2-1 0,-2 1 1,-3-2-1,-4 1 0,-3 1-1,-3 0 2,-2 0-3,-1 0 2,-1 0 0,1 0-1,0 0 3,-1 0-2,-2 0 0,0 0-2,0 0 0,1 0 2,-1 0 0,-2 0-4,1 0 5,-1 0-1,-4 0 0,1 0-1,-3-2-2,-1 1 3,0 0 0,-2-1-1,2 2 6,-3-1-5,3 1 0,4-2-1,0-1-2,4 1 3,4-1 0,1 0 2,-1-1-2,0 1 0,-2-3 0,0 1 0,-3 1-4,2 1 4,3 2 0,-3-1 1,-2 0 0,-1 2-1,1 0 0,-3 0 0,4 0-4,-2 0 4,1 0 0,-3 0 1,0 0 1,-4 0-2,-1 0 0,-1 0-1,1 0 0,-3 0 1,3 0 0,-3 0-3,0 0 3,-1 0 0,-2 0 0,0 0-3,1 2-2,0-2 5,3 2 0,-3-1-3,3-1-2,4 1 0,0-1 3,5 0-5,3 0 1,0 0 2,3 0-2,4 0 2,2 0 1,1 0 3,-1 0 0,4 0-1,3 0 0,0 0 1,2 0 0,0 0-2,-2 0 5,-2 0-3,-2 0 0,-3 0-1,-4 0 1,0 0 0,-7 0 0,-1 0-2,-4 0 5,-9 0-3,-5 0 0,-10 0 2,-8 0-8,0 0 6,-20-1-89</inkml:trace>
  <inkml:trace contextRef="#ctx0" brushRef="#br0" timeOffset="46911.9633">3949 2520 53,'0'0'108,"0"0"8,0 0-46,0 0 17,0 0-29,0 0-2,0 0-7,0 0-24,0 0 3,-2-18-6,2 18-22,0 0-3,0 0-20,15 0-15,9 0 36,5 0 4,2 0-2,3 0 0,6 0-25,1 0 4,1-2-13,2-2-33,-5-2-9,-3 2-52,-6-4-19</inkml:trace>
  <inkml:trace contextRef="#ctx0" brushRef="#br0" timeOffset="47250.4168">4153 2484 43,'0'0'54,"0"0"-9,-9 86-6,5-55 5,1 4 2,1-2-11,-1 1-26,0-5 8,2-1-17,-1-2 1,2 0 3,0-1-1,0-2-3,0-2 0,0 0-1,0-2-20,0-6-98,0-4-77</inkml:trace>
  <inkml:trace contextRef="#ctx0" brushRef="#br0" timeOffset="48695.5969">4311 2779 245,'0'0'57,"0"0"-32,0 0-25,0 0-18,0 0 17,0 0-2,82-18 3,-59 10 0,5 1 2,-4-5-4,1-3 2,-1-5 0,-4-6-3,-4 0-4,1-3-2,-6 1-6,-5 0 6,-3 1 5,-3-1 4,0 0 0,0 2 9,0 1-3,-3 6 3,-1 4 14,-1 5-7,1 8 34,0 0-29,-1 2 26,5 0-47,-3 17-9,0 13-5,0 12 14,-2 2 0,1 2-7,-2 0 7,5-6 0,-1-2 6,-1-5-4,3-6-2,0-2 0,0-4 2,0-3-4,0-1 2,0-3 0,0-4 4,-1-4 2,1-2-10,0-3 4,0 0-22,0-1 5,0 0-3,0 0 20,0 0 17,0 0-4,0 0 33,0 0-28,-2 0-6,2 0 36,-1 0-26,1 0-17,0 0 9,0 0-8,0 0-9,0-1 3,0 1 0,0 0-6,0 0 6,0 0-1,0 0-3,0 0-11,-2 0 15,2 0-4,0 0 4,0-1 10,0-4-5,0-3 6,0-4-11,0-3-29,5-6 21,8 0-2,-1 2-31,-1 1 20,-1 7-5,-3 5 23,-4 1-3,0 5-2,0 0 4,2 0-9,2 0-7,5 7 19,-1 6-5,2 0 6,-4 4 0,3-2 2,0 0-3,-5-2 1,1 1 0,2-1-3,-1-3 5,0-1-2,1-3 1,1-3 4,-2-3-5,7 0 0,-2 0 2,2 0-7,1-14-5,-3 0 1,-3 0-7,-5 0-7,-1 2 22,-4-3 1,2 3 0,-3 0-1,0 4 4,0 4 0,0 1 16,0 3 0,0 0-16,0 0-3,0 9-63,0 5 60,0 2 6,0-1-3,0 0 0,0 0 3,0-1-6,4-2 3,4-2 0,4-1 11,4-2-4,1-6-7,5-1 0,2 0-3,-2-1-15,2-12-19,-6 0-26,-4-2 8,-4-2 4,-3-1 30,-2 0 17,-4 1 4,-1 4 31,0 0 21,0 3 39,0 4 4,0 5-35,0 1 10,0 0-70,2 0-13,4 6-1,7 8 13,-2-1 1,-1 3 0,-1-1 2,0-1-2,0 0 1,-2-3 4,-4 2-9,-3-3 4,0 1-59,0-1 0,-7-2 5,-11-5-145</inkml:trace>
  <inkml:trace contextRef="#ctx0" brushRef="#br0" timeOffset="48948.0375">4893 2579 394,'0'0'104,"0"0"-27,0 0-64,0 0-13,0 0-22,0 0-49,0-15 17,0 15-175</inkml:trace>
  <inkml:trace contextRef="#ctx0" brushRef="#br0" timeOffset="50520.6156">6482 2463 75,'0'0'66,"0"0"32,0 0-17,0 0-13,-27-77 4,17 65-32,1 1 12,0 3-23,-3 0-28,3 3 3,0 3-4,-4 2-5,2 0-2,-5 5 7,1 13 0,-3 7-7,1 5 3,3 5 3,2 4-6,1 4 6,4 1-2,4 0 3,3-2 0,0-4-2,0-4 2,18-4 0,0-5-2,1-3 1,3-3-9,-2-5 12,-1-3-2,0-6 0,-2-5-9,2 0 9,-5-3-4,1-9-7,-8-3 6,-2-1-4,-5-1 9,0 1 2,0-1 1,0 2-6,-6 2 3,0 3 0,1 5 12,5 0-5,-4 2 16,4 3-7,0-2-16,0 1-1,4-1-11,13 2 4,0 0 3,-3 0 3,5 0 2,-7 6-5,0 6-8,-1 4 10,-5 0-2,-2 1-7,1 2 9,-4-1-15,2-1 4,-2 1 9,-1-3-16,0-1-14,2-3-25,-2-1-28,0-3 0,0-4 1</inkml:trace>
  <inkml:trace contextRef="#ctx0" brushRef="#br0" timeOffset="51106.4217">6936 2445 54,'0'0'74,"0"0"20,0 0-17,0 0-67,0 0-10,0 0-13,-36 54 13,24-18 17,0 6 17,0 0-5,-3-1-5,2 0-22,-2-3 6,1-6-5,5-3 3,1-5 1,3-3-6,4-3-1,-1-5 0,2-5 0,0-3-7,0-5-104,5 0-66,8-15 148</inkml:trace>
  <inkml:trace contextRef="#ctx0" brushRef="#br0" timeOffset="51407.2516">6940 2451 67,'0'0'12,"0"0"62,0 0 28,0 0-25,0 0 24,0 0-43,29-69-58,-21 79-6,6 17 1,-2 8 4,1 6 2,-5 1 2,-1-2 7,-2 1-9,2-4 19,-1-3-13,-3-6-6,0 0 12,2-6-9,-1-1-2,-2-2-2,2-3 6,-3-2-12,-1-6 4,3-2-67,-1-3-31,-1-3-116</inkml:trace>
  <inkml:trace contextRef="#ctx0" brushRef="#br0" timeOffset="51623.4288">6856 2666 38,'0'0'172,"0"0"-95,0 0-60,0 0-17,0 0 0,0 0-2,75-24 4,-48 24-2,6 0 0,-3 0-67,1 0-114</inkml:trace>
  <inkml:trace contextRef="#ctx0" brushRef="#br0" timeOffset="51955.4095">7218 2403 182,'0'0'79,"0"0"6,0 0-74,0 0-2,0 0-15,0 0 6,64-23 0,-33 22 10,5 1-3,0 0-7,-5 0 0,0 0 0,-7 0-8,-6 0-10,-3 0-85,-9 5-46</inkml:trace>
  <inkml:trace contextRef="#ctx0" brushRef="#br0" timeOffset="52178.1055">7386 2389 86,'0'0'171,"0"0"-83,0 0-88,0 0-6,0 0 4,-18 101 4,17-70 18,-1 1-14,1 0-1,-1-4 7,1 0-6,-1-3-6,1 1 0,1-5-9,0-3-37,0-6-98</inkml:trace>
  <inkml:trace contextRef="#ctx0" brushRef="#br0" timeOffset="52541.4056">7610 2428 255,'0'0'92,"0"0"26,0 0-54,0 0-64,0 0-8,0 0-7,-3 68 15,3-30 0,0-2 5,0-1-5,0-1 1,3-2 0,2-4 2,-2-1 1,-2-3-8,-1-4 4,0-2-54,0-4-36,0-7-62,0-6-68</inkml:trace>
  <inkml:trace contextRef="#ctx0" brushRef="#br0" timeOffset="52821.0248">7649 2401 233,'0'0'81,"0"0"-44,0 0-28,0 0-9,0 0 5,70-82-5,-54 75 0,2 4-1,-1 3-4,-3 0 5,-3 0-9,-2 8-22,-3 5-56,-3 4-8,-3 1 15</inkml:trace>
  <inkml:trace contextRef="#ctx0" brushRef="#br0" timeOffset="53042.1957">7668 2573 45,'0'0'98,"0"0"-33,0 0-37,0 0-17,93 0 2,-74 0-12,-7 0 0,2 0-1,-3 9-2,-6 3-34,-4 3-64</inkml:trace>
  <inkml:trace contextRef="#ctx0" brushRef="#br0" timeOffset="53280.5022">7673 2803 45,'0'0'48,"0"0"-12,0 0 21,0 0 7,0 0-26,0 0-33,95 4 7,-74-4-12,-2 0 0,-2 0-20,-1 3-46,-5 1-90</inkml:trace>
  <inkml:trace contextRef="#ctx0" brushRef="#br0" timeOffset="55232.1529">8868 2546 281,'0'0'61,"0"0"-52,0 0-9,0 0-8,0 0 4,0 0 8,6 0 13,3 4 4,4 2-17,1 0 6,3-2-10,0-4-5,5 0 4,-1 0-26,1-4 11,-4-9 1,-3-4-7,-4-5 17,-4-7-5,-2-2-2,-2-7 6,-2-1 3,2-2 3,-2 4 0,1 1 0,-2 2 9,0 7-8,0 8 12,0 8 22,0 7 5,0 4 18,0 0-38,0 5-20,-2 23-9,-3 12 5,2 11 4,-2 6 1,1 2 3,2-2-4,1-4 0,1-6 0,0-7 0,0-5 0,0-5 0,0-6 0,3-6 5,1-5-5,-2-6 0,-1-4 0,-1-3 4,3 0-2,3-7 20,1-13-11,1-4-10,3-2-2,-3 2-2,1 0 3,2 1-2,2 1 2,4 4 0,-1 3-1,-2 5-2,2 8 0,-3 2 0,5 0-15,0 13 18,0 4-6,4 1 6,-2 0 0,2 0 3,-3-2-5,-2 1 2,-2-3 0,-3-1-5,-3 0 5,3 0-92,-2-6-59</inkml:trace>
  <inkml:trace contextRef="#ctx0" brushRef="#br0" timeOffset="56018.2875">9770 2528 109,'0'0'82,"0"0"2,0 0-29,0 0-26,0 0 10,-86-32-15,75 32-11,-5 3-13,-2 15-7,0 6 2,3 4 4,3-2-1,3 3 1,6-5 2,3-3-1,0-3 0,0-6 4,12-1-8,0-5 4,2-3-11,2-3 6,6 0 2,-1-2-21,-1-10-27,-4-1-15,-4-2 20,-6-3 25,2-2 14,-1 2 7,-3 3 7,1 4 33,-4 6 38,-1 2-7,0 3-8,0 0-22,0 0-41,0 4-13,0 11 3,0 2 10,5-1 0,1-1 5,4-3-7,2-3 2,-1-1 0,5-4 6,1-2-5,3-2 2,3 0 0,-2-3-3,1-10-5,-4 0-4,-3-5 9,-2-1 1,-2-1 1,-2 0-1,-3 4 12,-2 2 8,-1 5 41,0 3-14,-3 3-33,3 3-2,0 0-13,6 0-11,1 9 9,2 8-6,-1 1 6,4 1-1,-3 1 3,-2-1 2,-3-4 2,-2-2-4,1-3 0,-4-2 1,-2-1-8,0 1-5,0-1-28,0 1 32,-11 1-19,-7 0-23,0-3-96,-6-1-74</inkml:trace>
  <inkml:trace contextRef="#ctx0" brushRef="#br0" timeOffset="58078.5528">10879 2716 73,'0'0'163,"0"0"-126,0 0 4,0 0-5,0 0-35,0 0-1,-2 3 11,10 0-5,5 0 2,2-2-5,0 1 5,6-2 1,-2 0-8,1 0 2,-1-3 3,2-8-5,1-2-1,-2-5 0,1-6-5,-2-5 0,-5-6 5,-1-2 0,-4-3 1,-3-2 8,-5 1-9,-1-2 9,0 1-1,0 3 23,0 6-8,0 5 15,0 12 21,0 6-39,-1 5 7,-1 4-17,2 1-6,-1 0-8,-1 7-7,1 22-23,-1 10 24,-1 8 13,3 4-3,0-2 0,0-5 3,0-3-6,3-7 3,6-5 0,3-5 1,0-6 3,-1-3-8,2-6 3,-1-3-32,4-3 11,-1-3 8,5 0 1,-2 0 13,1-12-45,0-2-6,-2 1-2,-1-2-3,-4 0 25,-1 0 25,-4 3 6,-1 1 10,-6 4-6,3 4 33,-3 1-7,0 2 16,0 0-46,0 0-18,0 12 18,5 2-7,-4 3 11,1-3-4,-1 4 0,2-3 0,2 1 1,0-3 0,0-1-1,2-3 5,1-3-3,2-3-2,-1-2 0,3-1 0,3 0-3,-3 0-1,1-10-20,-4-2-3,-4 2 6,-4-2 21,-1 1 4,0 1 13,0 0 26,0 3-23,0 3-14,0 2 26,0 2-1,0 0-31,0 0-3,0 5-18,2 7 19,2 2 4,1 0-2,5 0 0,-1-2 3,0-3-3,3-1 0,2 1 2,0-5 0,1 2-2,0-3 0,-3-2 0,-4 1-25,-2-2 12,-1 0-1,0 0 14,-2 0-1,0-9 3,2-3 2,-5-2 13,1-1-14,-1-2 22,2 4 5,-2 1-16,0 1 19,0 3-10,0 1-11,0 1-9,0 3 5,0 2-4,0 0 3,0 1-2,0-2-8,3 2 3,10-3 0,0 1-6,8-2 5,0 1-2,2 0 3,-3 0-12,3-1 11,-4-1-12,-1 0 13,0 1-5,-5 1-3,-4 2 6,-4-1 2,-2 2-2,-3 0-2,0 0 4,0 0 0,0 0-4,0 0-8,0 0 9,0 0-9,0 4 3,0 10 9,-6-1 2,-2 4 9,1 0-8,1-2-1,2 0-4,4-2 1,0-2 1,0-3-2,0 0 2,5-3 0,3-2 0,-1-2 3,4-1-3,2 0 0,1 0 2,-1 0-6,-2-6-3,-2-6-17,-4-1-18,-2-4-44,-3-2 36,0 1 11,0 0 30,0 1 9,-5 3 40,0 4 40,1-1 13,1 5-36,1 2 3,2 0-32,0 3-13,0-2-2,9-1-13,15-4 0,6 0 0,4 1-6,-1-1 5,0 4-14,-6 0-47,-4 1 1,-5 0-109,-7-1-107</inkml:trace>
  <inkml:trace contextRef="#ctx0" brushRef="#br0" timeOffset="58678.6618">10848 2404 104,'0'0'163,"0"0"-38,0 0-97,0 0-6,0 0-22,0 0 0,101-22 20,-44 19-17,4 0 27,2 1-29,-1 2 15,-4 0-19,1 0 3,-6 0-9,-8 0-25,-12 3-105,-8 4-43</inkml:trace>
  <inkml:trace contextRef="#ctx0" brushRef="#br0" timeOffset="62249.7042">13017 2549 98,'0'0'149,"0"0"-38,0 0-42,0 0-38,0 0-31,0 0-3,0 0 0,18 0 5,-5 0-2,-1 0 2,4-5 3,4-1-6,2-1 1,2-3-21,-4 2-8,-4-3-49,-6 1 20,-2-1 33,-5 2 4,-3 0 21,0 2 0,0 2 0,0 2 30,0 1 20,0 2 13,0 0-33,-3 0-30,-3 12-7,-3 6 2,0 3 3,2-2-1,5-1 3,2-3 0,0-2-1,0-1 0,0-3 0,7 0-1,2-4 2,2-1 9,4-2-8,0-2 1,4 0 1,3 0-2,1-9-2,-4-3-4,0-1 5,-3 0-2,-2 1 4,0 0-1,2 0 0,1 2 3,-1 0-4,-2 3 0,-2 6 0,-2 1-1,-1 0 1,0 0-3,3 4 2,-6 7-5,-2 0 6,1 3 0,-5-2 6,1 2 4,-1-2-8,0-2 4,0 1 20,0-2-21,0 2 6,0-3-11,0 2 0,0-3 4,0-2-4,0-2 2,0-2-2,0-1 0,0 0 0,0 0 2,0 0-1,0 0 31,0 0-22,2-4 0,9-7-10,3-4-9,5-2 5,3 1-14,0 0-7,-3 3 11,-5 4 3,-3 4 11,-6 4-3,-4 0 0,4 1 1,-1 0-4,4 0-8,1 0 13,-2 4-9,1 7 10,-1 1-3,3 0 3,-5 0-4,4 1 4,-1-1 0,0 1 0,1-3 1,0-1-1,6-3 3,2-3 1,4-2-2,-1-1-2,3 0 0,-2 0 6,-4 0-5,-1-10 1,-3-4 3,-4-5 1,-2-5-10,-1-5 4,-1-5 0,2-2 3,-1-5-2,0 2 0,-1 1 10,-4 7-10,1 5 28,-2 8 13,0 7-2,0 7 24,0 4-8,0 0-33,0 0-23,0 3-10,0 19-8,0 16 9,0 10 9,0 5 0,0-1 4,0 1-4,1-2 0,-1-2 2,0-5-2,0-3 0,0-3 0,0-4 3,0-2 3,0-3-6,0-5 0,0-3 5,-1-6-6,1-4 1,0-6 0,0-3 1,0-2 2,0 0-3,0 0 12,0 0-10,0-12 9,0-9-11,0-2 0,0-5-8,10-6 1,2-5-4,4-4-2,1-4-24,1-1 27,-3 3-3,-1 8 13,-3 6-10,0 7 15,-1 3-5,-1 4 0,1 2-1,4 7-6,-2 1 7,-2 7 0,2 0-8,-3 11-5,2 11 13,-1 7-4,-4-2 1,-3 0 0,-2-1 3,-1-5 0,0-3 5,0-6-3,0-1-2,-9-6 0,2 0-1,-5-5 0,0 0 1,3 0 0,-1 0-1,1-6 2,1-1-1,4-3 0,-2 3-5,6 1 5,0 3 2,0 3 1,0 0 2,0 0-5,0 0-1,6 0-2,6 0-4,7 0 4,1 0 3,3 0 0,3 0 0,2 0 6,0 0-6,4 0 0,-4 0-32,-4-2-1,0-4 3,-3-4 22,-6-3 0,-2-3 3,-4 0 5,-3 1 0,-3 0 5,0 3 7,-1 3 9,-2 2 7,0 3 11,0 3-33,0 1 20,0 0-26,0 0-16,0 12-6,0 7 8,0 5 14,0-1 2,0-1 3,0-1-5,5-3 0,4-4 1,3-3-3,0-2 2,-1-5 0,1-3 0,-1-1-6,2 0 6,-2-1 0,1-12-1,0-4-2,0-4 3,-1 0 0,-2 0 2,-1 4 2,-2 4-4,-2 5 0,-3 2 2,1 5 21,-2 1-18,0 0-5,0 4-16,0 10-9,0 4 25,3-1 0,1-3 0,1 0-3,3-2 3,1-3 0,5-3 3,-1 0 2,1-4-5,0-1 0,2-1 5,0 0-5,2 0 0,1-14 5,5-4 1,1-3-2,-2-3-4,2-2 0,-4-6 2,0-5 0,-6 0-1,-6-2 6,0-1 19,-8 3-11,-1-1 14,0 5 1,0 6-25,0 6 23,-1 7-27,-1 6 1,0 5 1,2 3-2,-2 0-2,-1 0-8,0 19-42,-3 12 23,-2 17 22,1 4 6,0 2 2,4-4 5,0-4-10,3-7 3,0-4 0,0-8 0,0-4 0,0-5 0,6-5 1,2-3 5,3-7-10,1-3 4,7 0 0,5-5 2,0-11-2,0-4 0,0-2-4,-4-1 1,-3 2 1,-4 4 0,-5 7 2,-4 4 7,-2 4 8,-2 2 12,0 0-27,1 0-3,4 6-11,5 9 10,-2 4 4,-2-3-1,1 0 1,-2-2 0,0-2 0,-3 0 3,-2-3-5,0-2 2,0 3 0,-9-3-8,-4-1 8,-5 2-13,-2-2-29,-3-4-88,-4 0-67</inkml:trace>
  <inkml:trace contextRef="#ctx0" brushRef="#br0" timeOffset="62704.1724">14746 2395 125,'0'0'95,"0"0"-33,0 0 40,0 0-83,0 0 1,0 0-20,48-11 3,-11 11-3,3 0 0,4 0 1,3 0 7,0-2-7,-4 0 3,-7 1-3,-10 1 3,-6-2-8,-7 2-21,-8 0-79,-5 0-51</inkml:trace>
  <inkml:trace contextRef="#ctx0" brushRef="#br0" timeOffset="63437.3452">13536 2252 233,'0'0'152,"0"0"-54,0 0-30,0 0-24,0 0-36,0 0 7,-6-28-15,6 26-7,-3 2-7,-1 0-103,1 3-143</inkml:trace>
  <inkml:trace contextRef="#ctx0" brushRef="#br0" timeOffset="74616.3454">15214 2636 30,'0'0'50,"0"0"-44,0 0-6,0 0 0,0 0 2,0 0-1,-62 0-1,54 0 0,-2 5-3,2-2 2,2 0 1,3-2 0,2-1 3,1 0 0,0 0-3,0 0 0,0 0-21,0 0 15,0 0 4,3-3 2,4-3 5,1 0-3,1 2 1,-2-2-3,-1 1 1,3-1-2,-2 2 1,-1-1 0,-1 2-2,-3 1 6,-2 2-4,0 0 0,0 0 1,0 0 5,-8 0-6,0 0 0,-2 0 3,1 0 0,0 0-5,-1 0 2,-1 0 0,2 0-1,2 0 1,1 3 0,2-1-2,2 0 1,-1-1 1,2-1 0,1 0-6,0 0 3,0 0-2,0 0 0,0 0 0,7 0 7,5 0-2,0 0 0,0 0 1,1-5-1,-2 2 0,-2 2-4,1 1 3,-6 0-29,0 0 5</inkml:trace>
  <inkml:trace contextRef="#ctx0" brushRef="#br0" timeOffset="75618.8176">15034 2641 6,'0'0'66,"0"0"-39,0 0 2,0 0 13,0 0-36,0 0-6,0 0-2,-15-4-5,12 4 4,-1 0-1,-1 0 4,2 0 0,2 0 4,-2 2-4,1 0 0,-1-1-4,0 2-1,0 0 3,3 0-14,-2-3 8,2 0-2,0 0 9,0 0 1,0 0 0,0 0 1,0 0-1,0 0 0,0 0 3,10 0-3,5-9 0,5 1-3,4 0 3,0 0-2,-1 1-5,-1-1-11,-1 3 7,-3 2-11,-2 2 7,-4-1-16,-2 1 18,-5 1 13,-4 0 0</inkml:trace>
  <inkml:trace contextRef="#ctx0" brushRef="#br0" timeOffset="75919.6291">15100 2592 3,'0'0'50,"0"0"-11,0 0-8,0 0 10,0 0-12,0 0-23,0 0-6,0 0-33,4 0 31,5 0-8,-2-2-12,-2 0 12,-1 2-6,-2 0 5,-2 0 4,0 0-5,0 0 12,0 0 2,0 0 6,0 0 3,-6 0-11,0 0-18,1 0-32</inkml:trace>
  <inkml:trace contextRef="#ctx0" brushRef="#br0" timeOffset="77416.6552">16247 2213 28,'0'0'42,"0"0"-27,0 0 20,0 0-27,0 0 37,0 0-8,-46-27 4,38 27-9,-2 0 0,-1 0-24,-1 4-12,-3 13 4,0 5 0,-2 9-2,1 4 8,0 5-6,4 2 0,5 0 10,3-1-6,4-6-4,0-4 1,16-5 1,7-5 3,6-4-5,4-6 19,4-4 14,3-7 18,2 0-43,-2-3-1,-2-14 13,-5-2-20,-4-4 11,-3-3-3,-10-1-1,-2-2 8,-8-2-1,-5 1 6,-1-2 19,0 1-32,-6-1 6,-6 5-13,-3 3-11,3 3-1,-6 6-38,2 5-21,-6 10-43,-5 0-131</inkml:trace>
  <inkml:trace contextRef="#ctx0" brushRef="#br0" timeOffset="77739.6141">16201 2352 87,'0'0'148,"0"0"-114,0 0 79,0 0-76,0 0-36,0 0-2,40 7-2,-15 20 3,4 5 3,-1 3 0,-1-1-3,-2-3 0,-2 0 4,-3-4-13,-3-2 9,-2-2-2,-1-2-7,-1-3-47,0-1 14,-1-5-28,1-5-14,2-2 5</inkml:trace>
  <inkml:trace contextRef="#ctx0" brushRef="#br0" timeOffset="78272.1846">16798 2228 176,'0'0'116,"0"0"-38,0 0-51,0 0-16,0 0-11,0 0-26,-23 57 25,23-13-9,0 3 10,0-4 0,13-5 6,7-6-5,1-8-1,4-6-1,2-6 0,1-6-23,-1-6 24,3 0 0,-2 0 5,0-17 15,-1-4-8,-2-3 1,-5-2 20,-1 0-7,-5-5 0,-3 0 0,0-1-18,-6-1 17,-1 5-24,1 3-1,-3 4 0,1 8-33,1 3-45,-1 6-78,-2 4-87</inkml:trace>
  <inkml:trace contextRef="#ctx0" brushRef="#br0" timeOffset="78842.4788">17414 2210 42,'0'0'78,"0"0"10,0 0-1,0 0-3,0 0-14,0 0-11,-12-36 1,12 36-34,0 0-13,0 0-13,0 23-33,0 9 29,0 9 1,0 0 3,0 0 0,0-4 0,0-2 0,3-5 3,3-3 0,1-3-6,0 0 2,-1-4-66,0-3-31,-1-4-37,1-5-20,-2-8 41</inkml:trace>
  <inkml:trace contextRef="#ctx0" brushRef="#br0" timeOffset="79421.6499">17463 2228 85,'0'0'50,"0"0"-9,0 0-28,3-77 23,7 61 5,4-1-22,1 4 14,4 1-23,2 1-7,-2 5 6,4 6-9,-1 0 0,-2 6 0,-3 17-12,-3 7 11,-6 4-2,-6 1 3,-2 0 7,0-4-7,-9-3 2,-4-3 4,-5-3-1,1-4 1,0-5-3,6-7 0,5-5 7,3-1-1,3 0 24,0 0 5,0-10-38,0 0 0,12 3-9,3 4 4,-2 3 1,4 0-3,-1 17 3,2 2 3,-3 4-9,1 1 8,-5 1 1,-4-2 1,-2 0-6,-5-1-4,0-1-9,-3-1 15,-12-2 8,-3-1-1,0-4 0,-3-1-2,4-3 6,1-6-7,0-3-6,4 0-11,0 0-27,-1 0-5,2 0 2,2-8-25,4 0-64</inkml:trace>
  <inkml:trace contextRef="#ctx0" brushRef="#br0" timeOffset="79844.8671">17941 2135 376,'0'0'126,"0"0"-99,0 0-27,0 0-2,0 0 2,89-35 4,-52 26 0,-3 5-4,2 1 0,-5 3-10,-2 0 6,-1 0-65,-4 0-44,-5 4-42</inkml:trace>
  <inkml:trace contextRef="#ctx0" brushRef="#br0" timeOffset="80096.9415">18161 2104 24,'0'0'150,"0"0"-55,0 0-34,0 0-60,0 0-1,0 0-16,-10 75 16,5-38 2,2 2 4,0-3 16,0-1-22,2-2 6,-3-3-6,1 0 6,-1-1-5,-6-1 0,1-1-1,-2-2 0,-2-4-141,2-4-68</inkml:trace>
  <inkml:trace contextRef="#ctx0" brushRef="#br0" timeOffset="80323.8111">17976 2597 109,'0'0'158,"0"0"-28,0 0-98,0 0-32,0 0 0,0 0-2,46-17-1,-22 16 3,1 1 0,5-2-1,0 1 10,1 1-9,1 0 0,-3 0-43,-2 0-33,-1 0 4,-2 0-62</inkml:trace>
  <inkml:trace contextRef="#ctx0" brushRef="#br0" timeOffset="80778.2706">18664 2088 129,'0'0'126,"0"0"-43,0 0-37,0 0-14,0 0 19,0 0 17,-14-35-37,14 35-20,14 0-11,13 0-3,8 0 2,7 0 1,3 2 0,0 1 0,-1 0-14,-3 2-19,-2-1-11,-2 0-37,-10 3-41,-9-1-64</inkml:trace>
  <inkml:trace contextRef="#ctx0" brushRef="#br0" timeOffset="81047.8307">18861 2105 50,'0'0'75,"0"0"-75,0 0 0,0 0 0,-5 103 34,2-66 2,0-1 14,0-1-44,2-3 3,-1-1 1,2-1-6,-1-3-4,1 0 1,0-3 3,0-1 0,0-4-4,0-4-57,0-6-107</inkml:trace>
  <inkml:trace contextRef="#ctx0" brushRef="#br0" timeOffset="81664.8608">19504 2148 192,'0'0'65,"0"0"-7,0 0-9,0 0 20,0 0-3,-76-82-45,56 74 15,1 3-30,-5 5-5,-3 0-2,2 0-1,1 11-5,6 4 0,2 1 6,5 4-8,5 6-2,4-1-16,2 2 24,0 2 3,11-2-3,10 2-4,6-4-9,4 1-3,6-3 10,1-1 10,-4-1-1,-4-1 0,-5-2 0,-8-1-6,-5-3 6,-6 1 0,-5-2-2,-1 0 9,0 0-3,-11 0 1,-9-3 8,-4 1 11,-1-4-20,0-2 6,0-3-4,0-2-6,-2 0-20,0 0-76,5-8-172</inkml:trace>
  <inkml:trace contextRef="#ctx0" brushRef="#br0" timeOffset="83415.9841">14941 3060 16,'0'0'56,"0"0"4,0 0 38,0 0-22,0 0 6,0 0 3,0 0-75,0-11-2,-9 11-8,-5 7 0,-6 11 0,-5 3-2,-2 6 2,-6 5 0,-4 5-17,-11 8 10,-7 5-23,-6 0 30,-8 2-8,-6 0 10,-11 2-2,-10 8 0,-14 7 3,-12 9-11,-13 4 8,-12-3 0,-4-3 5,9-10-1,15-11-4,20-9 0,25-15 7,25-11-2,20-11 3,22-6-3,9-3 29,6 0-21,0 0-13,0 0-17,6 0-48,12 0-9,4-8-74,-1 1-41</inkml:trace>
  <inkml:trace contextRef="#ctx0" brushRef="#br0" timeOffset="84988.774">16144 2992 73,'0'0'53,"0"0"-43,0 0-10,0 0 1,0 0 1,0 0 2,92 8 8,-68 7 12,1 6-14,4 5 7,2 6-10,4 5-7,5 2 10,6 5-10,3 0 2,8-2 1,3 0 2,7-1-5,4-1 0,6 5 0,6 4 6,6 0-4,8-2 74,2-6-23,-3-5-49,-8-5-6,-8-5 2,-11-4 0,-11-6 7,-9-5-7,-10-1 8,-12-5-4,-8 0 1,-8-2-3,-8-1 0,1-1 0,-4-1 23,0 0 24,0 0-49,0 0-3,0-9-149,-4 0-83</inkml:trace>
  <inkml:trace contextRef="#ctx0" brushRef="#br0" timeOffset="87779.9644">11634 4546 70,'0'0'44,"0"0"1,0 0 14,0 0 18,0 0-61,0 0 32,-65-84 26,51 75-11,0 3-45,-2 1-13,-2 5-8,-3 0 3,2 5-8,-8 14 1,3 9 7,-3 6 0,0 3 0,6 4-5,8 0 4,4 0-6,9 1 5,0-1-3,4-4 6,16-4-1,4-7 0,4-4 3,5-4-6,1-5 3,1-7-4,-1-4-9,0-2-58,-3 0 7,-5-7-90</inkml:trace>
  <inkml:trace contextRef="#ctx0" brushRef="#br0" timeOffset="88328.2193">11884 4570 62,'0'0'55,"0"0"16,0 0-8,0 0 23,0 0-63,0 0-2,-52-36-17,37 46-4,-4 21-2,0 8 2,2 6 11,5 0-8,5-2 6,7-8-8,0-2-1,16-5-4,12-9 3,7-5 1,4-6 4,5-7 30,-5-1-22,4 0-8,-7-5-1,0-8 1,-9-4-4,-2-2 2,-7-7 8,-3-1-2,-5-3-2,-5-3 5,-4-5-8,-1 0-4,0 2 1,0 2-6,-10 8 3,-3 6-34,2 8-45,-1 9-10,3 3-62</inkml:trace>
  <inkml:trace contextRef="#ctx0" brushRef="#br0" timeOffset="88650.8778">12397 4448 184,'0'0'128,"0"0"-32,0 0-58,0 0-24,0 0-14,0 0-17,0 73 17,0-30 0,-2-2 0,2-2 0,0-6 4,0-3-4,0-4 0,0-1-1,2-2-41,6-4-105,0-4-35</inkml:trace>
  <inkml:trace contextRef="#ctx0" brushRef="#br0" timeOffset="89114.4653">12453 4489 81,'0'0'108,"0"0"16,0 0-58,0 0-43,0 0-23,0 0-14,43 22 13,-19 10-1,-5 6 4,1-1 2,-7 1-4,-1-3 1,-3-4 3,0-1-2,1 4-2,1-2 0,-2 0 4,4-3-5,-2-3 1,1-8 0,-1-3 0,-1-8 3,-3-4-3,-1-3 6,1 0 0,1-7 59,2-16 7,2-10-38,-1-6 1,-1-7-32,0 1 3,-2 0-6,1 3 3,-1 1-8,0 4 5,-2 2 0,2 3-7,-2 9-28,0 7-16,-2 8-15,-1 8-48,2 0-64</inkml:trace>
  <inkml:trace contextRef="#ctx0" brushRef="#br0" timeOffset="89589.6652">12974 4529 103,'0'0'107,"0"0"25,0 0-55,0 0-59,0 0-18,0 0 4,29-11-4,4 11 0,6 0 7,0 0-10,-2 0 3,-1 0 0,-2 1 0,-4 2-31,-5-2-60,-5 4-39,-10-2-63</inkml:trace>
  <inkml:trace contextRef="#ctx0" brushRef="#br0" timeOffset="89831.568">13193 4498 167,'0'0'125,"0"0"-48,0 0-77,0 0-11,0 0 4,-3 92 14,3-55-6,0-1 6,0 0-2,0-1 9,0-3-14,0-4 0,3 1 6,4-5-6,1-3-6,-1-4-71,4-8-94</inkml:trace>
  <inkml:trace contextRef="#ctx0" brushRef="#br0" timeOffset="90185.7733">13464 4477 406,'0'0'90,"0"0"-90,0 0-10,0 0-20,0 0 30,29 98 3,-26-64 3,0-1-6,-3-1 0,0-2 2,0 0-1,0-3-1,0-1 0,0-3 0,0-5-18,0-5-66,0-2-65,0-5-13</inkml:trace>
  <inkml:trace contextRef="#ctx0" brushRef="#br0" timeOffset="90686.8859">13558 4489 143,'0'0'128,"0"0"-30,-1-108-75,4 77-2,9 9-12,0 7-8,0 3 22,1 6-23,5 4 1,0 2-1,3 0-4,-5 18 2,0 8 1,-3 4 1,-7 3-4,-5 0 4,-1 2-17,-4-3 8,-13-4 2,-5-5 2,1-7 2,4-4-13,6-4 11,3-7-4,4-1 9,-1 0 11,5 0-8,0 0 19,0 0 9,0 0-4,0 0-27,0 0-3,15 3 2,3 8-9,1 3 13,-2-1-4,0 0 1,-1 2 0,0 1-4,-3 0 4,1 1 0,-4-3 2,-2 2 2,-1-4-8,2 1 4,-1-2-22,-2 1-16,1-3-48,2-2-52,-2-2-3</inkml:trace>
  <inkml:trace contextRef="#ctx0" brushRef="#br0" timeOffset="91219.5307">14107 4435 205,'0'0'116,"0"0"13,0 0-70,0 0-19,0 0 15,0 0-51,-62-62 1,50 80-5,-6 20-16,1 9 14,0 6-1,4-1 3,6-6-5,7-2 5,0-5 0,0-4 0,15-4-2,2-5-35,0-8 17,3-5-40,-2-6 58,-1-6 2,0-1 0,-1-3 2,-2-15 5,1-5-3,-3-5-1,-3-2-2,-2 1 36,-3-3-23,-2 4 4,-2-4-14,0 2-4,0 3-4,-9 5-47,-1 6-15,2 9-23,-1 4-77</inkml:trace>
  <inkml:trace contextRef="#ctx0" brushRef="#br0" timeOffset="91720.5679">14452 4376 78,'0'0'157,"0"0"3,0 0-61,0 0-46,0 0-20,0 0-31,-9-30 2,9 30-4,0 22-17,0 15 16,0 8-4,0 5 5,-3 1 0,-5-2 2,1-2 2,0-5-1,5-7-2,1-8-1,1-6 3,0-4-3,0-6 0,12-3 0,6-4 6,4-2-6,5-2 10,2 0-10,3 0 3,-1 0-5,0 0 2,-1 0-11,-4 0-1,-1 0-50,-7 0-27,-4 1-87,-6 1-51</inkml:trace>
  <inkml:trace contextRef="#ctx0" brushRef="#br0" timeOffset="92907.673">11528 5428 113,'0'0'55,"0"0"-7,0 0-3,0 0-18,0 0 55,0 0-32,-69-21-35,56 33-15,-4 17-6,1 10 6,1 9-1,6 4-6,3 3 6,6-4 1,0-6 0,9-9 2,16-6-1,5-8-1,1-8 0,1-3-20,1-8 18,-2-3 2,3 0 0,2-10 15,0-8-9,-3-5-1,-2-1 9,-7-2-12,-9 1 35,-8-5 5,-7-4 10,0-3-12,-4-4-33,-12 2-6,-3 3-1,-3 3-36,-2 7 10,1 9-28,-3 7 14,2 9-37,-4 1-140</inkml:trace>
  <inkml:trace contextRef="#ctx0" brushRef="#br0" timeOffset="93208.4769">11409 5592 53,'0'0'186,"0"0"-186,0 0 0,0 0 0,86 51 2,-61-23 6,-1 0-5,-2 1 2,-2 1 6,2-2 1,-1 0-6,0-3-6,3-1 0,-2-3 2,-2-1-5,1 0 3,1-2-5,2-4-14,0-1-37,3-8-27</inkml:trace>
  <inkml:trace contextRef="#ctx0" brushRef="#br0" timeOffset="93656.4734">12008 5512 235,'0'0'120,"0"0"-42,0 0-45,0 0-31,0 0-2,0 0-22,-9 75 22,9-26 0,5-4 4,5-3-8,5-7 4,0-8 0,4-4 4,1-5-1,5-7-6,2-4 2,3-7 1,3 0 0,0-4 3,-1-12-2,-2-4 9,-3-5-4,-5-2-6,-5-5 0,1-6 5,-5-2-7,-1-4 2,-3 4 0,-3 4 0,0 5 0,-4 9-13,2 5-26,-4 11-44,0 6-9,0 0-78</inkml:trace>
  <inkml:trace contextRef="#ctx0" brushRef="#br0" timeOffset="94026.2977">12662 5460 287,'0'0'145,"0"0"-64,0 0-8,0 0-66,0 0-7,0 0-32,-8 44 30,8-1 1,0 4 2,0-1 1,0-2-2,0-6 0,0-4 5,0-2-1,0-2-8,0-3-2,0-3-74,0-4 35,0-10-111,9-8-68</inkml:trace>
  <inkml:trace contextRef="#ctx0" brushRef="#br0" timeOffset="94627.3779">12750 5457 62,'0'0'157,"0"0"-31,0 0-32,0 0-73,0 0-1,0 0-17,33-82 1,-14 79 3,-1 3-7,1 0 0,-2 5-1,-4 10-5,-2 3 6,-7 4-5,-2 3-14,-2 1 9,0-1-19,-8-1 29,-4-3-1,-1-1-2,-1-4 2,4-5 1,-1-2 0,7-5-3,1 0 3,3-3 0,0-1 0,0 1-9,0 1-3,0 5-34,4 3 46,7 1 2,4 3-1,0 0 0,1 4 2,-2 0 0,2 1-3,-4 2 0,0 0 0,-5 0 0,-4-2 1,-3-3 1,0-1 17,0-2 15,-3 1-10,-7 0-4,-4-4-17,-1 1 23,-1-4-9,1-2-4,0-4 14,5-1-20,-2 0 10,0 0-12,3-12-5,1 0-4,3-3-88,3-1-82,2 1-52</inkml:trace>
  <inkml:trace contextRef="#ctx0" brushRef="#br0" timeOffset="95059.7202">13162 5442 135,'0'0'110,"0"0"-18,0 0-47,0 0-4,0 0-41,0 0 0,0 0 0,49-20 1,-24 19-1,3-2 0,-2 1-7,-4 2-10,-1 0-68,-6 0-48,-2 0-49</inkml:trace>
  <inkml:trace contextRef="#ctx0" brushRef="#br0" timeOffset="95266.7788">13305 5412 231,'0'0'63,"0"0"-63,0 0 0,0 0 0,-14 96 21,14-61 45,0 2-15,0 2-37,0-1 1,0-2-13,0-1 5,0-2 1,0 0-8,0-5-52,0-3 8,0-6-114,-7-8-66</inkml:trace>
  <inkml:trace contextRef="#ctx0" brushRef="#br0" timeOffset="95467.3927">13162 5884 88,'0'0'125,"0"0"-7,0 0 0,0 0-62,0 0-37,0 0-19,22-12 0,8 8-2,6 1 2,1 0-2,3-1 2,0 4-25,-2 0-20,-4 0-52,-6 0-37,-5 0 33</inkml:trace>
  <inkml:trace contextRef="#ctx0" brushRef="#br0" timeOffset="95846.2442">13692 5412 176,'0'0'81,"0"0"-64,0 0 3,0 0-16,0 0 6,0 0-4,56-16 7,-29 16 0,1 0-9,0 0-2,-2 0-2,-1 0 0,-1 0 7,-5 0-7,-1 0-8,-6 0-54,-6 0-71,-4 0-17</inkml:trace>
  <inkml:trace contextRef="#ctx0" brushRef="#br0" timeOffset="96147.0582">13849 5401 91,'0'0'146,"0"0"-134,0 0-12,0 0-13,0 0 9,0 0 4,-10 79 31,10-53-9,0 5-5,0-1-1,0 3 18,0-5-2,0 0-18,-2-4-3,2-2 2,-1-1-11,-1-2 2,1 1-4,-2-5 1,0 1 9,1-5-7,-1-1-6,3-2-16,0-3-105,0-2-40</inkml:trace>
  <inkml:trace contextRef="#ctx0" brushRef="#br0" timeOffset="97361.8096">17626 4216 53,'0'0'86,"0"0"-6,0 0 12,0 0 7,0 0-59,0 0 2,-2-7-29,4 7-5,17 0-10,8 0 3,10 0-1,2 0 4,4 0-4,-3 0 0,-5 0-24,-4 0-41,-4 0 6,-4 0-66,-4 0-44</inkml:trace>
  <inkml:trace contextRef="#ctx0" brushRef="#br0" timeOffset="97634.6136">17879 4213 34,'0'0'63,"0"0"-22,-18 107 15,12-63-8,0-3-42,-1-4 1,2-5-7,-1-2 3,0-3 3,-1-1-4,-2-1 0,3-5-2,3-4-21,3-3-128</inkml:trace>
  <inkml:trace contextRef="#ctx0" brushRef="#br0" timeOffset="97988.8158">18364 4232 103,'0'0'109,"0"0"-109,0 0 0,-33 103 0,21-60 18,4-4-17,1-6 19,1-3 11,3 0-25,-1-3 11,-1-1-16,1 1 4,-5-1-5,3-3-5,1-3-25,4-6-84</inkml:trace>
  <inkml:trace contextRef="#ctx0" brushRef="#br0" timeOffset="98305.2651">18449 4190 39,'0'0'100,"0"0"11,0 0 15,0 0-70,0 0-56,0 0-5,27 18 5,-15 16 1,-1 10 16,-3 2 0,-2-2-5,0-3-5,-1-5-9,0-3 2,-2-6 0,0-1 7,2-4-7,-1-4 0,3 0 0,-4-4 0,4-2-24,-3-3-55,1-3-60,-1-5-39</inkml:trace>
  <inkml:trace contextRef="#ctx0" brushRef="#br0" timeOffset="98512.7064">18386 4480 195,'0'0'87,"0"0"-80,0 0-7,0 0-3,91-12-1,-59 12 4,-4 0-22,-4 0-46,-8 0-106</inkml:trace>
  <inkml:trace contextRef="#ctx0" brushRef="#br0" timeOffset="98853.2668">18876 4308 4,'0'0'106,"0"0"-102,0 0-4,0 0 48,-14 104 12,11-74-43,0-3 0,3-2-6,0-3-8,0-1 0,0-3-3,0 1-10,0-3-47,0-4-61,-1-3 30</inkml:trace>
  <inkml:trace contextRef="#ctx0" brushRef="#br0" timeOffset="99338.9047">18908 4268 32,'0'0'71,"0"0"1,6-96 49,-1 75-20,2 4-63,-1 6-1,0 5-10,-1 3-7,1 3-20,4 0-3,2 3-2,6 14-1,-2 4 0,2 3 2,-4 3 7,-5 3-3,-8 2 0,-1 1-55,-4-3 33,-13-3 10,-2-4-22,-1-7 27,4-5 4,4-5 3,2-6 5,4 0-3,1 0 9,1-6 32,1-2-23,3 2 39,0 1 3,0 4-21,0 1-41,0 0-5,13 0 2,8 4-5,3 12 4,0-1 1,0 6 5,-2 0-2,-7 0 0,0 1-21,-8-1-32,0 1-1,-3-1-30,0-3-23,1-2-30,-1-4 6</inkml:trace>
  <inkml:trace contextRef="#ctx0" brushRef="#br0" timeOffset="100040.8327">19832 4116 206,'0'0'50,"0"0"60,0 0-86,-93-42 15,68 42-34,-3 0-2,4 1-3,1 17-3,1 8 3,-2 10-10,2 10 8,7 6-6,4 2 9,10-3-1,1-6 0,0-6-17,15-5 14,3-9-10,3-3 13,3-8 0,2-5-3,3-6 3,-4-3-1,-4 0-17,-5 0 16,-6-3-12,-9-9 14,-1-3 18,0-3-16,-5-3 8,-5 2 22,-2 0-19,3 1 15,0 3 0,6 3-9,1 3 15,2 3-33,0 3 9,0 3-1,0 0-5,13 0-8,6 0-3,4 8 7,2 8-13,2-1 14,-2 0-1,-3 2 0,-4-2-9,-3 2 1,-6 1 5,-1 0-19,-4 0 2,-1 0-27,-3 2 18,0 1-9,0 0-36,0-3 43,0-3-63,3-7-60</inkml:trace>
  <inkml:trace contextRef="#ctx0" brushRef="#br0" timeOffset="100379.3986">20106 4216 218,'0'0'190,"0"0"-97,0 0-48,0 0-45,0 0-6,0 0-6,0 109 19,0-63-7,-3-3 0,-1-7 11,-2-4-15,3-6 4,2 0-8,-1-3-15,2-4-66,0-4-26,0-4-35,0-5 49</inkml:trace>
  <inkml:trace contextRef="#ctx0" brushRef="#br0" timeOffset="100611.0187">20158 4200 175,'0'0'129,"0"0"-86,0 0-1,0 0-29,0 0 25,0 0-13,71-49-22,-55 49 2,4 0-5,-1 0-4,-3 0 2,1 4-93,-7 6-45,-5 2-35</inkml:trace>
  <inkml:trace contextRef="#ctx0" brushRef="#br0" timeOffset="100811.5628">20165 4378 95,'0'0'153,"0"0"-88,0 0-46,0 0-9,0 0 11,0 0-5,67 0-12,-45 0-4,-4 0 0,-3 11-65,-8 5-96</inkml:trace>
  <inkml:trace contextRef="#ctx0" brushRef="#br0" timeOffset="101012.1089">20130 4638 7,'0'0'50,"0"0"36,0 0-42,0 0-11,102 0-21,-77-4-9,-1 1-1,-3 1-2,-5-1-90,-5 3-57</inkml:trace>
  <inkml:trace contextRef="#ctx0" brushRef="#br0" timeOffset="101444.4527">20587 4161 237,'0'0'118,"0"0"-28,0 0-43,0 0 0,0 0-44,0 0 3,52-3-6,-9 3 0,4 0 0,5 0-8,-3 0-7,-4 0-12,-6 0 5,-7 0-59,-8 0-25,-7 0-51</inkml:trace>
  <inkml:trace contextRef="#ctx0" brushRef="#br0" timeOffset="101682.6889">20794 4158 11,'0'0'193,"0"0"-193,0 0 0,0 0 3,-1 79 26,1-45 5,0 2-12,0 2 1,0-2-18,0-3-2,0-5 11,0 1-14,0-3 0,0 0-5,0-3-95,3-5-53</inkml:trace>
  <inkml:trace contextRef="#ctx0" brushRef="#br0" timeOffset="103048.5667">18366 5151 154,'0'0'26,"0"0"-5,0 0-9,0 0 1,-56-83-3,47 77 22,2 4 71,-1 2-66,-3 0-19,-6 2-18,-4 15-13,-1 8 13,-4 6-6,5 3 1,2 6 0,2 2 6,3-2-1,5-1 0,1-2 0,8-6-3,0-2 3,5-4 0,18 1-4,4-3 8,-1-4-4,4-2 6,-2-10 0,2-5 4,3-2-4,3-2 1,2-15 24,1-4-22,-2-1 12,-2-4 2,-4-1-23,-4-4 47,-3-2-9,-11-1-14,-3-3 30,-6 0-44,-4 1 22,0-1-32,-17 2 11,-2 2-22,-7 4-13,-2 8-29,-5 11 24,0 10-110,-4 0-53,2 12 20</inkml:trace>
  <inkml:trace contextRef="#ctx0" brushRef="#br0" timeOffset="103380.6388">18297 5293 148,'0'0'154,"0"0"-53,0 0-35,0 0-66,0 0 1,0 0-9,30 0-2,-11 21 10,-1 4 0,1 0 4,2 0-4,-1 0 0,2 0 0,2-1 5,2-2-4,0-1-2,1-2-2,1-3-76,-2-1-11,0-3-24,0 3-32</inkml:trace>
  <inkml:trace contextRef="#ctx0" brushRef="#br0" timeOffset="103903.28">19012 5212 262,'0'0'166,"0"0"-113,0 0-16,0 0-37,0 0-13,0 0 1,-17 93 15,17-48-3,0 0 0,0-3 3,4-3-6,12-4 5,4-6-2,3-5 18,-1-5-12,2-5-6,3-11 0,3-3 5,1 0 15,5-18-14,-2-5-4,-1-4 17,-9 0-12,-6-2-7,-5 2 15,-3-3-15,-2-1 20,-1-1-20,-2-1 0,-3 3 0,1 6 1,1 4-2,0 8-56,5 6-62,0 5-107</inkml:trace>
  <inkml:trace contextRef="#ctx0" brushRef="#br0" timeOffset="104266.5855">19671 5196 173,'0'0'122,"0"0"-72,0 0-8,0 0 27,0 0-30,0 0-36,-18-9-3,18 37-5,-2 6-5,-1 4 14,0-1-4,2-1 0,1-4 4,0-2 0,0-1-3,0-4 1,0 1-2,0-2-3,0-6-44,4-3-18,1-5-92,3-10-69</inkml:trace>
  <inkml:trace contextRef="#ctx0" brushRef="#br0" timeOffset="104868.074">19784 5173 10,'0'0'118,"0"0"14,0 0-37,0 0-36,0 0 14,0 0-16,0-74-20,12 71-22,8 0-15,10 3-2,5 0-3,1 11-3,-3 10 1,-7 5 7,-7 3 0,-9 0-2,-9-1-24,-1-1-13,-1-1-8,-17-4 39,-4-1 8,-3-4 0,2-3 2,2-6 7,7-5-3,6-3-2,3 0 3,2 0 8,3 0 30,0 0-26,0-1 11,0-2 2,0 2-31,0 1-2,12 0-5,6 0-5,3 2 4,0 12 6,1 6 1,-4-1 0,-4 2-11,-5 2 9,-2-2-2,-4 0 0,-3 0-3,0 0 7,-2 0 0,-11 0 2,-3-3 5,-2-3-4,0-3-3,-3-4 1,0-2 11,1-4-9,-2-2 0,2 0-3,0 0-4,-1-8-4,2-4-48,5-2-71,7-4-88</inkml:trace>
  <inkml:trace contextRef="#ctx0" brushRef="#br0" timeOffset="105222.1649">20211 5223 119,'0'0'93,"0"0"-13,0 0-16,0 0 22,0 0-9,0 0-70,9-18 6,12 12-13,10-1 0,4-1-3,-3 2 5,-2 3-4,-6 1-36,-5 2-50,-5 0-42,-8 0-65</inkml:trace>
  <inkml:trace contextRef="#ctx0" brushRef="#br0" timeOffset="105453.9492">20390 5173 87,'0'0'138,"0"0"-102,0 0-36,0 0-22,0 0 22,-9 78 42,6-47 2,1 1-1,2 0-27,0-6 4,0 3-11,0-3-6,0 2 8,0 4-3,-3-2-8,-4 0-18,3-1-136,-4-10-77</inkml:trace>
  <inkml:trace contextRef="#ctx0" brushRef="#br0" timeOffset="105643.0061">20272 5592 363,'0'0'116,"0"0"-43,0 0-71,0 0-1,0 0-1,0 0 0,74-28-1,-42 25 1,-1 1 0,4-1 0,0 2-45,1 1-32,2-2-59,-4 0-49</inkml:trace>
  <inkml:trace contextRef="#ctx0" brushRef="#br0" timeOffset="105992.6924">20845 5186 374,'0'0'67,"0"0"-33,0 0 25,0 0-59,0 0 2,0 0-2,45-18-8,-11 16 4,6 0 2,4 2 2,2-1 2,-1 1 2,-6 0-4,-5 0 0,-4 0-8,-5 0-34,-7 0-49,-9 0-101</inkml:trace>
  <inkml:trace contextRef="#ctx0" brushRef="#br0" timeOffset="106271.3625">21063 5236 50,'0'0'48,"0"0"-18,-27 85 35,16-56-30,1-1 11,1 1 5,3-1-25,3 3-1,2-3-22,-1 1 7,0-4-2,1-4-7,1-3 1,0-4-2,0-2-9,0-4-101,0-4-36,0-2 21</inkml:trace>
  <inkml:trace contextRef="#ctx0" brushRef="#br0" timeOffset="143112.5491">4010 8103 162,'0'0'200,"0"0"-200,0 0 0,0 0-13,0 0 9,0 0 8,0 0 0,0 0 28,0 0-17,16 12 5,-5-9-3,1 0-13,6-3 8,-1 0-12,3 0 0,1-2-1,-6-9-21,1-5-6,-8-6 15,-4-2-25,-2-4 21,-2 2 10,0 2 7,0 1 7,0 6-4,0 4 9,-6 3 11,3 5-17,1 0 24,2 5-2,-3 0 1,3 0-29,0 0-22,3 6-11,12 11 19,-3 4-7,5 0 17,-1 0-7,-4 0 11,6 0-1,-5 0 4,-1-1-3,-6-2 0,0-3-2,-6-2-1,0-2 6,0-1 2,-6 1 13,-6-2-17,-4 0 5,-2 0-6,3-3-3,-1 2-7,2-4-103,3-4-147</inkml:trace>
  <inkml:trace contextRef="#ctx0" brushRef="#br0" timeOffset="143297.2678">4435 8155 135,'0'0'22,"0"0"-22,0 0-101</inkml:trace>
  <inkml:trace contextRef="#ctx0" brushRef="#br0" timeOffset="143713.9728">4741 7711 231,'0'0'107,"0"0"3,0 0-42,0 0-11,0 0 11,0 0-16,-11-67-39,11 67 6,0 0-19,0 18-28,0 18 21,0 12-8,0 8 15,0-2 0,0-5-6,3-4-5,5-8 11,1-4-5,6-4-5,-3-5-9,1-5 19,2-2-2,3-10-66,0-2 41,7-5-1,2 0-25,3-13 15,-2-8-100,-4-2-44</inkml:trace>
  <inkml:trace contextRef="#ctx0" brushRef="#br0" timeOffset="143961.3868">4674 7840 208,'0'0'77,"0"0"-67,0 0 0,0 0 8,86-41-11,-53 36 22,3 2-20,4 0-8,1 3 4,-1 0-5,-1 3-38,-5 9-113</inkml:trace>
  <inkml:trace contextRef="#ctx0" brushRef="#br0" timeOffset="144161.921">5147 7951 368,'0'0'137,"0"0"-116,0 0-21,0 0-7,0 0-44,0 0-1,0-3-110</inkml:trace>
  <inkml:trace contextRef="#ctx0" brushRef="#br0" timeOffset="147348.8743">7076 7840 113,'0'0'104,"0"0"-53,0 0-51,0 0 0,0 0-7,0 0 7,0 0 13,0 5-7,1 0 2,4 0-1,4-1-2,1-1-4,4-2 13,2-1-10,2 0 7,3 0-10,1-1 0,-2-8-1,-3-2-9,-3-1 3,-1 1 0,-5-2 4,-2 1 0,-3 3 4,-3 3-2,0 2 18,0 1 15,0 1 29,-2 2-10,1 0-51,-4 0-1,1 8-14,-1 7 14,0 1-3,3-1 0,2-1 0,0-2-7,0-1 10,6-1-3,3-1 3,3-1-41,3-2-32,1-2 16,2-4 51,-1 0 1,0 0 4,1-1-4,-6-10 9,0-5-4,0-6 6,-3 0-5,2-6 0,-1-4 9,-3-3 12,1-1 10,-2 0 5,-3 1-9,1 1 16,-4 0-27,0 3 8,0 1 10,0 3 3,0 4 21,0 5-34,-7 6-11,7 5 6,-3 3-19,3 4 26,0 0-27,0 0 6,0 0-13,0 17-12,0 15 16,0 10-6,3 6 14,4 4-9,1 6 4,-1 0 0,2 3-3,0-3 10,-3 1-7,0 0 0,-3 0 1,2-2-3,-2-3 2,1-1 0,3-1 0,1 3 1,1-5-1,6 0 0,-5-9 2,-1-8-4,0-4 2,-3-10 0,0-6 0,-1-6 2,-2-4-2,-2-3 0,3 0 7,-1-18 7,0-11-14,-1-4 0,-2-5-5,0-2 3,-2 1 1,-12-3 1,0 1-15,-1 3 9,2 2 6,-2 8 0,6 3 1,3 7 6,3 3-7,1 3 1,2 3 11,0 0-7,0-1-5,11-2 0,16-3-6,7-2 11,8-1-7,1 1 2,-9 4-41,-5 5-5,-10 5-30,-7 3-21,-6 0-56,-3 0-46</inkml:trace>
  <inkml:trace contextRef="#ctx0" brushRef="#br0" timeOffset="147723.1068">7339 7510 390,'0'0'119,"0"0"-28,0 0-25,0 0-45,0 0-16,0 0-5,0 0-5,-2-17-59,15 17-178,2 5-63</inkml:trace>
  <inkml:trace contextRef="#ctx0" brushRef="#br0" timeOffset="148725.7179">8935 7680 138,'0'0'141,"0"0"-93,0 0 6,0 0-19,0 0 4,0 0 6,-64-63-4,53 57 6,-2 1-15,5 2-21,-2 0 0,-2 3-10,3 0-1,0 0 0,-3 0-8,3 12 7,2 5-8,2 2 2,2 1 2,3-1 5,0 1 0,0 1-3,6-3 7,8 2-8,3-5 3,7-5-20,-1-1 6,4-6-23,1 0-6,-1-3-28,1 0-133</inkml:trace>
  <inkml:trace contextRef="#ctx0" brushRef="#br0" timeOffset="150176.108">9248 7617 111,'0'0'94,"0"0"3,0 0-18,0 0-1,0 0-59,0 0-14,-54-12-7,38 19 2,-3 11 0,2 5-3,1 3 3,8-1 0,4 0-3,4-2 4,0-2-2,0-3 1,4-1 0,11-6-1,0-4 1,-3-3 0,6-4-2,1 0-2,-2 0 2,4-10-14,-5-5-27,-3-5-19,-2-1 34,-5 0 4,-4 0 18,-2 0 7,0 3-1,0 1 24,0 4 21,0 3 7,0 1-22,0 7-17,0 0 20,10 2-33,3 0-5,7 0-5,-1 9 10,-1 3-3,1 2 3,-7 1 0,-1 0-1,2 0 4,-4-1-4,0-2 1,0-2 0,-3-2-5,5-4 5,2-4-13,3 0 0,8-4-29,3-13 9,-2-2-31,-5 2 16,-1 2 45,-7 4 3,-2 4 22,-5 1 47,-2 5-17,0-1-1,-3 2-50,5 0-1,1 0-5,4 9 2,-1 6 3,-2-1 0,1 0 6,-1 2-6,2-1 0,2-3 0,2 1 2,1-3-2,2-3 4,2-4-3,6-3-1,-2 0-4,2 0-9,-3-12-9,-2-5 17,-4-1 2,-3-4 3,-3-3 3,0-2 8,-2-5 4,1 0 5,-5-4-4,-2-3 6,-1 0-6,0-2 7,0 5 0,0 5-14,0 7 14,0 8 12,-1 4-30,-1 4 13,1 4-15,-1 2-2,2 2-1,0 0-6,0 12-2,0 18-14,5 14 21,2 6-1,1 1 4,1-4 1,-2-5-3,2-5 2,3-3-3,-3-6 1,5-4 0,-3-8 1,1 0 2,-4-6-2,5-4-1,1-3 8,3-3-8,3 0 0,-1-6 0,-4-5-5,-4 0 8,-5-4-3,-3 0 4,-2-4 2,-1 0-8,0-2 2,0 3 0,0 1-1,0 2 3,-3 5-2,0 0 4,0 5 3,3 0 5,-1 4-1,-1-1-1,2 2-2,0 0-8,0 0-4,0 0 1,12 0-7,6 0 7,6 3 3,-6 3 0,3 2-3,-5 2 6,-1 4-3,0 2 0,-2 7-5,-4-1 1,-1 1 4,1 1 0,-3-1-3,1-2 6,-4-1-3,3-4 0,0-3 3,-3-3-4,0-3 1,0-3 0,3-1-11,5-3 9,5 0-17,6-13-11,4-11-97,2-2-89</inkml:trace>
  <inkml:trace contextRef="#ctx0" brushRef="#br0" timeOffset="150599.2909">9724 7514 188,'0'0'70,"0"0"-30,0 0-19,0 0-2,0 0 9,91-21-12,-52 20 6,7-2 3,9 0-18,7 0 10,0-2-17,1 2 6,-6 3-6,-11 0-24,-12 0-54,-10 0-41,-11 8-19</inkml:trace>
  <inkml:trace contextRef="#ctx0" brushRef="#br0" timeOffset="151880.2753">10583 7611 72,'0'0'106,"0"0"-16,0 0-21,0 0 11,0 0-4,0 0-4,0-24-8,0 24-64,-7 7-11,-2 14 6,0 5 5,-3 1 0,5-3 0,2 0 5,2-3-5,3-3 0,0-1-3,2-4-9,11-2 12,5-2-58,1-3 48,-1-3-22,3-3 25,-2 0-1,-2 0-15,1-2 21,-8-7-24,4-4 2,-4-2 19,-5-5-16,-4 1 15,-1-6 4,0 3-8,-12 1 10,-6 1 1,-1 8 17,2 0 50,1 5-51,6 2 1,5 1 9,2 4-6,2 0 6,1 0-27,0 0-5,0 0-3,0 0-14,4 0 20,7 5-5,0 0-28,3-3 30,4-1 5,0-1 0,3 0-1,2 0 3,0-9-2,5-6 0,4-5-10,-2-2 6,-2-5 4,-4-3 0,-8-3 6,-1 0 5,-7-3-10,-7-2 23,-1 0-20,0 5 36,-3 2-18,-8 5 16,-2 6 4,4 9-37,2 6 30,1 3-6,0 2-17,-3 5-24,-6 26 8,-9 18 4,2 12-7,2 4 8,11-2-1,8-7 0,1-6-1,0-7-3,13-5 4,4-5 0,2-3-1,2-7 1,4-5-7,2-5-11,2-5-28,-1-7 15,2-1-74,-2 0-86,-3-1-98</inkml:trace>
  <inkml:trace contextRef="#ctx0" brushRef="#br0" timeOffset="154039.0066">12338 7414 59,'0'0'101,"0"0"-30,0 0 17,0 0 8,-70-77-37,58 62 5,0 1-8,-1 2-40,0 1 4,3 4-12,0 3-3,-2 4 5,-3 0-10,-5 3 0,-4 18-4,-1 9-4,0 7 8,1 4-4,6 1 1,3 2-2,3-1 5,5-1 0,5-2 1,2-4 1,2-3-4,17-3 0,5-4 1,3-7-4,1-3 7,5-9-2,6-6 0,4-1 3,-1-1-3,0-19 0,-5-2 1,-10-4 0,-5 0 4,-9 0-5,-10 0 8,-3-1-2,0-2 3,-14-1 1,-6 1-7,-4 2 12,-1 2-15,1 4 0,6 6-1,5 2-18,2 8 14,5 0-5,1 4-8,0 1 15,1 0-37,-4 0-41,5 7-36,0 4-49,3-4-53</inkml:trace>
  <inkml:trace contextRef="#ctx0" brushRef="#br0" timeOffset="154494.12">12050 7570 80,'0'0'62,"0"0"-22,0 0-14,0 0 17,0 0-7,0 0-36,54-14 0,-32 34 15,3 6 1,-2-1 12,5 2-18,-2 1-9,2-3 12,0-3-12,0-1 4,2-3-3,-4-1 4,-5-2-12,-4-4-9,-4-2-36,1-3-24,-3-5-58</inkml:trace>
  <inkml:trace contextRef="#ctx0" brushRef="#br0" timeOffset="154957.6116">12542 7495 66,'0'0'77,"0"0"23,0 0 13,0 0-11,0 0-58,0 0-44,0 9-3,0 18-5,0 6 8,5 2 0,1-2 9,1-3-11,2-3 2,2-2 0,2-3 4,1-4 0,3-4-4,-3-3 0,4-5 6,-2-6-6,4 0 3,3 0-2,1-15 14,-1-3-7,-7-5-8,-1 1 15,-5-2 0,-5-2 37,-2-1-37,-2-1-9,-1-1 5,0 2-11,0 4-3,2 7-13,-1 7-73,-1 4-26,2 5-112</inkml:trace>
  <inkml:trace contextRef="#ctx0" brushRef="#br0" timeOffset="155327.4461">13069 7453 270,'0'0'88,"0"0"-7,0 0 12,0 0-46,0 0-1,0 0-18,-21-8-28,18 31 0,-3 8-10,0 5 15,3 1-5,0-3 0,2-2 1,1-2-5,-2-3 4,2-3 0,0 0-4,0-4-42,0-4-14,0-2-9,0-7-61,5-2-25,4-5 5</inkml:trace>
  <inkml:trace contextRef="#ctx0" brushRef="#br0" timeOffset="155875.5695">13084 7463 128,'0'0'161,"0"0"-40,0 0-92,0-78 41,13 63-27,4 1-2,-1 4-19,5 5-16,0 5-6,0 0 0,4 9-8,-4 13 1,-6 4 7,-6 5 0,-9 3-6,0 1-12,-15-1-9,-10 0 0,1-8 4,0-5 19,3-7-8,9-8 12,6-3 2,3-3 7,3 0 6,0 0 51,0 0-47,0-4-13,9-1-6,2 5 0,3 0-6,1 0 0,5 5 5,-4 10 0,2 2-6,-4 2-1,-3 2 8,-3 2 0,-4-3-3,-2 1 4,-2-1-1,0 0 0,-9-4 4,-9 1 19,-4-2-8,1-3-7,-3-4 11,0-5-10,3-3-9,-3 0 0,0 0-19,1 0-4,-1-2-44,4-2-82,-1-3-102</inkml:trace>
  <inkml:trace contextRef="#ctx0" brushRef="#br0" timeOffset="160339.9034">13555 7343 86,'0'0'121,"0"0"-13,0 0-77,0 0-12,0 0-19,0 0 5,0 0 7,68-6 2,-48 4-1,3 2-7,-2 0-1,1 0-5,0 0 0,-3 0-16,-3 2-64,-7 4-94</inkml:trace>
  <inkml:trace contextRef="#ctx0" brushRef="#br0" timeOffset="160587.1046">13687 7359 84,'0'0'164,"0"0"-54,0 0-110,0 0-1,0 0-12,0 0 13,-8 73 9,7-45 3,1-2 7,0 1-6,0-3-8,0 2-5,0 1 0,-2-2 7,-1 1-3,2-1-4,-2-2-36,1-4-70,1-3-76</inkml:trace>
  <inkml:trace contextRef="#ctx0" brushRef="#br0" timeOffset="160787.6433">13594 7757 63,'0'0'212,"0"0"-57,0 0-32,0 0-115,0 0-2,0 0-6,30-21-4,-5 19-1,2 0 5,-3 2-4,3 0-47,-9 0-55,4 0-47,-4 0-56</inkml:trace>
  <inkml:trace contextRef="#ctx0" brushRef="#br0" timeOffset="161141.8415">14078 7391 128,'0'0'128,"0"0"-117,0 0-10,0 0 4,0 0-1,100-21 6,-75 21 20,3 0-17,2 0 1,-2 0-14,-2 0 0,0 0-48,-4 0-74,-5 0-38</inkml:trace>
  <inkml:trace contextRef="#ctx0" brushRef="#br0" timeOffset="161358.0105">14270 7362 116,'0'0'88,"0"0"-22,0 0-61,0 0 39,0 0-3,-43 92-12,38-60 16,4-1-30,-4 0-3,5-5-8,0 0 1,0-2-5,0 0 0,-4-1-4,1-2 1,3-5-83,0-3-84</inkml:trace>
  <inkml:trace contextRef="#ctx0" brushRef="#br0" timeOffset="161943.6237">14750 7421 51,'0'0'237,"0"0"-104,0 0-109,0 0-20,0 0-4,0 0 0,49-18 1,-24 16 3,0 1-3,3 1-1,-1 0-1,-2 0-1,-3 0-47,-6 6-105,-9 3-58</inkml:trace>
  <inkml:trace contextRef="#ctx0" brushRef="#br0" timeOffset="162143.7661">14807 7553 145,'0'0'0,"0"0"56,0 0 20,0 0-65,0 0 14,91 5-11,-61-5-10,0 0 5,-4 0-9,-3 0-85,-4 0-90</inkml:trace>
  <inkml:trace contextRef="#ctx0" brushRef="#br0" timeOffset="162660.326">15379 7314 118,'0'0'120,"0"0"-53,0 0-28,0 0-27,0 0-12,-93 42 23,73-7-19,0 4 11,5 3 6,1-1-20,11-5 16,3-1-17,0-6 0,11-1 12,7-5-12,4-4 12,5-9-6,2-5 1,4-5 7,6 0-3,-3-13-7,2-7 28,-7-2-27,-6-3 37,-6-1-4,-6-2-5,-7-5 3,-6-2-28,0-1-3,-9-2 0,-12 2-1,3 4-4,-2 2 0,4 9-27,-2 8 1,-1 10-60,-2 3-26,-5 1-117</inkml:trace>
  <inkml:trace contextRef="#ctx0" brushRef="#br0" timeOffset="163246.3442">16145 7657 186,'0'0'137,"0"0"-83,0 0-43,0 0-4,0 0-7,0 0 0,0 30 9,-4-9-5,-8 2 9,-1 0-13,-3 0-32,-1-2-24,0 0-85</inkml:trace>
  <inkml:trace contextRef="#ctx0" brushRef="#br0" timeOffset="164164.2592">17389 7147 103,'0'0'128,"0"0"-23,0 0-28,0 0 10,0 0-24,0 0-18,0-24-45,0 52-28,0 20 27,-10 12 1,0 3 6,-1-2 3,4-5-3,6-11-6,1-6 0,0-6 0,0-5-3,13-6 6,3-5-3,5-4 1,4-4 5,5-3-6,3-6 0,6 0-10,1 0 7,2-4-46,-6-9-38,-8 3-91,-11-1-102</inkml:trace>
  <inkml:trace contextRef="#ctx0" brushRef="#br0" timeOffset="164496.3118">17197 7383 79,'0'0'185,"0"0"-45,0 0-85,0 0-32,0 0-17,0 0 8,48-37-8,-18 34-6,4 1 20,2 1-19,3 1 2,1 0-3,-3 0 0,-4 0-10,-8 7-99,-9 0-172</inkml:trace>
  <inkml:trace contextRef="#ctx0" brushRef="#br0" timeOffset="165582.8592">17883 7457 91,'0'0'104,"0"0"-38,0 0-13,0 0-37,0 0 5,0 0-21,-43-15 9,33 15-9,-1 3-2,-4 13-4,3 6 6,-2 1 0,2 2-2,2-1 2,2-2 0,5 0 2,3-6 2,0-2-4,3-4 1,10-1 4,1-4 10,5-4-13,-1-1 6,4 0 0,-1-3-8,-3-10 0,-3-2-27,-6-2 4,-4-1 21,-4 0-1,-1-1 3,0 2 0,0 2 9,0 5 0,-3 2 40,-5 3 29,4 4-31,1-1-45,1 2-1,2 0-1,0 0-28,0 11 24,0 1 2,0 0 2,5-2-1,5-2 1,2-1 0,3-1 0,0-2 6,0-3-10,3 1 4,-2-2 0,2 0 4,-3 0-2,-6-8 1,6-4 0,-4-2 2,-3-1-5,0-3 0,-7 0 0,-1 0-1,0 2 4,-1 2 11,-11 0 30,2 4-10,1 2-3,1 3-31,4 3 2,4 1 11,0-1-12,0 2-1,0-1 0,8-3-14,11 1 11,14 2-1,-4 1 3,3 0-6,-4 0 8,-4 1-1,-5 14 0,-4 5-10,-6 5 10,-2 4-6,-5 1 6,-2-1-3,0-4 5,0-2-2,6-3 0,1-4 2,7-1-4,-1-2 2,6-5 0,1-2 6,1-2-6,3-4-1,2 0-12,4 0-82,-4 0-98,-2 0-126</inkml:trace>
  <inkml:trace contextRef="#ctx0" brushRef="#br0" timeOffset="167171.6064">18597 7418 125,'0'0'98,"0"0"-71,0 0 2,0 0 11,0 0 33,0 0 7,0 0-39,-33-46-28,23 46-13,-6 0 0,-3 5-2,-1 12-8,0 3 3,2-1 7,3 2 0,3-3-2,3-1 4,5-2-2,4-3 0,0-1-12,0-3 4,9 2-14,8-6-17,7 0 23,6-4 19,3 0-3,1 0 0,-4-7 6,-5-5-9,-8 0 3,-4-1 0,-5-1 24,-5 5-14,-3 1 38,0 5 36,0 3-4,0 0-33,-2 2-47,-7 17 0,-4 8-19,-1 8 21,0-1-2,2 3 0,-1 2 2,-3-1-7,-1-2 5,-2-3 0,0-2 1,-2 1 5,2-2-6,-2-3 0,6-6-12,2-9 12,5-6-55,4-6-18,1 0 48,1-11-23,2-11-44,0-6-5,0-3 77,11 3 20,5-2 0,0 4 6,4 4 33,-1 2-21,5 4 37,8 1-24,3 1-22,8 4 20,5 0-29,4 2 1,2 1 5,1 4 0,-5 0-6,-4 2 0,-7-1 1,-8-2-3,-7-1 4,-8-4-2,-4-1 11,-6-2-2,-4-2-5,-2 0 9,0 1-7,0-2 35,-14 3-24,1-1 0,1 3 29,-2 3-41,1 2-5,-3 5 0,1 0-12,-2 6 4,4 11 8,0 4 0,5 2-9,5 2 7,3 1 2,0-2 0,6-2 2,10-2 3,2-5-5,6-1 2,1-7 7,5-3-3,0-4-6,0 0 0,0 0 6,-2-8-8,-1-6 2,-6-3 0,-2-2 7,-2-4 2,-1-4-9,-2-4 2,2-4 9,-4-3-4,-2-1-4,-1-4 2,-3-1 12,-3 0-10,-1 2-1,-2 4 5,0 9-5,0 7 31,0 7-20,-2 7-1,1 7 17,1 1-31,-3 0-4,3 29-12,-3 16-11,-2 12 18,-1 6 7,2-4 0,1-6 4,3-10-2,0-5-2,12-9 0,7-5 1,7-6-4,0-4 3,6-7 0,-1-4-2,2-3-44,1 0-7,-1-15-72,-6-6-206</inkml:trace>
  <inkml:trace contextRef="#ctx0" brushRef="#br0" timeOffset="167456.793">19150 7409 30,'0'0'443,"0"0"-371,0 0-36,0 0-6,0 0-27,0 0 13,40 3-2,-2-14-7,9 3-7,1 1 0,-2 4 2,-5 2-16,-10 1 14,-4 0-44,-3 0-30,-5 0-44,-4 0-54,-3 0-53</inkml:trace>
  <inkml:trace contextRef="#ctx0" brushRef="#br0" timeOffset="168675.804">20629 7138 170,'0'0'118,"0"0"-28,0 0-40,0 0-26,0 0-24,0 0-5,-94 65-5,70-20 10,3 5 22,4-4-18,4-2 3,6-5-2,7-5-1,0-3-4,4-6 12,18-1 19,4-6 16,4-5-37,5-4 4,3-8-1,5-1-3,-1 0-5,-2-16-5,-2-4 4,-9 1 6,-3-6-10,-9 2 7,-6-3 38,-5-5-45,-6-1 20,0-4-20,0-1 4,-11 0-4,-8 2 0,1 3-2,-6 5-6,1 9-54,-6 11-1,-5 7-89,-7 0-272</inkml:trace>
  <inkml:trace contextRef="#ctx0" brushRef="#br0" timeOffset="168991.7374">20626 7401 162,'0'0'169,"0"0"-85,0 0-63,0 0-21,0 0 0,0 0-7,58 56 11,-40-35-4,1 2 0,-1-2 1,-2 2 5,-2-1-6,-2 2 1,-2-2-1,3-1-2,0 1-4,2-6-49,2-1-52,3-4-14,1-6-24</inkml:trace>
  <inkml:trace contextRef="#ctx0" brushRef="#br0" timeOffset="169493.102">21239 7212 217,'0'0'72,"0"0"-49,0 0-23,0 0-26,0 0 21,-29 81 5,22-40 23,6-2 12,1-1-22,0-6 7,8-3-7,9-5 11,5-4 19,2-4-30,1-3-2,-5-5 4,1-3-13,-3-5 14,3 0 1,-1 0-12,3-17 22,-2-4-8,0-1-9,-6-4-5,-5 1 4,-7 0-9,-3 0 0,0 0 1,0-1-9,-3 4-34,0 4-35,0 7-51,0 1-94</inkml:trace>
  <inkml:trace contextRef="#ctx0" brushRef="#br0" timeOffset="169946.8193">21691 7235 160,'0'0'153,"0"0"-82,0 0-1,0 0-26,0 0-44,0 0-13,-12 68 9,6-27 1,-3 0 3,8-2 0,-2-5 0,1-2 5,2-5 3,0-1-8,0-3 0,0-2-6,2-3-1,1-3-49,-2-3-41,5-6-40,0-6-45</inkml:trace>
  <inkml:trace contextRef="#ctx0" brushRef="#br0" timeOffset="170479.4429">21710 7287 104,'0'0'197,"0"0"-107,0 0-6,0-77-31,9 64-11,6-1-13,0 2-20,4 5-9,1 1 0,1 4-4,0 2-1,-5 0 5,2 18 0,-7 5-10,-3 4 1,-8 3 8,0 1-5,-11 0-54,-12-4 38,1-3 9,-1-6 13,4-6-4,8-6 10,7-3-6,2-3 0,2 0 0,0 0 0,0 2 3,0 1 0,0 3-6,13 4 6,1 6-3,4 4 0,-1 3-1,-4 0-2,2-2 3,-5-3 0,0-2-1,-5 1 5,-5-4-4,0 1 0,0-1 2,-15 0 22,-4 1-17,0-1 7,-4-5 3,4-3-11,-1-2-6,3-3 0,-5 0-28,2 0 25,2-2-42,1-8-79,4-4-167</inkml:trace>
  <inkml:trace contextRef="#ctx0" brushRef="#br0" timeOffset="170942.6471">22115 7227 175,'0'0'170,"0"0"-45,0 0-69,0 0 5,0 0-32,0 0-21,6-3-5,8 3-3,9 0 0,13 0 2,-1 0-2,0 0-2,-8 0-51,-9 0-93,-10 0-54</inkml:trace>
  <inkml:trace contextRef="#ctx0" brushRef="#br0" timeOffset="171165.2389">22267 7210 6,'0'0'180,"0"0"-106,0 0-66,0 0-8,0 0 0,-32 80 26,28-44-1,1 0-8,1 0 6,1-4-19,1-2 10,0-2-14,0-2 4,0 1 4,0 1-8,0-2-32,-6-3-89,-3-5-108</inkml:trace>
  <inkml:trace contextRef="#ctx0" brushRef="#br0" timeOffset="171343.6315">22077 7662 243,'0'0'85,"0"0"-63,0 0-19,0 0-3,0 0 0,81 0 3,-45 0 0,-1-3-2,0-2-1,-4 2 2,-3 0-2,-4 2-54,-6-1-91</inkml:trace>
  <inkml:trace contextRef="#ctx0" brushRef="#br0" timeOffset="171751.2275">22573 7231 247,'0'0'49,"0"0"-34,0 0-1,0 0-8,0 0 37,0 0-29,59-21 4,-33 20 3,2 1-21,2-2 13,1 2-13,0 0 5,1 0-1,-4 0-4,-5 0-7,-6 0-69,-7 3-114</inkml:trace>
  <inkml:trace contextRef="#ctx0" brushRef="#br0" timeOffset="172014.2879">22737 7241 67,'0'0'115,"0"0"-115,0 0 6,0 0-3,-30 79 41,21-50 27,1-2-31,2 0-21,1-3 30,5-1-41,0-2 15,0-3-21,0 2 4,0-1 2,0 1-8,0-1 11,-2-1-11,-1-3-10,0 0-61,0-3-68,-1-1-77</inkml:trace>
  <inkml:trace contextRef="#ctx0" brushRef="#br0" timeOffset="174288.7346">23706 7411 61,'0'0'176,"0"0"-130,0 0-46,0 0-14,0 0 14,0 0 1,0 16 9,3-6 14,0 1-2,1-1-17,0 3 13,2-1-7,3 1-9,1 1 11,2 1-12,5 1 2,-1-2 1,4 0-4,-4-2 0,-1-3-7,0-2-7,-3-1 10,-2-3-14,0-1 5,1-2 9,0 0-21,0 0 7,-2-9 11,2-3 7,-1-3 1,-1-1 0,0 0 18,0 1 7,-3-1-19,0 3 12,-1 1-5,-4 3 5,1 3 17,-2 0-14,0 3 1,0 3-7,0 0-11,0 0 13,0 0-18,0 0-12,0 0 10,3 6-17,0 9 19,2 3 0,1-1 3,0 1-3,0-1 0,2-2 0,-1-4 1,-1 2 3,3-4-4,-1 0 0,3-4 6,3 0-8,-1-2 2,5 0 0,0 0-3,-3-3 3,3 0-2,-7 0-3,-4 0-9,0 0 14,-1-6 0,0-6 0,-1-5 6,1-1-4,0 0-2,-2 0 3,1 2 0,-5 1 7,0 1-10,0 2 2,0 3 14,0 3-7,0 1 5,0 2 11,0 3-24,0 0 5,0 0-6,0 0-19,0 0 15,4 0-32,7 5 36,5 1 0,6 0 6,-1-4-8,9-1 2,2-1 0,-3 0 2,3 0 2,-5 0-4,-5 0 0,-7-1 4,-6-1-5,-5 1 1,-2 1 0,-2 0 2,0 0 3,0 0-5,0 0 0,0 3-26,0 12 23,-5 0 3,1 1 0,-2 2 6,3-1 1,3-1-7,0 0 0,0-4 0,1-2-5,13-1 5,2-3 0,3-4-2,5-2 6,-1 0-4,5 0 0,-1-8 2,0-5-3,0-5 1,-1-5 0,1-3 8,-1-4-1,-5-3-7,1-5 0,-1-2 10,-2-5-10,1 0 2,-4-1 4,0 2 35,-5 3-40,-2 6 30,-5 8 4,-2 7-33,-2 9 34,0 4-28,0 7 0,0 0-8,0 0-2,-3 14-12,-9 19 4,-3 12-3,0 6 9,5 1 4,4-4 0,6-3 0,0-8 7,0-2-14,6-6 0,10-2-24,1-5 23,3-2 7,0-5 1,-1-3-4,2-4 9,-3-6-5,4-2 0,1 0 8,3 0-9,0-10 1,2-8 0,2-5 9,-1-4-2,-4-3-7,-1-3 0,-6-4 7,-4-1-12,-6-1 5,-3-2 0,-4 4-1,-1 2 11,0 6-10,0 11 9,0 9 1,0 7 12,-6 2-22,-5 19-12,-3 18 2,-4 15-9,0 5 19,6-2 0,6-4-2,6-4-2,0-7 4,1-8-11,13-4 10,-1-6-20,2-5 19,0-4-15,0-7-89,-3-4-84</inkml:trace>
  <inkml:trace contextRef="#ctx0" brushRef="#br0" timeOffset="174589.5491">24757 7287 339,'0'0'110,"0"0"-100,0 0 0,0 0 20,0 0-3,0 0 10,-3-30-37,3 30 0,-2 0-43,2 0-177,0 3-80</inkml:trace>
  <inkml:trace contextRef="#ctx0" brushRef="#br0" timeOffset="176255.9128">26555 7180 124,'0'0'124,"0"0"-36,0 0-4,0 0-9,0 0-26,0 0 11,0 0-22,0-54-15,0 54-19,0 0-4,0 0-2,0 17-17,-2 11 14,1 7 3,-4 5 2,1 1 0,-2-4 3,0 0 2,3-7-6,1-3 1,1-2 0,1 0-3,0-4 3,0-1 0,0-4 3,-2-3 4,2-3-12,-1-3 5,1-4-8,0-2 2,0-1-2,0 0 8,0 0 6,0 0 2,0 0 7,0-10-7,0-7 4,13-1-16,2-1 4,7 1 0,2-1-2,-1 4 0,-2 5 2,-5 4-6,-6 5 1,-2 1-7,1 0 11,3 4 1,-2 11-4,0 0-5,-2 2 7,-3 1 0,-4-2-19,-1 3 7,0-3-40,-13-1-10,-8 0 59,-4-4-5,1-4 6,6-4-19,3-3-4,6 0 25,3 0 4,3-5-1,0 0 16,3 0 1,0 0 14,0 2 1,0 1-14,0 0-10,4-1-9,10 2 0,4 1-3,1 0 0,5 0 2,1 0 1,2 0-1,4 0-2,2 0 6,5 0-3,1 0 0,1 0 7,-3 0-9,-6 0 2,1-11 0,-4-3 3,-3 0-2,-8-3 2,-6-1 4,-7 0 0,-4 0 12,0 2 6,0 3-22,-2 4 42,-5 5-16,-1 2-28,4 2-1,-2 0-11,-3 10 5,5 8-7,1 5 3,3 3 5,0-2 5,10 0 0,11-5-7,7-2-3,5-5 8,3-5-14,2 0-53,-5-6 2,-1-1-141</inkml:trace>
  <inkml:trace contextRef="#ctx0" brushRef="#br0" timeOffset="177960.7649">28097 7406 223,'0'0'179,"0"0"-125,0 0-1,0 0 20,0 0-44,0 0 1,0-9-30,0 15-9,-3 12-5,-1 4 17,-1 3-3,2-3 0,3 1 1,0-4-5,0-2 4,0-2 0,5-3-5,11-1-19,2-6 16,4-2 6,8-3-7,2 0-3,1 0 0,-4-4-13,-3-8 22,-7 0-32,-1-3 35,-6-2 0,-2-1 2,-4 0-8,-3 0 6,-1 2 0,-2 2 12,1 3-5,-1 6 14,0 2 9,0 3-10,0 0-2,0 0-18,0 7-56,0 10 54,0 2-8,0-1 10,0-1 0,0-4 1,3-1-7,5-1 6,5-4-6,2-1-4,5-1 1,6-5 8,3 0 1,0 0-30,3-6 30,-4-6-16,-4-2 16,2-2-5,-6-1 9,-3 1-4,-1 2 0,-5 1 7,-1 0 43,-3 6-24,0 4 1,-4 3-22,1 0-5,3 3-9,2 14 2,0 2 1,-3 1-1,-2-1 7,-3-2 0,-1-2 0,0-3 7,3-4-7,-3-1 0,0-4-9,0-2 0,0-1 9,1 0 0,7 0 0,5-5 6,11-15-8,9-6 2,1-2-34,-2 5 34,-6 5-23,-8 7 23,-7 7 11,-4 4-10,-1 0-2,3 0-6,-1 12-7,1 2 8,1 0 6,-3 3 0,1-2 2,-2 2 2,3-2-4,0 0 0,0 0-12,4-3-40,1 0-181</inkml:trace>
  <inkml:trace contextRef="#ctx0" brushRef="#br0" timeOffset="178824.2368">29406 7454 293,'0'0'56,"0"0"-53,0 0 43,0 0-46,0 0 4,0 0-14,-78 15 7,62 4 3,-1-1 0,5-1 6,6 0-13,5-2 7,1 0 0,0-1 3,0-1 1,7-1-4,9 0 1,6-4 7,0-4 5,-1-3-11,-2-1-1,1 0 13,-2 0-8,0-10 0,1-9 2,-1-9 4,0-4 18,1-7-6,4-6-6,-3-2-18,6-6-2,-5 0-2,-2 1 4,-5 5 0,-6 7 6,-3 9 19,-4 12 16,1 7 22,-2 7-31,0 5-2,0 0-30,0 6-15,0 24 5,-8 14 2,-3 9 8,2-3 0,-1 0 4,5-5-4,0-7 0,2-5 0,3-5-10,0-1 10,0-8 0,0-4 5,0-6 1,3-3-6,0-3 0,3-3-19,0 0 19,2 0 0,2-3 6,3-11-4,-1-4 1,3-1-6,0 1-2,1-2-1,1 5-2,4 3 8,0 5-14,0 4 7,0 3-23,-6 0 25,2 3-2,-3 12-13,1-1 17,0 3 3,1 1 0,-1-1 0,0-2 4,0-2-4,-2-1 0,-1-1-12,0-2-11,-1-1-42,-2 1-18,-2-7-46,0 0-82</inkml:trace>
  <inkml:trace contextRef="#ctx0" brushRef="#br0" timeOffset="179471.2494">30329 7468 160,'0'0'160,"0"0"-98,0 0-56,0 0 3,0 0-8,0 0 9,-37-35 4,22 35-14,-3 3 0,-6 11-6,2 4 10,3 0-7,7 0 3,2 0-4,7-2 0,3-1 4,0-1 0,0-2 13,8-3-9,7-2-4,4-2 0,4-3-5,-1-2 3,-1 0-14,-2-2 10,-4-8 5,-3-4-13,-3 1 14,-3-1 0,-4 2 1,-1 3 50,-1 1 0,0 4 16,0 2-36,0 2-31,2 0 0,-2 0-23,1 6-3,4 6 20,0 1 9,5 0-3,-1-1 0,1-1 5,3-2-5,4-2 0,2-2 2,5-2-13,1 1-33,-3-4-106,-3 0-110</inkml:trace>
  <inkml:trace contextRef="#ctx0" brushRef="#br0" timeOffset="180319.9552">30616 7406 314,'0'0'118,"0"0"-107,0 0 11,0 0-22,0 0 0,0 0 0,31 13-15,-22 7 15,-2 1-5,-2 2 5,-4-2 1,-1-2 2,0-1 0,0-3-3,0-1 3,0-5-5,0-3 2,0-3 0,0-1-6,0-2 5,0 0 1,0 0 14,3-2-11,6-13 3,14-6-6,-1-1 0,-1 1-2,0 2 7,-5 4-5,-4 5 11,-1 3-7,-4 3 4,-3 4-8,1 0-14,1 6 14,2 9-11,2 2 11,-1 1 0,-2 0 5,5-1-6,-3-3 1,2 1 0,2 1-5,1-3-25,2-1-104,-3-1-47</inkml:trace>
  <inkml:trace contextRef="#ctx0" brushRef="#br0" timeOffset="181238.0697">31289 7516 78,'0'0'69,"0"0"22,0 0-6,0 0-14,0 0-10,0 0-54,-46-23 6,32 23-21,-1 0 8,-6 3 0,2 10-8,2-3 9,4-1-1,5 0 0,5 0-27,3-2 16,0 1-67,0 0-17,0-3 81,2 0 10,4-2 4,2-1 4,0-1 4,0-1 0,2 0-2,-1 0 3,-3 0 20,-3 0-23,-1 0-2,2 0-4,-1 10-25,2 7 24,-2 5-5,-3 8 6,0 3 8,-5-1-1,-8 0 10,-5 1 41,3-1-19,-5-3-8,4-2-29,-2-2 9,0-4 5,5-1-8,2-7-8,4-3 0,6-7-48,1-3 21,0 0 27,0-11 5,5-9-1,9-2 1,5-5-10,2-4 2,7 3-38,2 1 39,3 6 0,3 2 2,-1 6 15,0 0-5,-1 2-10,-1 4 0,-2 1 2,1 1-4,-4 2 2,0-1 0,-2 1 2,-2 0 4,-2-4-6,2 1 0,-2-4-11,-2-1 11,-6 1-25,-3-2 3,-8 1 2,-3 2 20,0 0 4,0 0 33,-4 2 11,-4-1-3,2 4-45,-3-1 1,3 4-2,-3 1-2,-4 0 1,2 4-4,1 10-13,1 2 14,6 2-3,3-1 6,0-1-11,0 1 8,13-2 5,6-2 0,1-2-18,1-5-45,-3-3-144</inkml:trace>
  <inkml:trace contextRef="#ctx0" brushRef="#br0" timeOffset="181777.2114">31889 7594 110,'0'0'125,"0"0"-86,0 0-31,0 0 9,0 0-8,0 0 27,-77 11 20,64 7-49,-1 2 2,5-2-9,6 0 0,0-2-6,3 0 6,0-2-15,0-3 14,8-2-14,2-4 4,2 0 1,3-3-12,3-2 10,-1 0-17,2-5 29,-1-11 14,1-6-12,0-3 29,-2-5 15,-2-3-26,-2-3 32,2-3-31,-1-5 25,2-3 13,-1 1-52,-3 0 45,0 6-35,-5 8 3,0 11 2,-4 9-22,0 11 17,-3 1-11,0 2-6,0 29-21,-10 12-1,-5 15 22,2 0 1,4-2-1,6-5 0,3-7 3,0-5 5,2-3-12,11-5 4,5-6-48,9-9-57,10-8-233</inkml:trace>
  <inkml:trace contextRef="#ctx0" brushRef="#br0" timeOffset="187290.3444">7531 9092 86,'0'0'105,"0"0"-3,0 0-8,0 0-20,0 0-22,0 0-4,0 0-48,0-1 0,0 1 0,0 0-21,0 1 20,1 8 1,10 0-3,4-3-5,3-2 8,4-2-4,-2-2-5,3 0 5,1 0 1,-2-2-4,-2-6-1,-2-2 4,-3-1-7,-2 0 9,-7-1 1,-1 0-4,-5-1 4,0 0 1,0 0 0,-3-1 16,-6-1-16,-5 2 14,2 0-5,-2 3-5,0 1-8,2 2 3,-4 2-1,-2 5-5,1 0 0,-2 1 7,-1 13 0,1 4-10,4 3 9,2 0-3,4 2 4,4-1-7,4 2 7,1 2-1,0-2-1,6 0-5,6-1 4,6-4 3,1-2-1,2-4-6,7-4-19,-1-3-8,-2-4 33,-2-2-10,-1 0 11,-1-2 0,0-9 1,0-3 5,0-6 1,1-2-7,-1-4 4,3-3 2,-2 1 13,-2-5-11,1-2-1,-5-3 13,-4-1-12,-3 0-8,-6 3 16,-3 1-12,0 2 26,0 0-18,-4 3 0,-7 3 19,0 5-29,0 4 19,2 4-21,-2 5 16,4 4-6,2 3-10,2 2 0,-1 0-5,-4 11-9,0 15 12,-3 7 2,5 10-13,3 6 7,1 2 6,2 4 0,0 0 0,0-5 7,0-4-7,3-4 0,8-6-1,2-1-2,5-5 3,2-4 0,2-2-5,4-6 1,2-8 1,5-3-18,-2-7 6,-1 0 9,3-3 6,-5-12 0,-1-5 0,-2-6 3,-3-4-3,-3-2 0,-3-2-32,-7 2 27,-5 4-11,-4 5 16,0 6 0,0 6 6,0 6 16,0 3 10,0 2-4,0 0-26,0 5-2,2 13-14,13 6-1,0 2 21,4-1-6,0 0 0,-4-2 2,-4 0-7,2-1 5,-8-2 0,-2 1 3,-3-3 2,0-3-5,0 2 0,-2-8 7,-7-3-2,-1-2-5,1-4 0,3 0-3,0 0 7,3-1-5,1-3 1,2-1 0,0 3 26,0 1-5,0-1-19,0-1-2,0 1-4,12-4 4,9-2 0,0-1-1,6-2 0,3 0 1,-2-2 0,2 3 0,-3-2 5,1-3-5,-3-4 0,0 0 3,-3-3-6,-4-1 3,-5 0 0,-4 7-6,-5 4 11,-4 6-5,0 4 18,0 2 4,0 0 29,0 0-47,0 0 4,0 17-16,-4 6 3,3 2 5,1 4 0,0-7-18,7-1 18,8-4-51,6-6-45,4-1 50,-2-4-39,-4-2-143</inkml:trace>
  <inkml:trace contextRef="#ctx0" brushRef="#br0" timeOffset="187606.7832">9021 9275 408,'0'0'47,"0"0"-47,0 0-9,0 0 8,0 0 2,0 0 5,0 46 4,-9-31-7,-2 1-6,-3-1-42,-1 2-96,3-5-135</inkml:trace>
  <inkml:trace contextRef="#ctx0" brushRef="#br0" timeOffset="191067.9692">14977 8919 4,'0'0'126,"0"0"-12,0 0 34,0 0-55,0 0-49,0 0-4,0 0-32,-1-21-6,5 19-2,11 2 0,2 0-2,3 0 4,4 0-2,0 0 0,-1 0-3,-3 0-24,-2 3-50,-7 4-88,-11 1-74</inkml:trace>
  <inkml:trace contextRef="#ctx0" brushRef="#br0" timeOffset="191278.6267">14974 9027 159,'0'0'34,"0"0"1,0 0 24,0 0-18,88 0-23,-58-2 11,-2 1-22,1-2-1,-6 3-6,-3 0-83,-5-2-148</inkml:trace>
  <inkml:trace contextRef="#ctx0" brushRef="#br0" timeOffset="191647.9778">15556 8701 244,'0'0'170,"0"0"-97,0 0-36,0 0-37,0 0-16,0 0 16,2 70 13,-2-35 8,0 0 11,0-1-27,0-1-1,0-3 1,0 0 3,-3 0-10,1 1 2,-4-3-14,6-1 1,0 1-42,0-6-24,0-5-86,6-5-86</inkml:trace>
  <inkml:trace contextRef="#ctx0" brushRef="#br0" timeOffset="192919.8683">10680 8878 136,'0'0'146,"0"0"-58,0 0-41,0 0 19,0 0-53,0 0-13,3-6 0,-3 6-17,2 6 16,-1 9-3,-1 1-81,0 4 77,-6 1-87,-7-4-115</inkml:trace>
  <inkml:trace contextRef="#ctx0" brushRef="#br0" timeOffset="193151.378">10809 8925 39,'0'0'301,"0"0"-189,0 0-89,0 0-22,0 0-1,0 0 0,-18 19 2,12-6-2,1 2-28,1 1-44,1-1-52,-2 0-102</inkml:trace>
  <inkml:trace contextRef="#ctx0" brushRef="#br0" timeOffset="193737.3554">13676 9063 187,'0'0'236,"0"0"-106,0 0-83,0 0-1,0 0-8,0 0-36,0-20 7,0 20-9,0 0-9,-1 11 4,-7 6-12,-2 3-3,2-2-16,4 0-58,2-2-42,-1-3-91</inkml:trace>
  <inkml:trace contextRef="#ctx0" brushRef="#br0" timeOffset="193969.1757">13866 9048 137,'0'0'194,"0"0"-149,0 0-45,0 0-18,0 0 11,0 0 7,0 23 7,-3-8 3,-3 4-10,0 1-16,0 0-37,0-1-87</inkml:trace>
  <inkml:trace contextRef="#ctx0" brushRef="#br0" timeOffset="195657.1243">16630 9056 124,'0'0'81,"0"0"-17,0 0-5,0 0-3,0 0 32,0 0-49,2-11 6,-2 11-13,0 0-27,0 0 4,0 0-9,0 0 0,0 0-7,0 0-3,0 0-26,0 0-8,0 0-25,0 0 41,0 0-33,0 0-18,0 0 30,-3 0 6,-6 0 16,0 0-25,4 0 27,2 0 25,3 0 3,0 0-3,0 0 19,0 0-18,0 0 14,0 0-1,0 0-9,0 0 19,0 0-24,6 0 0,2-5 17,-4 1-14,1 0 6,-2 2 20,-2-1-15,-1 1 18,0 1 4,2-2-24,-2 0 23,0 2-35,0-1 24,0 1 20,0-1-29,0 2 20,0 0-19,0 0 3,0 0 26,0 0-45,4 0-4,1 3-8,2 11 11,0 4 1,-3 3 6,-3 2 20,-1 0 25,0 1-41,-8 2 12,-6 1-22,-1 0 7,-3 2-14,0-2-22,0-5-89,3-2-180</inkml:trace>
  <inkml:trace contextRef="#ctx0" brushRef="#br0" timeOffset="200352.3964">18643 8870 285,'0'0'154,"0"0"-95,0 0-22,0 0-37,0 0-6,0 0 6,0 0 0,-3 31 7,-3-16 3,-3 0-10,0 1 6,-1-1-6,-1 1-7,1-1-20,1-1-51,1-2-136</inkml:trace>
  <inkml:trace contextRef="#ctx0" brushRef="#br0" timeOffset="200584.1981">18774 8940 298,'0'0'60,"0"0"-60,0 0 0,0 0 7,0 0-4,0 0 1,-19 49-4,11-32-32,0-1-46,0 0-85</inkml:trace>
  <inkml:trace contextRef="#ctx0" brushRef="#br0" timeOffset="201286.1127">21518 8937 216,'0'0'207,"0"0"-136,0 0-31,0 0-40,0 0 0,0 0-6,0 7-11,0 10 15,0 1 2,-3 3 0,-7 0 0,-1 1-3,0 0-33,0-1-26,2-5-135</inkml:trace>
  <inkml:trace contextRef="#ctx0" brushRef="#br0" timeOffset="201524.3323">21633 8961 80,'0'0'188,"0"0"-75,0 0-79,0 0-23,0 0-11,0 0-20,5 0 17,-5 12 3,0 3 0,0 0 1,0 1-1,0 3-54,0-4-28,-5-2-51</inkml:trace>
  <inkml:trace contextRef="#ctx0" brushRef="#br0" timeOffset="203106.5129">24260 8899 206,'0'0'186,"0"0"-138,0 0-3,0 0-17,0 0 24,0 0-24,9-18-24,-7 18-8,-1 0-1,-1 9 5,2 5-9,-2 1 12,0 2-6,0 1-8,0 0-38,0-1-5,0 1-75,-3-3-57</inkml:trace>
  <inkml:trace contextRef="#ctx0" brushRef="#br0" timeOffset="203322.318">24423 8931 279,'0'0'131,"0"0"-131,0 0-35,0 0 18,0 0 6,0 0-12,-6 45-2,1-30-63,2-2-35</inkml:trace>
  <inkml:trace contextRef="#ctx0" brushRef="#br0" timeOffset="204030.7127">26711 8875 255,'0'0'127,"0"0"-49,0 0-11,0 0-8,0 0-59,0 0 0,0-6-3,0 12-21,0 7 24,0 5 0,-1-1-6,-7 1-13,-1 0-56,-1-1-12,6-4-24,2-4-46</inkml:trace>
  <inkml:trace contextRef="#ctx0" brushRef="#br0" timeOffset="204231.2437">26865 8909 223,'0'0'169,"0"0"-126,0 0-43,0 0-1,0 0-10,0 0 10,2 22 2,-4-10-1,-5 3 0,0 0-45,0 0-75,-2 0-38</inkml:trace>
  <inkml:trace contextRef="#ctx0" brushRef="#br0" timeOffset="205511.7219">28068 8588 80,'0'0'157,"0"0"-119,0 0-2,0 0 44,0 0-79,0 0 4,0 1-5,0 1 9,7-1-6,6 1 4,10-1 6,3 0 21,10 1-32,2-2 15,-2 0-17,-2 0 7,-7 0-13,-7 1 6,-7 1-30,-3 0-39,-6 1-98,-4-2-8</inkml:trace>
  <inkml:trace contextRef="#ctx0" brushRef="#br0" timeOffset="205765.6824">28266 8609 60,'0'0'97,"0"0"-69,0 0-19,0 0-9,0 0 5,0 0 15,-18 60 30,15-36-12,0 0-1,2 0-17,-1 0-20,-3-1 20,2-2-19,0 0 4,-1 0 1,3-3 0,-2 1-12,1-2-24,1 0-88,-7-5-26</inkml:trace>
  <inkml:trace contextRef="#ctx0" brushRef="#br0" timeOffset="205997.4748">28057 8986 51,'0'0'198,"0"0"-153,0 0-32,0 0 62,0 0-31,0 0-40,8 8-4,9-5 11,7 1-5,7 1 30,4-4-23,2 4-6,1-5 3,-3 2-10,2-2-11,-1 1-49,-4-1-108</inkml:trace>
  <inkml:trace contextRef="#ctx0" brushRef="#br0" timeOffset="206436.2649">28722 8628 211,'0'0'183,"0"0"-98,0 0-85,0 0-1,0 0-7,0 0-12,0 45 20,0-13 0,0-1 3,-3 0 6,-4-4-5,1-3-2,3-1 2,0-2 3,1-2-7,1-4 0,1-3-31,0-4-25,0-5-88,0-3-28</inkml:trace>
  <inkml:trace contextRef="#ctx0" brushRef="#br0" timeOffset="206853.0002">28758 8699 82,'0'0'144,"0"0"-25,0 0-21,0 0 3,0 0-30,0 0-44,0 0-11,17-45-16,-9 56-26,6 8 25,4 6 2,0 2 1,1 2-2,-1-2 4,-1 2-6,0-5 2,-3-2 0,0-4 2,0-1 1,-2-5-3,1-1 0,0-5 5,-3-1-6,2-5 1,-6 0 0,3 0 17,-2 0-13,-2-9 8,1-4 24,1-3-19,-2-4-2,5-2-12,-4-3 2,0 0 19,0 0-24,-1-2 0,0 5 0,-2 5-1,-1 6-1,-2 3-12,1 5-20,-1 3-1,2 0-88,-1 0-173</inkml:trace>
  <inkml:trace contextRef="#ctx0" brushRef="#br0" timeOffset="207639.2917">29266 8636 185,'0'0'114,"0"0"-23,0 0-14,0 0 1,0 0 2,0 0-62,0-17-18,0 23-9,0 14-7,0 8 11,0 6 9,1 2-4,6-3 0,-2 0 4,1 0-7,1-5 3,1-2 0,2-5 3,-1-6 1,0-3-4,1-4 0,-4-2 7,2-3-8,1-3 1,3 0 0,3 0 25,3-14-19,1-6 9,4-3 0,-1-6-11,-1-4 1,-2 0-4,-3 0 0,-2-2 4,-5 5-3,0 2-2,-3 2 0,-3 6-8,-2 4 7,2 7-19,-3 4-31,0 5-18,0 0-200</inkml:trace>
  <inkml:trace contextRef="#ctx0" brushRef="#br0" timeOffset="208040.3615">29809 8628 225,'0'0'118,"0"0"-45,0 0-73,0 0 0,0 0-7,0 0-8,-14 59 15,8-28 4,0 2 11,2-1-13,-2-3 2,3-2 9,0-4-12,0-4-1,2-1 0,-1-1 6,2-4-6,0-2-6,0-2-84,0-4-25,3-4 55,12-1-33</inkml:trace>
  <inkml:trace contextRef="#ctx0" brushRef="#br0" timeOffset="208300.6843">29904 8603 206,'0'0'158,"0"0"-92,0 0-33,0 0-16,0 0-10,0 0 6,85-53-13,-60 53 0,3 0 1,0 0 1,-1 0-3,-5 4 1,-4 2-35,-8 4 15,-4-2-68,-6 5-5,0 0-23,0-1-34</inkml:trace>
  <inkml:trace contextRef="#ctx0" brushRef="#br0" timeOffset="208534.9689">29898 8718 99,'0'0'144,"0"0"-25,0 0-86,0 0-28,0 0 16,0 0-13,40 0 28,-17 0 2,-4 0-29,2 2-9,-3 3 0,-3 2-37,-3 4-28,-6 2-116,-6 2-44</inkml:trace>
  <inkml:trace contextRef="#ctx0" brushRef="#br0" timeOffset="208742.0507">29822 8938 105,'0'0'13,"0"0"31,0 0 57,0 0-28,0 0-25,106 0-35,-81-1 13,-1 0-26,-1 1 1,-4 0 1,-1 0-2,-2 0-24,-2 0-84,4 0-37,-2 0 0</inkml:trace>
  <inkml:trace contextRef="#ctx0" brushRef="#br0" timeOffset="209105.3776">30373 8681 275,'0'0'179,"0"0"-141,0 0-22,0 0-15,0 0-2,0 0-12,0 28 13,0 4-13,0-1 18,-3 1-5,-5 0 0,2-4 8,0 0-1,3-4-7,2-2 0,1-1-3,-2-2-46,2-4-42,0-2-83,0-8-11</inkml:trace>
  <inkml:trace contextRef="#ctx0" brushRef="#br0" timeOffset="209591.0006">30475 8616 168,'0'0'151,"0"0"-105,0 0 11,0 0-4,0 0-30,0 0 13,57-74-36,-40 74 4,-1 0-8,0 2-1,-3 10 4,-3 3-6,-6 5-2,-4 2 0,0 2 4,0 0-13,-22 3-14,-8-1-64,-6 0 86,-1-4-38,2-3-46,9-9 18,6-3 49,11-3 27,5-4 14,2 1 3,2-1 35,0 1 13,0 2-6,0 2-11,9 3-43,8 2 9,-2 1 16,4-1-23,-2 1 13,-1 1-13,-1-1-5,1 2 4,-4-2-2,-3 3-4,1 0 1,-3-1-1,-3-1-1,-1-1-55,-3 1-58,0-4-28</inkml:trace>
  <inkml:trace contextRef="#ctx0" brushRef="#br0" timeOffset="210123.6508">30866 8601 232,'0'0'110,"0"0"-26,0 0-69,0 0-2,0 0 9,0 0-20,78-27 7,-54 27-9,0 0 2,3 0 0,1 0-2,0 4 0,-1 6-4,-3-2-23,-8 2-64,-4-3-81,-10-3-25</inkml:trace>
  <inkml:trace contextRef="#ctx0" brushRef="#br0" timeOffset="210377.3566">30996 8622 155,'0'0'273,"0"0"-235,0 0-38,0 0-3,0 0-21,0 0 24,-13 89 0,11-60 3,-1-2 3,2-2-5,1-1 3,0 1-3,0-3 8,0 0-17,0-2 8,0-2-57,0-3-7,0-4-102,0-5 7</inkml:trace>
  <inkml:trace contextRef="#ctx0" brushRef="#br0" timeOffset="210740.3103">31395 8657 410,'0'0'75,"0"0"-72,0 0 7,0 0-10,0 0-15,0 0 10,4 52-10,-4-21 13,0-3 2,-3-1 0,-1-1 7,-1-4-3,2 1-2,2-5 0,1-1 3,0-1-10,0-4-12,0 0-71,0-4 17,0-3-91</inkml:trace>
  <inkml:trace contextRef="#ctx0" brushRef="#br0" timeOffset="211009.8751">31554 8622 76,'0'0'148,"0"0"-70,0 0-38,0 0-27,0 0 6,84-60 39,-68 58-42,1 1-2,-3 1-14,3 0 1,-1 0-3,-2 0 2,1 0-5,-3 6-31,-5 6-99,-4 2-19,-3-1 23</inkml:trace>
  <inkml:trace contextRef="#ctx0" brushRef="#br0" timeOffset="211241.6612">31480 8781 50,'0'0'49,"0"0"-41,0 0-4,0 0 21,0 0 46,0 0 4,47 0-55,-29 0 16,3 0-36,1 0 0,-2 1-6,-1 2 1,-4 1-46,-1 2-37,-11 1-36</inkml:trace>
  <inkml:trace contextRef="#ctx0" brushRef="#br0" timeOffset="211464.0534">31447 8940 129,'0'0'81,"0"0"-74,0 0 24,0 0 52,0 0-17,0 0-13,97 3-12,-69-3-37,0 0 8,2 0-12,0 0-7,-2 1 3,-1 2-88,-3-1-46,-6-1-52</inkml:trace>
  <inkml:trace contextRef="#ctx0" brushRef="#br0" timeOffset="211865.1206">32136 8660 255,'0'0'154,"0"0"-102,0 0-7,0 0-45,0 0-11,0 0-11,-21 36 21,13-7 1,0 2 20,-1 1-10,3-4 13,1-1-17,2 0-6,1-4 0,0 1-7,-1-4-16,2 0-80,-9-5-38,1-5-36</inkml:trace>
  <inkml:trace contextRef="#ctx0" brushRef="#br0" timeOffset="212281.7365">32011 8609 198,'0'0'96,"0"0"-13,0 0-68,0 0-15,94-57 10,-72 57-6,3 0-4,5 8 0,0 15-5,-2 4 0,-2 6 5,-4 2 0,-1-1-4,-5 0 6,-5-3-5,-5 1 3,-3-5 0,-3-1 0,0-4 0,0-1 0,0-4 23,-12-3-18,-6-3 36,-3-1 10,-4-2-50,-1 0 34,1 1-30,-3 0-3,1-3 3,-1 1-5,0 1-14,3-3-30,-3 0-76,3-2-37,2-3-7</inkml:trace>
  <inkml:trace contextRef="#ctx0" brushRef="#br0" timeOffset="212566.8082">32496 9102 447,'0'0'196,"0"0"-188,0 0 52,0 0 2,0 0-39,0 0-15,0 0-8,0 0-7,-5 0-79,-6 0-175,-3 0-90</inkml:trace>
  <inkml:trace contextRef="#ctx0" brushRef="#br0" timeOffset="230392.432">9300 10779 60,'0'0'91,"0"0"29,0 0-79,0 0 41,0 0-27,0 0 4,0 0-4,0 0-39,0-28-9,0 28-5,-1 0-2,-2 18-6,-2 16-7,1 14 13,-3 10-2,1 5 4,-2 0-2,3-3 4,-2-2-2,1-5-2,2-1 0,-4-2 1,4-7-3,-1-2 3,-2-4-1,4-5 0,3-5 0,-2-6-5,2-6-60,0-9-30,8-6-84,11 0-20</inkml:trace>
  <inkml:trace contextRef="#ctx0" brushRef="#br0" timeOffset="230940.1357">9675 10875 122,'0'0'92,"0"0"-33,0 0 28,0 0-26,0 0-50,0 0-11,0 25-16,0 7 16,0 8 21,0 2-5,0 2 4,0-2-17,0-2 3,0-3 7,0-3-13,0-1 1,-3-3-1,1-4-13,1-4-15,1-4 0,0-5-50,0-6 4,0-7-35</inkml:trace>
  <inkml:trace contextRef="#ctx0" brushRef="#br0" timeOffset="231294.3298">9845 10847 34,'0'0'66,"0"0"38,0 0-42,0 0 28,0 0 1,0 0-26,33-67-58,-29 84-7,5 16-12,3 12 12,-3 8 7,2 0 7,-5-2-4,-1-4 6,-3-8-7,1-4 0,-2-7-4,1-3 3,-1-2-11,-1-1 3,0-1 0,0-3 7,0-4-6,0 0-1,0-3 0,0-6-65,0 0-21,0-5-87,0 0 7,0 0 66</inkml:trace>
  <inkml:trace contextRef="#ctx0" brushRef="#br0" timeOffset="231541.7592">9673 11195 210,'0'0'143,"0"0"-143,0 0 2,0 0 1,0 0 1,94-37 0,-62 32 5,-7 3-7,2 2-4,-3 0-1,-8 0-41,-3 5-80,-8 3-80</inkml:trace>
  <inkml:trace contextRef="#ctx0" brushRef="#br0" timeOffset="232412.5502">9912 10823 28,'0'0'48,"0"0"7,0 0 27,0 0-37,0 0 5,0 0-20,0-15 15,0 13-20,0 1-14,0-1-8,0 2 25,0 0-11,-3 0 17,-6 0-34,-3 0 0,-3 0-3,-3 12-23,1 3-14,0 3-46,6-1-54,-2 1 16</inkml:trace>
  <inkml:trace contextRef="#ctx0" brushRef="#br0" timeOffset="233245.61">9843 10805 4,'0'0'30,"0"0"15,0 0-12,0 0-6,0 0 7,0 0-16,-79 34-5,67-23-13,-2 3 0,0-1 2,-1 0-1,2 1-2,-4-2-27,7 0-55,1-1-3</inkml:trace>
  <inkml:trace contextRef="#ctx0" brushRef="#br0" timeOffset="237271.0901">10236 10868 24,'0'0'154,"0"0"-89,0 0-16,0 0 28,0 0-23,0 0 1,0 0-47,7 0-6,-5 0-2,4 3-7,1 4 7,4 3-1,2 0 3,4 3 3,0 4-5,1 1 0,-1 0 4,2 1 1,1 0-5,0 1 0,3-1 0,-2 1 0,0-2 0,-2 0 0,-1-3 2,-2 0 0,-1-2-3,0-2 1,-3-2 0,-2-3 0,-4-3 0,-1 0 0,-5-3 0,0 2 2,0-2-4,0 1 4,0 1 3,0-1 59,0 3-52,-8 2-11,-11 5 20,-5 6-15,-9 2-6,1 5 0,-1 0 0,1 2-2,1-1 4,7 1-2,-1-2 3,5-2-1,4-3-4,4-2-18,3-1-20,3-1-1,5-3-29,1-2-54,0-3-31</inkml:trace>
  <inkml:trace contextRef="#ctx0" brushRef="#br0" timeOffset="239260.3482">11289 11187 78,'0'0'53,"0"0"-33,0 0-16,0 0-2,0 0 19,0 0-14,37-3 15,-28 3 9,-1 0-30,5 0 4,-2 0-5,3 0 1,0 0 8,2 0-2,1 0 1,1 3 6,-3 2-9,4-2 16,-2 1-21,2-1 3,2 0 8,-2 0-9,5 2 4,1-2 0,4 0-4,2-3 4,2 0 2,4 0-3,4 0 15,2 0-14,0 0 10,0 0-7,-7 0-4,-5 0-5,-2 0 0,-1 0 0,-1 1 0,3-1 3,1 0-1,3 0-2,2 0 3,3 0-5,1 0 2,3 0 0,-1 0 2,-4-1 2,-5 1-4,-2 0 0,-6 0 2,-1 0-4,-2 0 2,-2 0 0,2 0-2,0 0 6,0 0-4,-2 0 0,1 0 2,-1 0-5,2 0 3,2 0 0,1 0 1,-1 0 1,-3 0-2,1 1 0,1-1 0,-1 0-3,4 1 3,2-1 0,2 2-1,6 1 4,8-1-3,9-1 0,6 1 6,1-2-6,6 1 0,-1-1 0,4 0 10,4 0-1,3 0-8,2 0-1,-1 0 10,-4 0-7,-3 0-3,-1 0 1,-5 0 8,-1 3-8,-2-1-1,0-1 0,2 1 2,-1-1-2,4-1 0,-3 0 6,-4 0-4,-2 0 4,-5 0-6,2 0 0,0-3 3,1-1-5,-4-1 2,2 0 0,-2 1 4,-5 0 2,0 1-6,-4 1 0,-3 1-1,-3 1-3,0-2 4,-2 2 0,-1 0 1,0 0 3,1 0-4,-3 0 0,4-2 5,-4 1-7,2-1 2,0 1 0,0 1 9,1 0-7,0 0-2,2-2 0,0 2 2,3 0-4,0-1 2,2 1 0,4-3 2,1 0 0,2-2-2,3 1 0,-1-2 3,3 0-8,0 0 5,-1 0 0,-4 2 3,-3-1 1,-6 2-4,-6 0 0,-10 1 3,-6 1-8,-8 1 5,-8 0 0,-1 0-3,0 0-36,-15 0-18,-8 0 8,-9 0-142</inkml:trace>
  <inkml:trace contextRef="#ctx0" brushRef="#br0" timeOffset="240632.7403">14432 11210 79,'0'0'41,"0"0"3,0 0-33,0 0-6,0 0-10,0 0 3,-10 4 2,10 2 0,0 0 2,0-1-2,0-1 6,0-1-1,0 0 28,0-2-2,5 3 11,2-4 0,2 1-31,0-1 4,3 0-11,-3 0-2,0 0 15,-3-1-16,0-7 10,-3-1 22,-3 0-28,0 0 4,0 1 7,-2 1-11,-8 3 32,4 0-2,-3 3-31,0 1-4,-4 0-10,-1 1 9,2 13-5,0 1-2,3 0-1,4 0 9,0-1 0,3-3-4,2-3 4,0 0-2,0-3 1,2-4-16,7 0 5,-2-1 6,4 0 6,0 0 9,-2 0-1,1-9-7,-4 0-1,-3 0 0,-3-1 12,0-1-11,0 4-1,0-1 2,-5 2 9,1 1-9,-2 3-2,1 2 2,-1 0-12,-1 0 10,-1 4 0,4 8-6,1 0-2,1 0 6,2-3-3,0-1 4,0-4-3,0-1 4,0 0 0,5-1-3,-1-2 3,2 0 0,3 0 0,0 0 4,-1-5 7,-4-2-10,-1 1 7,-3-2 22,0 1-29,0-1 21,-6 1-9,-1 1-3,-1 1-13,-1 2 3,2 3-6,1 0 3,0 0-46,0 0-25,0 0-50,3 0-34</inkml:trace>
  <inkml:trace contextRef="#ctx0" brushRef="#br0" timeOffset="243385.7719">17008 10794 74,'0'0'73,"0"0"3,0 0 10,0 0 0,0 0-19,0 0-15,0 0-20,0-28-3,0 28-29,0 0-19,0 16 16,0 14-3,0 11 6,0 7 38,0 4-37,0 0 20,0-6-21,-3-5 14,0-5-10,0-4-4,0-4 0,1-2 5,2-2-3,-1-1-4,1-4-7,0-1-76,0-4-5,0-7-112</inkml:trace>
  <inkml:trace contextRef="#ctx0" brushRef="#br0" timeOffset="243907.9237">17418 10883 68,'0'0'111,"0"0"-20,0 0 11,0 0-29,0 0-33,0 0-40,0 18-12,0 11 12,-9 7 2,-1 3 26,-1 0-13,-2-3 8,2-3-11,0-4-6,3-5-6,0-2 0,4-2 1,-1-4-1,2 0 2,3-5-4,0-4-40,0-4-56,0-3-102,14 0 90</inkml:trace>
  <inkml:trace contextRef="#ctx0" brushRef="#br0" timeOffset="244272.2519">17519 10862 18,'0'0'74,"0"0"25,0 0 9,0 0-23,50-83-14,-45 79-37,0 2 19,-5 2-27,3 0-26,2 0 0,-1 6 0,4 17 0,0 8 6,-3 8-5,-1 5 26,-2 2-2,-2-3-20,0-4 27,0-3-26,0-6-2,0-2-3,0-6 4,0-3-7,0-2 2,0-5 0,1-3 2,-1-2-2,2 0-1,-2-3-23,1-2-90,3-2-38,-3 0-51,-1-5 21</inkml:trace>
  <inkml:trace contextRef="#ctx0" brushRef="#br0" timeOffset="244488.228">17454 11101 7,'0'0'177,"0"0"-123,0 0-24,0 0-13,0 0 3,0 0 31,65-10-4,-36 8-36,2 0-2,-3 2-9,-1 0-29,-10 0-147</inkml:trace>
  <inkml:trace contextRef="#ctx0" brushRef="#br0" timeOffset="245575.5306">17918 10851 61,'0'0'73,"0"0"-3,0 0 21,0 0-20,0 0-7,0 0 40,-6-13-90,6 13 12,0 0-26,0 0-16,0 0 11,0 1-14,0 13 19,0 4-3,10 0 10,4 4-7,2 1 0,3 0 7,4 1-6,2-3 1,1 0 8,0-3 14,1 0-18,0-4-6,-7-2 0,-3-2 2,-5-1-7,-4-3 5,-1 2 0,-2-2 0,-5 0 7,0 0-7,0 0 0,0 3 1,0 1-1,-10 4 0,-6-1 2,-7 4 10,-3-2-4,-3 2-8,-1-1 0,1-1 7,5-1-13,-1-1 6,4 0-8,4-3 2,3 1-17,6-3-50,1 2-67,2-2-141</inkml:trace>
  <inkml:trace contextRef="#ctx0" brushRef="#br0" timeOffset="251644.573">12438 6038 81,'0'0'72,"0"0"-9,0 0 13,0 0 14,0 0-36,0 0 8,0 0-62,-3-11 5,-2 11-16,-3 15 11,-1 9 0,-2 13-9,1 6 8,1 7 1,0 2 0,3 1 5,0-2 0,6-4-4,0-5-1,7-7 5,11-5-2,8-3-3,2-5 0,0-2 4,0-4-4,-1 0 0,-4-2-6,-1-3-27,-4 0-89,-7-4-155</inkml:trace>
  <inkml:trace contextRef="#ctx0" brushRef="#br0" timeOffset="253210.1813">12935 6175 101,'0'0'102,"0"0"4,0 0-6,0 0-43,0 0 2,0 0-31,0-3-20,0 3-8,0 0-12,1 15 2,4 9 10,-1 9 8,2 6 26,0 3-25,-3 1 3,0-3-7,3-1 2,-3-4-10,2-2 3,0-4 0,-2-1-7,-1-2 0,-2-5-29,1-1 4,2-7-51,5-7-42,1-6-93</inkml:trace>
  <inkml:trace contextRef="#ctx0" brushRef="#br0" timeOffset="253664.689">13435 6197 75,'0'0'153,"0"0"-85,0 0-46,0 0-21,0 0-1,0 0 9,-32 95 6,23-57 39,3-4-24,3-1-12,0-1-16,-1-5 9,1-1-13,1-2 2,1-2 0,-1-1-4,-1-1 0,2-3-18,1-8-95,0-8-106</inkml:trace>
  <inkml:trace contextRef="#ctx0" brushRef="#br0" timeOffset="254022.8151">13539 6155 128,'0'0'145,"0"0"-28,0 0-41,0 0 17,0 0-57,0 0-36,7-10 0,7 35-13,7 8 13,-4 3 0,0 2 8,-2-2 4,-3-4-12,-2-2 1,1-3 7,-4-3 1,1-1-9,-4-4 0,-1 0 3,0-1-5,0-2 2,-3-1-6,0-4 5,0-3-43,0-1-26,0-3-43,0-4-50</inkml:trace>
  <inkml:trace contextRef="#ctx0" brushRef="#br0" timeOffset="254250.5206">13546 6417 218,'0'0'158,"0"0"-52,0 0-36,0 0-56,0 0-14,0 0-7,36-42 2,-11 40 5,2 2-10,2 0-33,-5 2-58,-2 9-58,-6 0-15</inkml:trace>
  <inkml:trace contextRef="#ctx0" brushRef="#br0" timeOffset="254814.3771">13910 6205 156,'0'0'131,"0"0"-3,0 0-65,0 0-3,0 0 8,0 0-58,0-15-10,3 15 0,6 7-15,4 9 13,3 2 2,-1 1 0,3-1 1,1 0 2,-3-3-3,1 0 0,-2-3 3,-1 2-6,-1-4 3,0 2 0,-4-1 3,0 0 0,-3-4-4,0-1 1,-3 0 0,-2 0-5,1-2 5,-2 1 0,0 1 5,0 0 1,-2 3-6,-11 3 13,-4 1-12,-3 1 15,-4 0-14,0 2-2,0 4 2,-3-2-2,2 3-18,2-1-38,7-4-56,6-4-105</inkml:trace>
  <inkml:trace contextRef="#ctx0" brushRef="#br0" timeOffset="255369.1469">14437 6104 366,'0'0'25,"0"0"37,0 0-23,0 0-35,0 0-8,0 0-14,6 27 18,13 8 11,1 5-1,2 2 8,-3 1-9,-2-4-5,-4-1 8,-5-4-10,-5 0 12,-3 3 14,-3-1-25,-21 2 20,-7-1-23,-7-2-5,-1-2-17,1-4-86,5-7-91</inkml:trace>
  <inkml:trace contextRef="#ctx0" brushRef="#br0" timeOffset="256819.6743">19465 5842 87,'0'0'151,"0"0"-58,0 0-20,0 0 11,0 0-54,0 0 1,-18-16-26,9 30-5,-6 23-5,-4 13 2,-2 11 1,1 5 2,4 1 3,7-7-2,6-6 5,3-8-1,0-5-5,6-5 0,12-5-3,3-5 2,6-3 1,4-4-11,7-6-46,1-7-34,2-6-106</inkml:trace>
  <inkml:trace contextRef="#ctx0" brushRef="#br0" timeOffset="257416.9008">19998 5922 63,'0'0'129,"0"0"-33,0 0 7,0 0-28,0 0-69,0 0-6,0 23-14,-3 9 12,0 8 4,0 2 12,3 2-11,0-4 1,0-1 0,0-4 2,0-2-6,0-2 0,0-1 0,0-2 4,0-1-4,0-3-8,0-6-44,0-6-143,6-9-24</inkml:trace>
  <inkml:trace contextRef="#ctx0" brushRef="#br0" timeOffset="258006.8986">20039 6003 22,'0'0'85,"0"0"-30,0 0 38,8-83-9,-1 65 11,1 5-30,4-1-23,0 4-7,1 2-14,0 4-19,0 4 6,1 0-8,3 3 0,1 15-6,1 4-3,-4 6 9,-3 1-4,-8 2-3,-4 0-4,0-2 9,-7-2 2,-10-5 4,-3-2 1,0-5-2,1-3-3,3-3 0,6-4 7,7-4-6,3-1 3,0 0 0,0 0-4,0 0-11,0 2 11,13 2 0,4 5-5,2 5 5,0 1 0,-2 4 0,-4 1-6,-3 1 2,-3-3 4,-4-3 0,-3 0-1,0-3 5,0-1 3,0-1 12,-7 0-17,-5-5 5,-2 1-7,1-1 1,-2-3 12,-1-2-11,2 0-2,-2 0 0,4-5-49,1-7-152</inkml:trace>
  <inkml:trace contextRef="#ctx0" brushRef="#br0" timeOffset="258592.4842">19921 5797 35,'0'0'176,"0"0"-78,0 0-48,0 0 14,0 0-13,0 0-40,0-6-11,0 12-5,0 18-1,0 15 4,-3 8 4,-1 7 10,-2 2 3,2-5-9,1-4 8,1-5-13,1-4 2,-1-4 4,2-3-1,-3 0-6,0-3 0,-3-2 10,0-3-10,2-2 0,1-3-4,3-5-28,0-7-148,0-6-123</inkml:trace>
  <inkml:trace contextRef="#ctx0" brushRef="#br0" timeOffset="259409.8098">20453 5958 163,'0'0'107,"0"0"-65,0 0 42,0 0-31,0 0 32,0 0-36,0-18-47,0 18 3,0 0-5,6 15 0,7 7-5,2 6 9,4 0-4,5 2 0,2-3 1,2 1-3,2-4 2,-3-3 0,-5-2 1,-3-2 3,-5-2-4,-4 0 0,0-3-1,-3 0-4,-3-2 5,1-3 0,-5-1 2,0-2-2,0 0 0,0 3 0,-6 0 1,-8 2 16,-5 0-13,-5 2-4,2-1 6,-3 4 0,-1-1-8,-1 2 2,2 0 0,4-1-13,6-2 2,6-1-34,6-1-45,3-2-158</inkml:trace>
  <inkml:trace contextRef="#ctx0" brushRef="#br0" timeOffset="259879.7634">21121 5874 324,'0'0'78,"0"0"19,0 0-78,0 0-19,0 0-10,0 0-9,15 25 17,-2 11 4,-1 6 3,1 8 2,-3 2 0,-3 0-7,-1-2 0,-6-4 1,0 0 5,-6-6-5,-18-1 5,-10-2 19,-6-3-25,-6-1 11,1-2-11,-1-6-39,4-3-45,3-5-146</inkml:trace>
  <inkml:trace contextRef="#ctx0" brushRef="#br0" timeOffset="261768.7245">9445 12581 103,'0'0'73,"0"0"15,0 0-21,0 0-17,0 0 32,0 0-30,0-3-11,0 3-27,0 0-14,0 6-11,0 15 7,0 11 4,3 10 28,6 9-22,-3 0 4,0 2 4,0-5-9,-2-8-5,1-1 0,-2-4 4,0-2-5,-3 2 3,0-4-1,0 1-1,0-3-21,0-6-29,3-4-61,7-12-145</inkml:trace>
  <inkml:trace contextRef="#ctx0" brushRef="#br0" timeOffset="262285.5051">9952 12579 101,'0'0'77,"0"0"-19,0 0 51,0 0-52,0 0-6,0 0-51,-7 4-17,2 25 5,2 10 12,-1 7 19,0 2-8,2 2-4,2-5 1,0-6-4,0-6-5,0-3 1,0-1 0,2-2 2,3-3-1,-3-1 0,-1-7-1,2-3-30,3-6-120,2-6-61</inkml:trace>
  <inkml:trace contextRef="#ctx0" brushRef="#br0" timeOffset="262887.1248">10006 12619 89,'0'0'97,"0"0"-16,0 0 10,36-85-28,-24 72-23,4 1-9,2 6-31,2 4 20,2 2-20,0 0-1,-2 11-8,-1 7 9,-5 4 0,-4 2-1,-7 5-19,-3 1 20,0 2 11,-16 0-9,-6-3 20,-4-1-12,0-4-1,3-5-4,6-5 2,5-7-7,6-4 0,6-3 1,0 0 12,0 0-13,0 0-7,3 0 4,8 0 6,5 0-2,3 8-1,2 8-7,3 5 0,-5 5 7,0 1 0,-6 0 0,-6-1 3,-1-2-3,-4-3 0,-2 0 1,0-2 2,0-2 1,-6-2 7,-3-3 5,-3-3-13,0-3 4,-3-4 7,0-2-14,-4 0 0,1 0-1,0-7-40,1-1-41,1-2-121,3 0-61</inkml:trace>
  <inkml:trace contextRef="#ctx0" brushRef="#br0" timeOffset="263720.2682">10448 12591 3,'0'0'164,"0"0"-75,0 0-19,0 0 57,0 0-81,0 0-5,0-10 11,0 10-42,0 0 24,0 0-32,0-2-1,0 2 6,0 0-5,0 0-2,6 0 0,7 0-12,5 5 10,7 7 2,2 3 0,2 3-3,-3 0 6,1 0-3,0 0 0,0 0 1,-5-1-4,-1-2 3,-3-2 0,-6 0-1,-1-5 6,-3 0-5,-5-3 0,0-3-4,-3 1-4,0-1 8,0 3 0,0-2-6,0 3 8,0 1-2,0 7 0,0-2 2,-6 1-2,-5 2 0,0 0 1,-2 2 6,-4 3 0,-4-1-7,-4 1 0,-3 2 4,-5 2-6,3 0 2,0 3 0,5-1 0,2 1-11,7-3-37,4 0-65,4-7-159</inkml:trace>
  <inkml:trace contextRef="#ctx0" brushRef="#br0" timeOffset="266974.5675">11183 12847 31,'0'0'36,"0"0"22,0 0 4,0 0-16,0 0 6,0 0-35,0 0 7,0 0-13,0 0-9,0 0 18,0 0-16,0 0 2,5 0-3,5 0 12,2 0-15,2 3 1,5-1 8,2 0-2,4-2-2,2 0 5,3 0-1,1 0-4,3 0-5,-1 2 0,1 1 2,1 1-3,1 0 1,1-1 0,2 3 2,1-2 2,-1 4-8,0-2 4,4 1 0,2 1-9,4-2 9,0 0-8,0-3 4,-2-3-16,-1 1 19,-3-1-5,-1 0 6,-5 0-4,-1 0 5,-5 0-1,5 2 0,3 0-1,3 1 0,4-2 1,3 2 0,3-2-1,1-1 1,3 0 0,3 0 0,-1 0 5,-3 3-7,-3 2 2,-1-2 0,-2 2-1,2 0 1,3 0 0,1 0 1,3-2 1,-3-2-4,-4 1 2,-2 1 0,-1-2-2,1-1 2,0 0 0,-2 0 2,-1 1 2,-6 1-6,-1 0 2,-2-2 0,-1 0-3,-2 1 3,2 1 0,-3 0 1,1-1 4,1 2-10,-3-2 5,0 2 0,1-1 0,-1-1 0,0-1 0,-1 0 2,-3 0 2,1 0-6,-1 0 2,3 0 0,4 0 0,2 0 0,9 0 0,3 0 13,-1 0-12,1 0 4,-2 0-5,-4 0 0,-6-3 5,-1 0-5,-6 2 4,-6-1 0,-9 1 1,-8 0-7,-4-1 4,-3 0-2,0 2 57,-9-1-25,-4 1-32,-2 0-20,3 0-83,1 0-61</inkml:trace>
  <inkml:trace contextRef="#ctx0" brushRef="#br0" timeOffset="268431.5508">14901 12629 23,'0'0'11,"0"0"-6,0 0 10,0 0 5,0 0 19,0 0-10,-70-21-21,58 18 26,1 3-7,-2-1-8,0 1-19,-8 0 2,3 0 2,-3 0-1,-3 5-3,6 3 0,-4 1 8,0 2-8,2-2 0,-1 1 1,3 1 5,3 2-4,-1 2-2,1 3 0,-3 3 5,-1 4-5,-2 0 5,-1 1 5,-2-1 32,3-1-37,-2-1 3,4-4 12,4-1-18,3-1 17,0 1-10,3 0-8,2 0 9,1 1-4,3-3-6,3 2 0,0 0 8,0 2-12,0 1 4,0 0 0,9 1 21,0 2-20,3 0 23,2-1 4,3 0-26,4-2 31,0-3-17,3 0-2,4-5 31,2-1-42,0-1 4,1-4-7,-1-2 13,1-2-12,4-3-1,5 0 1,0 0 4,4 0 1,-5-2-6,-3-2 0,-3-3 1,-3-1-3,-2-1 2,-2-2 0,-2-2 3,3-2 4,-2-5-7,2-2 0,-7-3 5,-1 0-9,-6-2 6,-4 0-2,-2-5 8,0-2-1,-2-3-7,-3-2 0,-1 5-1,-1-1-3,0 2 4,-13 3 0,-1 1 6,-5 2 4,1 5-10,-1 2 0,0 6-46,-1 4 20,-1 7-60,-3 3-54,-2 0-18</inkml:trace>
  <inkml:trace contextRef="#ctx0" brushRef="#br0" timeOffset="269218.0934">14804 12697 41,'0'0'58,"0"0"-28,0 0 19,0 0 18,0 0-36,0 0-5,-2-7 23,2 7-28,0 0-3,0 0-18,0 0-18,-1 16 15,-1 11-4,-2 7 7,3 4 4,-1 3 2,-1-2-6,2 0 4,-1-3-2,1-1 20,1-5-18,0-2 5,0 0-3,0-3 1,0 2 8,0-3-4,0 3-9,0-3 23,0-1-15,0-4-3,0-1 4,0-4-7,-2-3-4,2-2 0,0-5 0,0-1-8,0-3-48,9 0-123,6 0 116</inkml:trace>
  <inkml:trace contextRef="#ctx0" brushRef="#br0" timeOffset="272410.4133">14664 12943 53,'0'0'36,"0"0"6,0 0 5,0 0-27,0 0 2,0 0-13,0 0 0,6-4-2,3 2-3,-2 1-4,4 1 1,3 0 0,3 0 5,5 0-5,5 0-1,3 0 4,3 0 2,3 0-6,0 0 2,-2 0 3,0 0 18,-4 0-20,-5 0 16,-5 0 0,-8 0-18,-2 0-1,-4 0 0,-1 0 0,-2 0 2,0 0-2,-3 0 0,0 0 0,0 0-28,0 3-16,3 0-6,-3 2-33,0-1-17</inkml:trace>
  <inkml:trace contextRef="#ctx0" brushRef="#br0" timeOffset="273744.3649">15219 12937 64,'0'0'34,"0"0"23,0 0 5,0 0-46,0 0 3,0 0-13,8-2-6,0 0 15,3 2-13,2-1 6,5-1-6,1 2 8,1 0 0,1 0-3,1 0-4,-1 0 9,1 0-6,4 0-6,0 0 0,4 0 4,5 0-4,4 0 1,4 0-1,2 0 4,1 0 0,-1 0-4,0 0 0,1 0 0,-1 0-3,4 0 4,0 0-1,-3 0 1,-1-3 4,-7 1-5,-3 2 0,-4-1-1,-1 1-3,3-2 4,1 1 0,2-2 4,4 1-2,4 0-2,2-4 0,8 2 2,1 0-4,-2-1 2,-3 3 0,-3-1 0,-3 1 6,3 0-6,10 1 1,4-1 10,5-1 26,3 0-36,-2-2 1,4-2 6,-2 3-1,-3-2-7,-5 3 0,-12 0 2,-9 1-2,-12 1 0,-11 1 0,-7 0 0,-8 0 0,-2 0-3,0 0 3,-2 0-17,-14 0 15,-3 0-10,-1 0-44,-2 0-13,1 0-54</inkml:trace>
  <inkml:trace contextRef="#ctx0" brushRef="#br0" timeOffset="276481.9405">17767 12492 117,'0'0'125,"0"0"-17,0 0-43,0 0 3,0 0-22,0 0-41,0 0-5,3 12-16,-3 17 16,0 8 21,0 5-1,0 5-5,-8 6-9,2 1-3,1 0 9,2-4-10,3-6-2,0-7 4,0 0 3,0-8-8,0 0 1,0-6 0,0-7-1,0-2 1,0-5-21,0-5-37,8-4-107,2 0-42</inkml:trace>
  <inkml:trace contextRef="#ctx0" brushRef="#br0" timeOffset="276952.0518">18188 12593 175,'0'0'170,"0"0"-117,0 0-53,0 0-14,0 0 14,0 0 11,-14 84 8,7-44 27,-1-1-37,-3 3 3,6-3-1,1 1-7,1 1-5,3-5 1,-4-1 0,4-5-6,0-4-9,0-7-70,0-7-79</inkml:trace>
  <inkml:trace contextRef="#ctx0" brushRef="#br0" timeOffset="277584.9398">18233 12540 84,'0'0'84,"0"0"-11,0 0 45,0 0-34,0 0-44,32-87-1,-17 75-34,-1 1-1,6 2 10,-1 5-12,1 2-1,3 2-1,-7 0-3,-1 13 2,-4 9-4,-10 6 4,-1 6-6,-1-1 8,-20 0-2,-6-3-8,0-1-5,-3-4 13,0-2-4,6-4 5,4-4-1,8-6 2,7-1-1,-1-5 0,6-2-15,0 2 13,0 2-9,12 3 11,3 2 1,7 5 4,2 6-5,1 5 0,-2 1 0,-2 1-4,-3 1 4,-6-4 0,-5-1-1,-5-2 4,-2-1-3,0-2 24,-20-1-1,-5-1 26,-6-2-28,-5 0-20,-3-4 18,5-4-19,3-4-1,-1-3-10,8 0-40,2-7 0,7-11-67,10-3-118</inkml:trace>
  <inkml:trace contextRef="#ctx0" brushRef="#br0" timeOffset="278440.1332">18883 12780 89,'0'0'169,"0"0"-104,0 0-10,0 0-33,0 0 0,0 0 4,88-13 20,-55 13-22,4 0-3,9 0-2,4-1-11,2-1-8,0 1 0,-1-1 0,-3 2-14,-9 0 13,-11 0-64,-11 5-8,-7-1-92,-10 3 3</inkml:trace>
  <inkml:trace contextRef="#ctx0" brushRef="#br0" timeOffset="278825.5917">19178 12661 57,'0'0'116,"0"0"-32,0 0-35,0 0 14,0 0 22,0 0-34,0-26 19,0 26-48,0 0-16,-1 0-6,-1 2-16,2 11 9,-1 6 3,-3 7 4,1 3 5,0 4-5,0 0 4,1-1 1,2 1 0,0-5-10,0-2-25,0-2-52,0-6-7,0-3-90</inkml:trace>
  <inkml:trace contextRef="#ctx0" brushRef="#br0" timeOffset="279689.9179">19278 12453 32,'0'0'29,"0"0"13,0 0-2,0 0-3,-86-6-19,71 6 17,-3 2-20,0 3-7,0 6 13,-1-1-19,-2 7 8,0 5 7,-3 4-16,-1 4 6,-1 4 3,-1 0-6,2 4 32,3-1-31,5 6 3,1-1-4,4-3 0,3-2-4,5-2 6,4-4-6,0 0 33,4-1-20,14-4-11,3-3 27,3 0-28,6-6 12,3-2 5,5-7-9,3-1 29,2-6-27,3-1 1,1 0-2,2-4-2,3-7-1,-1-4-7,-1 0 2,-1-5 5,-7-2-2,-7-2-1,-7-3-4,-4 0 9,-9-4-9,-2-3 3,-8-2 2,-5-3 14,0-2-17,-5 0 12,-14 6-4,-2 0-6,-2 1-4,-2 8 0,3 1-14,0 9-13,0 6-23,0 9-32,0 1-104,2 0-117</inkml:trace>
  <inkml:trace contextRef="#ctx0" brushRef="#br0" timeOffset="280291.5275">20133 12483 125,'0'0'105,"0"0"-26,0 0-41,0 0 60,0 0-14,0 0-84,3 2-10,-4 27-1,-14 12 11,-2 5 21,0 1 3,1 4-18,3-4 8,3-3-5,4-5-9,1-5 0,0-4 4,0-9-11,2-3 7,1-7-41,2-1-31,0-6 4,0-4-87,0 0-51</inkml:trace>
  <inkml:trace contextRef="#ctx0" brushRef="#br0" timeOffset="280677.1488">20265 12444 148,'0'0'75,"0"0"-49,0 0 23,0 0 10,0 0 27,0 0-47,37-50-22,-37 53-17,2 21-7,-2 14 7,0 9 27,0 4-8,0 1 23,0 0-35,0 0-2,0-5 5,0-4-3,4-5-7,2-6 0,-5-4 0,2-5 0,-3-4 1,2-2-1,-2-6 1,0-3-1,1-4-26,1-1-28,1-3-53,1 0 19,1 0-59</inkml:trace>
  <inkml:trace contextRef="#ctx0" brushRef="#br0" timeOffset="280893.3076">20133 12766 175,'0'0'124,"0"0"-44,0 0-65,0 0 11,0 0-13,0 0 14,67-12-26,-43 22 6,-3-2-7,0 1 0,0 0-21,-8-3-128,-6-3-120</inkml:trace>
  <inkml:trace contextRef="#ctx0" brushRef="#br0" timeOffset="283480.8054">14589 11286 48,'0'0'74,"0"0"-20,0 0 11,0 0 17,0 0-43,0 0-11,-4-9 18,2 8-21,2 1-16,-2 0-3,2 0-3,0 0-3,0 0 0,0 0-18,0 0 12,0 0 3,-2 6 3,-1 5 0,0 2 3,0 0-3,-2 1 0,2 4 0,0 3-3,0 3 3,3 4 0,0 1 1,0 2 1,0 3-2,0 2 0,0 0 1,0-3-5,0-2 4,0-4 0,0 0 0,0 2 4,3-3-4,-1 2 0,1-1 0,-2-2-3,1 3 3,-2-2 0,1 2 0,-1-3 3,0 2-3,0-3 0,0 1 2,0-4-7,0-2 5,2-1 0,-2-3 1,1 0 4,-1-3-5,3 1 0,-1-2 0,-1 0-5,1-1 5,0 2 0,0-1 0,0-1 4,1 1-4,-2-2 0,2-1 0,-1-1-4,-1-3 5,2 1-1,0 0 0,-1 1 4,1-2-5,1 2 1,0 2 0,-1-2-4,2 0 4,0 1 0,-1-2 1,1-1 3,-1 1-5,2-2 1,-5 0 0,1 0-4,-1 1 5,1-1-1,1 2 0,0 0 3,0 0-3,0 3 0,1-2 0,1 0-4,1-1 4,-2 1 0,1-2 1,-1 2 3,1 0-7,-1 0 3,-1 1 0,1 0 0,-1 2 0,2-3 0,-2 3-1,3-2 5,-1 1-4,-2 1 0,2-2 0,-2 1-3,-1-1 6,-1 0-3,1 0 0,-1-1 3,2 0-5,-1-1 2,1-1 0,0 0-2,0 1 2,2 0 0,0-1 2,-2 2 0,0 2-4,0-2 2,-1-2 0,-1 2 0,1 0 0,-1 0 0,1-1 0,-1 0 3,2-3-6,0 3-11,3-2-72,-3 0 35,0 0-11,0 0-26,-3 0-8</inkml:trace>
  <inkml:trace contextRef="#ctx0" brushRef="#br0" timeOffset="332015.4614">6425 14321 37,'0'0'162,"0"0"-82,0 0-32,0 0 12,0 0-25,0 0 6,0 0 14,0 0-42,-16-83 29,10 75-16,1 3-25,-2-2 0,-2 4-1,-3 3-2,-4 0-8,-4 0 14,-2 0-4,-3 11 0,-2 3 2,-1 4-5,-2 3 3,-3 6 0,5 6-4,-2 5 6,4 5-2,4-1 0,6 2-9,5-2 4,8-4 4,3-4 1,0-3-8,0-6 8,15-4 0,4-4 0,2-4 0,7-4-7,-2-3 7,1-4 0,4-2-11,-1 0-6,-2 0-33,1-10-112,-9 2-85</inkml:trace>
  <inkml:trace contextRef="#ctx0" brushRef="#br0" timeOffset="332500.8648">6613 14377 60,'0'0'181,"0"0"-86,0 0-54,0 0 11,0 0-36,0 0-12,-1 7-8,-4 22-13,1 7 17,0 3 6,-4-2 2,5-3-8,0-7 0,3-3 3,-2-2-8,1-1 5,-1 0 0,2-2 5,-1-4-5,1-3-11,0-8-90,-2-2-47,2-2 2</inkml:trace>
  <inkml:trace contextRef="#ctx0" brushRef="#br0" timeOffset="332917.3239">6580 14443 53,'0'0'102,"0"0"26,0 0-52,0 0 1,0 0-40,0 0-32,14-35-5,-3 54-45,2 8 45,-1 2-1,4 5 1,-4-4 13,3 0-13,-3-3 11,3-3-6,0 0 4,1-3-9,1-1 0,2-4 3,-4-2-6,0-4 3,-5-2 0,-4-4 6,-1-1 3,-2-3-9,4 0 0,-1 0 9,3-9 22,1-10-27,1-4-4,-5-2 15,2-4-3,-7-1-12,-1 0 0,0-3 6,0 0 5,0 2-9,-1 3-2,-2 4 0,-2 7-1,2 6-1,0 7-18,0 4-89,-3 0-102</inkml:trace>
  <inkml:trace contextRef="#ctx0" brushRef="#br0" timeOffset="333471.9351">7312 14303 175,'0'0'119,"0"0"-87,0 0 40,0 0 21,0 0-86,0 0 4,-44-36-11,27 48-4,-3 15-9,-1 10 12,-1 7 1,8 3 0,2 2-3,5-3 2,6-7 0,1-7-3,0-4-4,11-7 8,7-4 0,5-7 0,-1-2 7,2-7-7,0-1 6,4 0-5,-1-6 24,3-9-23,-5-3-1,-5-3 24,-7 0-20,-4-5 11,-4-2 9,-5-3-19,0-2 11,0 1-13,-14 0-4,1 1 0,-2 6-12,1 5-20,-1 5-29,5 9-32,1 6-41,0 0-148</inkml:trace>
  <inkml:trace contextRef="#ctx0" brushRef="#br0" timeOffset="334004.5349">7638 14282 129,'0'0'112,"0"0"10,0 0-32,0 0-80,0 0-10,0 0 0,63-18-1,-30 10 6,3 2-5,0 0 1,-1 0 5,2 3-10,-4 0 4,-4 3-42,-10 0-49,-4 0-61,-12 4-17</inkml:trace>
  <inkml:trace contextRef="#ctx0" brushRef="#br0" timeOffset="334274.0762">7853 14258 86,'0'0'155,"0"0"-84,0 0 5,0 0-76,0 0-13,0 0-4,-19 70 17,16-35 8,1-2 2,1-2 6,1 0-4,0-4-1,0-3-19,0-1 8,0-2 0,0 1 15,0-2-10,0-1-5,0-1-51,0-5-102,-2-5-70</inkml:trace>
  <inkml:trace contextRef="#ctx0" brushRef="#br0" timeOffset="335144.9524">9272 14444 143,'0'0'125,"0"0"-67,0 0 45,0 0-37,0 0 2,0 0-18,-49-81-38,37 74-12,-2 2 0,1 3-3,-2 2-4,0 0 7,-1 2 0,-1 11-5,4 7 5,0 5-2,5 3 1,2 0-13,3 3 4,3-3 10,0-1 0,0-3-2,3-4 6,9-2-6,3-1 2,3-6-10,3 0 2,4-4 8,5-4-44,1-3 36,0 0-179,-1 0-128</inkml:trace>
  <inkml:trace contextRef="#ctx0" brushRef="#br0" timeOffset="336140.5086">9711 14409 55,'0'0'113,"0"0"-44,0 0 9,0 0 15,0 0-61,0 0 4,-84-57-30,68 57 4,-1 0-9,-4 14-1,-4 15 0,0 7-6,1 0 5,4 0-3,6-4 4,3-7-1,5-2-2,6-4 3,0-4 0,0-2-3,3-6 0,11-1 3,3-6-2,10 0 4,4-6 13,2-12-15,0-3-2,-8 0-8,-6-2-6,-6 1 15,-6 1-4,-5 3 5,-2 4 5,0 5 16,0 4 47,0 2 14,0 3-61,-2 0-18,-2 0-3,-1 17-22,1 4 18,0 3 4,4-1 0,0-2-3,0-5 7,7-1-10,8-4 5,6-5-55,1-2 17,5-4 16,0 0 3,4-3-22,-1-9-52,-5-3 78,-1-1-14,-6-1 16,-3 0 10,0 2 8,0 2 15,-6 1 39,1 5-22,-4 2 17,-3 5-12,3 0-35,2 0-12,2 5 3,-1 6 3,2 3 0,-3 1 3,-3-1-3,-1-1 0,-4 1 1,0-4 7,0-2-6,0-2 8,2-4-9,-1-2-1,2 0-5,3 0-34,2-2 35,8-15-9,-2-1 8,-3 0-10,2 2 13,-3 2-33,-1 2 34,-2 5 2,-2 2 14,-4 5 47,1 0-51,1 0-8,4 5-6,1 8-5,1 2 5,2 0 3,-3 2 0,6-2 0,-3-2 7,3 1-4,2-3-3,2-3 3,3-2-6,7-6-43,-1 0-129</inkml:trace>
  <inkml:trace contextRef="#ctx0" brushRef="#br0" timeOffset="337544.3468">11495 14229 262,'0'0'112,"0"0"-59,0 0 3,0 0-11,0 0-4,0 0 28,0-39-69,0 39 0,0 19 0,0 15-17,0 9 16,0 5 2,0 3-1,0-1 15,0-5-5,0-4-10,0-8 0,0-3 5,2-5-12,-1-6 7,-1-4 0,2-5-5,-2-5 4,0-4-5,0-1 6,0 0 0,1 0-10,3-11 10,-2-3 0,-1 0 2,1 1 8,1-1-10,1 0 0,5 0-6,5-1-5,-1 1 11,5 2 0,-6 6-4,-1 6 6,0 0-4,-2 1-2,-1 16-20,2 4 14,-8 1 10,-2 3-19,0-1 18,-2-3-22,-11-1 20,-2-2 3,-1-5-10,0-2-6,5-4 12,2-7-9,1 0-4,4 0 21,1-2-4,1-6 0,2-2 0,0 3 0,0 3 13,0 1-6,0 3-5,3 0 1,8 0-3,5 0 0,1 0-3,5 0-6,2 0 9,0 0 0,6 3 2,4 0 3,7 0-5,1-3 0,-1 0 6,-1 0-16,-6 0 10,-7-2 0,-2-10-7,-8-5 0,-2-2 6,-8-5-3,-5-3 3,-2 0-7,0 1 8,-6 4 0,-8 5 20,4 6-15,-1 7 47,1 2-52,1 2 10,-3 5-26,0 14 16,5 10 0,2 1-14,5-3 14,0 0 0,18-6 0,8-1 2,5-7 45,5-2-41,1-3-3,2-7-3,1-1-50,3 0-6,-4 0-134</inkml:trace>
  <inkml:trace contextRef="#ctx0" brushRef="#br0" timeOffset="377579.0253">16630 14342 74,'0'0'82,"0"0"-2,0 0-5,0 0-9,0 0-8,0 0 5,0-78-21,0 65-9,-1 3-13,-4-2 5,-1 3-23,-4 0 2,2 3-4,-2 1-1,-6 2 0,0 3 1,-3 0 0,4 0-11,-1 0 14,1 10-3,0 1 0,0 4 0,2 2-5,4 1 5,3 3-7,3 3-7,3 2 13,0 4 1,0 2-1,13 2-4,8 2-1,-1 0 6,5-3 0,-1-1-3,-2-5 8,-2-1-5,-3-5 0,-2-1 5,-3-2-10,-4-2 5,-4-1 0,-4 2-2,0-1 3,0 1-1,-12 1 9,-3-3-6,-1-2-3,-2-2 0,0-5 0,-3-3 4,-3-2-2,2-1 1,-1 0 0,3 0 0,2 0-6,6 0-18,3-7-31,0 0 13,5-1-96,2 1-34,2-3 16</inkml:trace>
  <inkml:trace contextRef="#ctx0" brushRef="#br0" timeOffset="378164.6221">16799 14356 73,'0'0'44,"0"0"18,0 0 4,0 0-19,0 0-15,0 0 42,-15-44-64,15 44-10,0 18-8,0 15-2,1 10 10,5 7 7,1 0 3,4-6-11,4-7 1,5-4 0,0-7-3,1-5 10,3-3-4,0-8-3,-4-3-4,0-4-2,-2-3 12,0 0-1,3-11 21,0-7-10,-2-6 8,1-3 14,-5-5-36,-4-1 18,-3-2-8,-2 1-12,-3-1 31,-3 6-24,0 6-7,0 3 0,0 10-14,0 5 12,0 5-70,-4 0-62,-1 6-103</inkml:trace>
  <inkml:trace contextRef="#ctx0" brushRef="#br0" timeOffset="379066.6756">17497 14315 178,'0'0'101,"0"0"-27,0 0-8,0 0-55,0 0-11,0 0-4,-7 48 4,7-2-4,0 6 12,0-2-8,0-7 0,0-5 7,0-7-10,0-5 3,1-5 0,4-3 3,-1-6 6,-1-3-9,3-6 0,-2-3-69,4 0 18,1-3 32,-1-12-1,-1-5 14,-6 1-8,-1-2 13,0-3 1,0-2 0,0-1 0,0-5 0,0 1 0,0-4 40,0-1-38,0-2 20,9 5-9,2 6-11,0 9 36,-1 8-13,-1 2-14,-2 7 9,2 1-20,3 0 0,1 12-2,2 8-5,1 3 6,-2 3 2,1 1 2,-5-1 7,-1-1-5,-2-1-5,-2-1 0,0-2 11,-1-4-16,1-4 5,-1-4 0,-1-4 5,-1-4 1,1-1-6,2 0 5,5-15-3,2-11 40,2-5-41,-2-5 0,-1 0 5,-2 4 3,-3 7-9,1 5 0,2 8 4,-5 5-4,0 3 6,-3 4 7,4 0-13,1 0-1,4 9 0,0 11 1,-1 4-4,1 3 2,0 3 2,-4 0 0,-2-3 7,-2 2 2,-1-3-9,-1-3 0,2 2 6,-1-2-20,2-4 14,1-1-88,1-8-77,1-7-136</inkml:trace>
  <inkml:trace contextRef="#ctx0" brushRef="#br0" timeOffset="379872.5388">18276 14269 238,'0'0'87,"0"0"2,0 0-83,0 0 1,0 0-7,0 0 0,-12 62 7,9-21 0,0-2-2,1-3-5,-4-1 8,2-6-12,4-4 4,-1-5 0,1-4 3,0-2 5,0-7-8,0-1 0,0-3-6,0-3-1,0 0 14,5-2-1,1-15 3,2-9-3,-2-6-6,4-2 0,-2-2 3,1-2-10,-2 6 11,2 4-4,-1 2 4,-2 5 5,4 1-9,0 2 0,1 7 0,0 1 3,0 6-2,1 4-1,6 0 0,0 4-4,3 13 3,0 3 1,-5 2 0,-1 1-2,-3 0 4,-4-4-2,-1-1 3,-3-3 5,1-3-9,-2-1 1,0-4 0,0-2-2,-1-4 4,-1-1-2,2 0 2,6 0 16,3-20-18,7-8 0,4-5 1,-1-2-11,0 5 10,-5 4 0,-2 7 6,-5 6 0,-1 5-6,-5 4 0,-2 4 3,1 0 17,0 0-20,1 13 0,3 10-12,-4 2 25,-2 2-13,-1 2 0,0-2 2,0 0 6,0-2-7,0 0-1,0-4 5,0-3 2,0-2-14,7-2 0,4-5-81,1-7-95</inkml:trace>
  <inkml:trace contextRef="#ctx0" brushRef="#br0" timeOffset="380685.8469">19080 14228 155,'0'0'140,"0"0"-44,0 0-65,0 0 36,0 0-61,0 0-2,0 8-8,0 18-11,-6 6 15,-3 2 0,0 1 0,-3 0 9,3-2-9,0-2 6,2 0-5,-2-6 8,3-3-13,1-2 4,2-3 0,0-5 1,2-5 2,-1-3-3,2-4 0,0 0-29,0 0 14,6-19 2,11-8-64,1-5 24,1-4 8,-4 2 30,-3-4 5,0 2 18,-5 3-8,1 1 8,-1 2-4,1 5 53,-1-1-14,2 5 2,0 4 25,-3 7-35,-1 5 8,-4 5-32,4 0-3,2 8-16,3 16 3,4 9 5,-5 8 5,-2 1 8,-4 0-15,-3-3 2,0-3 0,2-4 9,-1-4-7,2-3 4,2-3-6,-2-4 7,0-3-8,0-4 1,-2-4-17,3-5-10,1-2-81,1 0-29,0-4-36</inkml:trace>
  <inkml:trace contextRef="#ctx0" brushRef="#br0" timeOffset="380919.6909">19077 14413 53,'0'0'104,"0"0"-35,0 0 39,0 0-38,0 0-18,0 0-1,13-46-42,1 45-12,7 1 3,1 0 0,3 0-14,1 0 3,1 11-106,-5-1-115</inkml:trace>
  <inkml:trace contextRef="#ctx0" brushRef="#br0" timeOffset="381387.7829">19451 14238 194,'0'0'123,"0"0"-81,0 0 34,0 0-48,0 0 34,0 0-22,0-36-40,0 46-13,0 13 13,0 7-17,0 3 17,0 5 0,-4 0 1,1 1 3,3-3 7,0 0-11,0-4 0,0-4-16,0-5-27,0-7-86,6-7-90</inkml:trace>
  <inkml:trace contextRef="#ctx0" brushRef="#br0" timeOffset="381904.433">19504 14235 34,'0'0'92,"0"0"-10,0 0 12,0-87-21,1 70-25,13 3 5,2 1-41,6 3-12,1 5 0,-2 4 5,3 1-15,-7 3 10,2 16 0,-5 4-2,-5 4 10,-6 3-8,-3 0 0,0 1 11,-15-2-11,-6 0 0,-1-5 3,1-5 6,0-2-1,2-3-8,4-6 0,2-3 8,2-3-8,2-2 0,4 0 0,4 0 18,-1 0-13,2-5-5,0 3 0,0 1 10,0 1-25,0 0 15,7 0 0,5 8-12,5 5 22,2 2-10,0 2 0,1 1-2,2 0-1,0-1 3,2-1 0,-5-1-5,2 0 0,-3 0-41,-3 2-54,0-4-8,-5 0 50,-2 0-110</inkml:trace>
  <inkml:trace contextRef="#ctx0" brushRef="#br0" timeOffset="382374.5576">20078 14181 197,'0'0'134,"0"0"-41,0 0-44,0 0 45,0 0-82,0 0 26,22-53-38,3 47 1,8 1-9,0 4 8,2-1 0,-4 2 1,-3 0 5,-1 2-12,-7 7-6,-4 4-131,-8 1-17,-8-1-70</inkml:trace>
  <inkml:trace contextRef="#ctx0" brushRef="#br0" timeOffset="382606.3473">20236 14191 199,'0'0'61,"0"0"-61,0 0 6,0 0 2,-4 83 76,4-51-57,0 1 31,0 2-58,0-3 7,0 2 3,1-3-10,-1-1 1,0-1 6,0-3-7,-4-3-12,-5-3-95,-1-5-135</inkml:trace>
  <inkml:trace contextRef="#ctx0" brushRef="#br0" timeOffset="382806.8902">20136 14637 84,'0'0'210,"0"0"-114,0 0-41,0 0-18,0 0-37,0 0 0,44 0 0,-10 0 7,6 0-7,-3-2 6,-2 1-3,-5-1-6,-4 2-71,-2 0-109,-4 0-16</inkml:trace>
  <inkml:trace contextRef="#ctx0" brushRef="#br0" timeOffset="383793.8527">20814 14249 53,'0'0'134,"0"0"-78,0 0 33,0 0-6,0 0-75,0 0 14,40-34-22,-15 31 1,5 0 8,7 1-9,6-3 12,5 2 1,6-2 0,3 2-13,-6 2 0,-5 1 0,-9 0-2,-9 0 6,-5 0-4,-11 0 0,-5 0 6,-5 0-8,-2 0 2,0 0-3,0 0-6,0 0 9,0 3 0,-5 11 0,-8 2 14,-8 5-14,-4 3 0,-10 3 0,-4 3 6,-3 4-5,0-3 5,4 1-4,2-2 7,5-2-14,3-1 5,2-1 0,6-5-1,6-4 3,3-4-2,6-4 0,2-3-1,3-3-1,0-1-4,0-1-3,14-1 4,10 0 10,10 0 8,7 0-2,2 0-2,5-6-11,-3-1 2,1 1 0,-4 3-14,-8 1 1,-2 2-45,-7 0-46,-3 0 28,-8 0-67</inkml:trace>
  <inkml:trace contextRef="#ctx0" brushRef="#br0" timeOffset="384410.7523">21607 14166 135,'0'0'116,"0"0"-61,0 0 39,0 0-3,0 0-35,0 0-56,0-6-19,0 34 19,0 10-2,0 1 11,0 3-16,0-1 7,0-4 0,-4 0 4,1-4 3,0-3-5,3-3-2,0-3-2,0-3-1,0-4-52,0-7-125,0-5-47</inkml:trace>
  <inkml:trace contextRef="#ctx0" brushRef="#br0" timeOffset="384742.8428">21643 14211 144,'0'0'160,"0"0"-94,0 0-44,0 0 23,27-84-42,-9 71 12,3 3-9,3 1 7,-2 2-14,2 4 1,-3 1 0,1 2 0,-2 0 2,3 0-2,0 0 0,-5 5-1,0-1-12,-8 2-7,0 2-43,-7 2 17,-3 1-57,0 2 22,0 1-6</inkml:trace>
  <inkml:trace contextRef="#ctx0" brushRef="#br0" timeOffset="384996.5691">21582 14387 111,'0'0'67,"0"0"-48,0 0 9,0 0 92,0 0-62,0 0-6,101 1-32,-74-1-7,2 0-8,-3 0-5,0 0 0,-5 0-6,-3 0-3,-5 7-55,-7 2-67,-6 3-43</inkml:trace>
  <inkml:trace contextRef="#ctx0" brushRef="#br0" timeOffset="385228.3609">21634 14599 166,'0'0'9,"0"0"-5,0 0 43,0 0-9,0 0 85,0 0-45,59 3-67,-31-3 29,-3 0-35,5-4-2,1-1 4,2 1-6,3 1-2,-2 0-74,-5-1-181</inkml:trace>
  <inkml:trace contextRef="#ctx0" brushRef="#br0" timeOffset="385783.0885">22245 14134 149,'0'0'181,"0"0"-78,0 0-84,0 0-16,0 0-3,0 0 6,0 54-6,0-17 19,-2 2-8,1 0 1,1 0-10,0-3-2,0 0 14,0-3-8,0-1-6,0-5 0,0-3-59,0-6-26,0-6-141</inkml:trace>
  <inkml:trace contextRef="#ctx0" brushRef="#br0" timeOffset="386230.7739">22152 14137 224,'0'0'85,"0"0"-4,0 0-5,0 0-39,42-90 4,-21 78-15,9 4-17,8 8-1,2 0-8,5 18 0,1 12-1,-4 8 5,-4 4-4,-7-1 0,-7-1-2,-8-2-3,-7-2 5,-4-1 0,-5-3 2,0-4 9,0 1-11,-14-5 0,-4 0 0,-4-3 6,-1-3-2,-2-3-4,-3-3 3,-1-3 6,-2-1-13,-2-1 4,-1-1 0,0-1-1,2-4 1,4-1-25,1 0-49,0 0-117,1 0-78</inkml:trace>
  <inkml:trace contextRef="#ctx0" brushRef="#br0" timeOffset="387699.7772">23699 14330 126,'0'0'90,"0"0"-5,0 0-23,0 0-29,0 0-12,0 0 21,-54-71-36,40 68 5,-6 3-11,-4 0 0,-6 11-4,-1 10 10,3 6-6,-1 3 0,4 3-4,5 0 3,1-3 1,5-1-1,7-3-8,3-5 9,4-5 0,0-2 0,0-4-8,7-4 8,13-3-7,2-3 7,6 0 7,7-1-4,-1-16 8,3-2-6,-4-3 3,-6 0-8,-5 1 0,-8 1 0,-2 3 16,-6 4-16,-3 5 62,-3 4 7,0 3-43,0 1-12,0 0-14,0 0-24,0 12 20,0 2 7,0 3-3,0 0 0,0-1 0,7 0-2,9-2 2,3-3 0,6 0-4,2-2 8,1 0-2,0-3-2,-1-2-10,-3-1-2,0-3-16,-2 0 13,1 0 10,-4-10 0,-1-7 5,-3-5 0,1-4 6,-2-1-9,1 0 3,-5 4 0,-1 5 16,0 5-1,-3 5 3,0 3-18,2 5-10,2 0 9,2 13-12,3 9 12,-3 6-8,-2 1 14,-1-2-5,-5-1 0,1 0 9,-2-4-9,-3-1 0,0-1 0,0-2-4,0-3 10,-5 0-6,-15-2 3,-6-2-3,-5-1-9,0-2-56,-4-3-91,4-5-31</inkml:trace>
  <inkml:trace contextRef="#ctx0" brushRef="#br0" timeOffset="397912.7642">25598 13928 132,'0'0'98,"0"0"-49,0 0 16,0 0 18,0 0-38,0 0 42,0 0-58,5-30-18,-5 30-11,0 3-5,0 21-3,0 13 5,0 15-1,0 5 4,0 5 0,0-1 0,0 3 11,-2-2 0,-2-4-11,-4-4 0,4-4 9,-1-5-12,-2-4 3,4-4-8,0-7-12,2-7-112,-1-7-77</inkml:trace>
  <inkml:trace contextRef="#ctx0" brushRef="#br0" timeOffset="398514.4003">26121 13976 92,'0'0'122,"0"0"-75,0 0 16,0 0-31,0 0 1,0 0-24,0-7-9,0 35-11,0 13 9,-3 6 2,-7 5 30,-3-1-23,3-1 5,1-2 0,-2-3-3,4-4-9,1-4 0,-2-2 1,1-6 1,3-5 0,-1-4 0,4-5-2,1-5-47,0-5-88,0-5-75</inkml:trace>
  <inkml:trace contextRef="#ctx0" brushRef="#br0" timeOffset="398846.3731">26204 13999 50,'0'0'87,"0"0"31,0 0-16,0 0-25,0 0-8,0 0-16,28-63-51,-20 73-2,2 22-20,4 14 20,-4 8 2,-2 3 7,-4-2-9,-3-4 0,1-4 2,-2-4 6,0-4-6,0-3 0,0-7 5,0-3 0,0-5-7,0-5 0,0-2 2,0-4-19,0-2-29,0-5-108,0-3-73</inkml:trace>
  <inkml:trace contextRef="#ctx0" brushRef="#br0" timeOffset="399062.5371">26149 14345 117,'0'0'146,"0"0"-60,0 0-86,0 0-3,0 0 3,0 0 0,92-29 0,-68 29 0,-2 0-50,-3 9-71,-3-3-43</inkml:trace>
  <inkml:trace contextRef="#ctx0" brushRef="#br0" timeOffset="471347.0876">26538 14640 14,'0'0'45,"0"0"5,0 0 17,0 0-11,0 0-21,0 0 24,0 0-16,9-23 8,-9 22-2,0-1-25,0 2 17,0-1-23,0 1-12,0 0 18,0 0-19,0 0 5,0 0-1,0 0-2,0 0-5,0 0-2,0 0 0,0 0-7,0 0 7,0 0-5,0 0 4,0 6-14,0 5 15,-6 0 0,-5 3 1,-2 0-3,0 1 2,-3 1-26,-1 2-25,1 0-83,1-4-52</inkml:trace>
  <inkml:trace contextRef="#ctx0" brushRef="#br0" timeOffset="473650.149">27471 14032 142,'0'0'146,"0"0"-56,0 0-53,0 0 16,0 0 26,0 0-45,0 0 7,4-52-15,-4 52-24,0 0 14,0 0-16,0 0-2,0 14 1,0 12-27,0 11 28,-1 7 0,-7 4 0,-1 0 6,0-2-3,0-6-2,3 1 0,3-3 8,-1-2-11,0-2 2,1-2-19,-2-5-2,1-3-64,-1-4-11,0-7-92,4-7-43</inkml:trace>
  <inkml:trace contextRef="#ctx0" brushRef="#br0" timeOffset="474420.8003">27511 14060 29,'0'0'131,"0"0"-58,0 0-20,0 0-21,0 0 1,0 0 8,49-84-29,-37 78 3,8 3-11,2 3 0,6 0-8,6 0 3,2 12 1,2 8-5,-5 4 5,-7 5 0,-5-3 0,-7 3-8,-5-2 8,-9 0-2,0 2-3,-12-2 1,-18 0 4,-9-3 0,-7-4 23,4-4-23,5-5 0,4-5 0,9-3 1,5-3 14,8 0-15,7 0 11,2 0 9,2 0-15,0 0 14,0 0-19,5 0-1,13 0-14,6-2 17,4 2-2,-1 0 0,-4 12-9,-1 5 8,-5 2-2,1 1 3,-3 1-5,0-3 10,-4-2-5,-5-2 0,-3-2 0,-2 0-3,-1 1 1,0-2 2,-18 3 3,-7-3 2,-5-1 3,-2-2 1,3-2-2,2-2-7,2-1 0,1 0-1,3-1-7,-2-2-28,4 0-115,4 0-59</inkml:trace>
  <inkml:trace contextRef="#ctx0" brushRef="#br0" timeOffset="477581.9214">25237 14148 4,'0'0'147,"0"0"-105,0 0-34,0 0 36,0 0 23,0 0 17,-3 7-6,3-7-36,0 0 1,0 0-25,0 0-14,0 1 10,0 1-13,0 0-1,0 3 0,9 0-16,11 6 15,11 1 1,9 2 0,8 1 0,10 1 4,11 0-4,13 1 3,15 0 3,13-1-11,17 0 5,13-3 0,13-1 2,6 5 1,-5-1-2,-6-1-1,-8 1 3,-13-3-7,-14-3 4,-19-1 0,-22-3-9,-17-1 9,-16-5-20,-8 0-2,-10 0-27,-8 0 25,-1 0 6,-6 0-2,-3-7-10,0 2-62,-3-3-49</inkml:trace>
  <inkml:trace contextRef="#ctx0" brushRef="#br0" timeOffset="478014.3009">25904 14444 124,'0'0'109,"0"0"-101,0 0-2,0 0-4,0 0 9,0 0 49,78-39-38,-33 30 0,16 0-9,19 3-5,20 0 7,24 3 6,18 0-6,14 3 23,10 0-38,-6 0 9,-11 0-9,-22 0 4,-33 1-9,-25 6 5,-27 1-1,-13 0-6,-11 1-76,-3-3-20,-8-1 2,-7-1-43</inkml:trace>
  <inkml:trace contextRef="#ctx0" brushRef="#br0" timeOffset="478477.1514">25713 14250 155,'0'0'81,"0"0"-78,0 0 21,0 0-4,0 0-1,0 0-7,127-41-5,-64 41-7,19 0 0,21 0 3,21 8-2,20 0 0,7 3-1,2 2 12,3 2-5,-4 0-2,-10 1-5,-10-2 1,-24-1-3,-25-1 2,-23 0-31,-23-1-26,-16-4-72,-10-1 19</inkml:trace>
  <inkml:trace contextRef="#ctx0" brushRef="#br0" timeOffset="482527.1142">7076 15611 31,'0'0'125,"0"0"-23,0 0-55,0 0 45,0 0-33,0 0-4,0 0-47,0-30-6,0 30-4,0 16-19,0 18 21,0 15-9,0 11 19,0 5-10,0 0 0,-5-4 2,-2-1 6,3 4-5,-4-2-1,0-5 5,0-3-7,3-12 0,4-7-8,-2-5-36,3-6-15,0-9-45,0-7-22</inkml:trace>
  <inkml:trace contextRef="#ctx0" brushRef="#br0" timeOffset="483674.0431">7646 15677 129,'0'0'87,"0"0"-35,0 0 13,0 0 5,0 0-17,0 0-26,0-20-27,0 20-5,0 16-11,0 13 0,0 15 16,-6 7 8,-6 2-3,-1-1 15,2-6-14,3-7-5,4-4-1,0-7 6,4-2-9,0-2 3,-2-5 0,2-3 6,-1-3-6,1-5-4,0-5-80,0-3-81,3 0 7</inkml:trace>
  <inkml:trace contextRef="#ctx0" brushRef="#br0" timeOffset="484012.3129">7683 15654 97,'0'0'96,"0"0"-1,0 0-36,0 0-38,0 0-21,0 0-15,29 27 15,-12 9 9,4 7-3,-4 2 7,-1 0 7,-4-3-19,-3-3 19,0-4-19,-2-2-1,-1-5 7,-1-2 0,-2 0-7,0-5 0,-3-2 5,0-2-2,0-5-3,0-3-16,0-3 4,0-5-82,0-1-24,0 0 23</inkml:trace>
  <inkml:trace contextRef="#ctx0" brushRef="#br0" timeOffset="484244.0999">7676 15948 117,'0'0'114,"0"0"-76,0 0-36,0 0-2,0 0 10,80-14-6,-50 14-4,-2 0 0,-8 0-17,-2 11-83</inkml:trace>
  <inkml:trace contextRef="#ctx0" brushRef="#br0" timeOffset="484475.9001">8140 16114 95,'0'0'3,"0"0"-6,0 0 6,0 0-4,0 0 1,0 0-6,-78 81-59</inkml:trace>
  <inkml:trace contextRef="#ctx0" brushRef="#br0" timeOffset="485011.705">8651 15773 207,'0'0'135,"0"0"-70,0 0 6,0 0 7,0 0-34,0 0 6,-3-40-28,3 40-17,0 0-5,0 12-28,0 13 20,0 10 6,0 3 4,0-2 8,0 0-6,-1-5-4,1-2 3,0 0 5,0-7-16,0 1-7,-2-5-41,1-2-5,1-2-56,0-7-24,0-4-42</inkml:trace>
  <inkml:trace contextRef="#ctx0" brushRef="#br0" timeOffset="485778.8239">8662 15706 94,'0'0'128,"0"0"-41,0 0-37,0 0 18,0 0 11,0 0-44,31-71-15,-10 60-20,3 4 0,6 3-5,-1 4 7,1 0-2,-4 2 0,-1 17-13,-4 3 9,1 3 1,-5 3 3,-4-3-3,-8 1 7,-5-4-4,0 1 0,-12 0 8,-12-2-10,-8-2 4,-3-1-1,1-4 20,2-2-21,4-6 0,11-3 12,4-3-1,6 0-11,5 0 0,-1 0 1,3 0 12,0 0-12,0 0 0,0 0-2,11 0-23,9 0 24,6 7 0,5 6 0,0 0-1,-1 0 2,0 4-1,-6-2 0,-6 0 2,-3 0-6,-6-1 3,-6 0-18,-3-1 19,0 0-7,-6 1 7,-12 0 9,-2-3-9,-2 0 0,0-4-2,-2-2 7,4-2 5,0-3-9,-1 0 3,1 0-4,1-3-6,2-6-11,3-2-6,3 1-40,5-5-79,3-2-91</inkml:trace>
  <inkml:trace contextRef="#ctx0" brushRef="#br0" timeOffset="487251.2812">9305 15649 70,'0'0'71,"0"0"-11,0 0 34,0 0-19,0 0-15,0 0 2,-6-4-38,4 4 25,2 0-14,0 0-34,0 0 28,0 0-29,0 0 4,0 0-8,0 0-5,0 2 2,5 11 4,11 4 0,1 2-3,3 4 6,0 1 0,2 1 2,1 0 5,-5-3-7,1-1 0,-3-3 0,-1 0-5,0-1 5,-3-3 0,-1-2 3,-3-3 3,0-2-6,-2 1 0,-1-3-1,-1-1-3,1-1 4,-3 0 0,0-2 1,-1-1 4,1 2-5,-1-2 0,-1 2-3,0-2-2,0 0 5,0 0 0,0 0 2,0 0 3,0 0-5,0 1 0,0 1 6,0 0-7,-14 3 1,-6 3 0,-5 3 1,-5 3 3,0 4-4,-1-1 0,1 3-2,0 1-3,5-2 8,1-1-3,4 2 0,1-2 1,1-2-1,3 2 0,-4-3-2,4 2-5,2-5 7,-1 0-14,6-4 5,-2-3-29,4-2 0,2-1-34,1-2-30,1 0 26,1 0-164</inkml:trace>
  <inkml:trace contextRef="#ctx0" brushRef="#br0" timeOffset="490242.9437">10252 15955 54,'0'0'51,"0"0"5,0 0-5,0 0 16,0 0-34,0 0-32,2-1-2,11 1 2,11 0 1,1 0 19,4 0-10,2 0 8,3 0-6,8 1-9,9 3 19,4 0-23,11-1 2,1 0-2,2-3 5,-1 0-11,-4 0 1,2 1-13,-5 2 13,-10-1 7,0 1-2,-14 0 2,-6-1 0,-2-2-3,-9 0 1,-6 0 0,1 0 1,-6 0 3,-3 0-3,2-2 10,-3-2-8,-4-3 7,-1 1 18,0-1-20,0-2 25,0 0-16,-6-2-5,-4 3-5,-2-2 2,-1 2-12,1-1 3,0 4 0,-1-3 14,2 3-13,3 1 24,-2-2-11,3 3-10,2 0-4,1 3 0,1-1 5,1 1 8,2 0-6,0 0 3,0 0-5,0 0-5,0 0-2,0 0-6,0 0-6,9 0 11,6 6 3,5 4 0,-1 2 4,-1 0-2,-2 0-2,-4-1 0,-4-1 0,-3 0-6,-2 0 7,-3-1-1,0 0 0,0 0 6,-8 0-6,-6 0 0,-5 3 4,-4-1-2,-2 1 4,-5 0-5,3 0-1,2 1-6,1-1-31,8-1-62,-1 1-64,7-4-30</inkml:trace>
  <inkml:trace contextRef="#ctx0" brushRef="#br0" timeOffset="492676.7445">12025 15725 59,'0'0'122,"0"0"-53,0 0 4,0 0 13,0 0-22,0 0-17,8-27-5,-8 27-38,0 0-8,0 0 0,0 6-25,0 21 25,0 14 4,0 9 7,0 5 7,0 2-6,-4-1-4,-2-3-4,2-5 4,1-4-1,1-4 0,-1-5-1,2-2-2,-2-2-2,0-2-44,-2-6-63,4-8-91</inkml:trace>
  <inkml:trace contextRef="#ctx0" brushRef="#br0" timeOffset="493165.9039">12526 15829 144,'0'0'116,"0"0"-105,0 0-11,0 0-3,0 0 3,0 0 40,-6 92-16,-1-59 1,-1 1-14,0 0-8,1-3 8,-2-2-9,3-2 1,0-1-1,0-4 3,-1 1-5,1-4 0,0-2-5,1-5-12,2-5-43,3-4-35,0-3-50</inkml:trace>
  <inkml:trace contextRef="#ctx0" brushRef="#br0" timeOffset="493535.7335">12599 15751 130,'0'0'127,"0"0"-35,0 0 6,0 0-19,0 0-44,0 0-27,85-62-8,-64 83-14,-3 12 12,-2 10-3,-5 6 5,-4 2 8,-7 1-5,0-6 3,0-5-6,0-4 4,0-3 7,-3-6-10,0-4 5,0-3-5,-1-4 6,-1-2-7,2-4 0,-1-4-7,4-3 2,0-4-66,0 0-51,-3 0 66,0-6-179</inkml:trace>
  <inkml:trace contextRef="#ctx0" brushRef="#br0" timeOffset="493782.7482">12542 16011 167,'0'0'190,"0"0"-112,0 0-70,0 0-8,0 0 3,82-20-6,-47 20 3,-2 0 0,-4 0-2,-3 0 1,-4 8-75,-7 1-121</inkml:trace>
  <inkml:trace contextRef="#ctx0" brushRef="#br0" timeOffset="494152.5831">13075 16273 203,'0'0'121,"0"0"-56,0 0 0,0 0-8,0 0-57,0 0-19,-6 4 19,0 12-7,-6 3 7,-6 2 2,-7 3-2,-1-3-20,-2 1-24,1-5-90,6-3-20</inkml:trace>
  <inkml:trace contextRef="#ctx0" brushRef="#br0" timeOffset="497044.0877">13515 15818 181,'0'0'74,"0"0"-8,0 0 9,0 0-8,0 0-41,0 0-26,0 0-7,0 17-5,0 10 10,0 6 2,0 2 0,0 1 5,0-3 10,0-1-10,0-2 1,0-5-6,0 0 2,0-3 0,0-2 1,-3-2-2,-3 0-1,0-3-16,3-5-59,2-2-77,1-8-70</inkml:trace>
  <inkml:trace contextRef="#ctx0" brushRef="#br0" timeOffset="497732.8833">13518 15812 99,'0'0'76,"0"0"-10,0 0 8,0 0 7,0 0-29,0 0-21,54-82-15,-35 72 1,4 5-14,0 3 4,1 2-4,0 0 3,-1 0 2,-1 0-8,-4 9 0,-2 6-7,-7 3 10,-6 5-10,-3 1 7,-9 3 0,-21-2 14,-7 1-1,-2-4-7,4-6-4,9-6 5,7-2-8,7-3 1,6-4 0,3-1 5,3 0-3,0 0-2,0 0 0,0 2-21,12 2 13,3 5 8,7 3 0,2 3 0,-3 2 1,3-1-1,-5 2 1,-5 0 2,-7 0-4,-3 2 1,-4-4 0,0 1 2,-5-1-2,-6 0 2,-3-4 6,0 1-2,-1-3-8,-6-2 2,-1 0 0,2-2 12,-1-2-12,2-4 1,2 0 4,1 0-5,1 0-11,2-7-31,4-4-44,6-1-55,3 0-102</inkml:trace>
  <inkml:trace contextRef="#ctx0" brushRef="#br0" timeOffset="498431.7917">14167 16017 111,'0'0'89,"0"0"-12,0 0 6,0 0-15,0 0-34,0 0-16,9-8-7,10 8-6,7 0 4,5 0-9,5 0 2,3 0 4,4 0-5,-3 0 0,1 0-1,-7 0-3,-3 4-10,-10 0-58,-7 1-82,-7-4 1</inkml:trace>
  <inkml:trace contextRef="#ctx0" brushRef="#br0" timeOffset="498759.1412">14386 15923 62,'0'0'119,"0"0"-23,0 0 12,0 0-41,0 0-44,0 0-23,-9-2-27,6 19 26,0 5-3,2 3 4,-1 1 10,0 0-4,-1-1-6,1-1 0,1-1 3,-1 0-4,-1-4 1,-1 1-7,-1-2-14,3-3-124,1-2-21</inkml:trace>
  <inkml:trace contextRef="#ctx0" brushRef="#br0" timeOffset="499481.1186">14483 15797 181,'0'0'63,"0"0"2,0 0-4,0 0-12,0 0-9,0 0-39,-97-46 13,71 46-14,-1 0 0,0 0-5,4 0 5,0 1 0,-1 8 9,4 5-4,-2 5-5,0 7 0,5 7-5,1 6-1,5 5 6,4 3 0,1-1 0,6 0 4,0-4-4,0-3 0,0-2 3,10-4-8,2 0 5,4-4 0,4-3 4,5-7-1,7-4-3,4-10 0,8-5 5,3 0 3,3-5-7,0-11 0,-4-7 2,-4-2 7,-2-3-10,-6-3 0,-4 1 3,-3-4-4,-9 5 3,-8-3 4,-7-1 11,-3 1-11,-4-1-4,-10 1-2,-5 4 10,5 4-11,-2 1 1,3 5-2,0 6-2,-1 8-88,-3 4-57,-2 0-95</inkml:trace>
  <inkml:trace contextRef="#ctx0" brushRef="#br0" timeOffset="500599.3842">15195 15740 87,'0'0'102,"0"0"-31,0 0-6,0 0 18,0 0-19,0 0-14,2-16-47,-2 16-6,0 0 0,0 0-14,0 10 14,0 14-4,-2 11 7,-8 5 10,-4 4-7,1 0 10,-2-2-13,3-3 4,3-1 5,1-7-6,1-1 2,0-4 1,-1-5-2,2-3-4,0-3 0,3-4-20,-1-4-9,4-2-62,0-5-58,0 0-48</inkml:trace>
  <inkml:trace contextRef="#ctx0" brushRef="#br0" timeOffset="500984.3333">15241 15778 13,'0'0'48,"0"0"55,0 0 1,0 0-3,0 0-12,0 0-36,11-77 2,-10 75-33,1 2-11,-2 0-2,4 0-9,3 8-6,4 18 3,1 10-13,0 9 15,-5 5 1,1 1 0,-3-3 11,2-2-10,-4-3-1,0-7 5,1-5-1,-1-5-6,-1-3 2,-1-5 0,1-3 6,-2-2-3,0-2-3,0-3 0,0-3-41,0-2-47,0-3-101,0 0-36</inkml:trace>
  <inkml:trace contextRef="#ctx0" brushRef="#br0" timeOffset="501231.7559">15191 16025 124,'0'0'172,"0"0"-60,0 0-81,0 0 19,0 0-50,0 0 2,85-23-4,-53 23 5,-2 0-6,-5 0-32,-6 0-170,-6 0-44</inkml:trace>
  <inkml:trace contextRef="#ctx0" brushRef="#br0" timeOffset="502793.6299">15662 15800 12,'0'0'112,"0"0"-39,0 0 24,0 0-12,0 0-31,0 0 6,0-18-34,0 18-1,0 0 14,0 0-36,0 0 0,0 0-3,-3 0-6,3 0-2,0 0 1,0 0-3,3 12 3,12 3 10,4 5-8,4 0 5,1 1 0,2 0 2,0-3 2,2 0-4,-1-3 4,-3-2 0,0-1-8,-5-1 4,-2-4 0,-4-1-4,-1-1 5,-2-2-1,-2-1 2,-4-2 1,-1 0-4,-3 0 1,0 0 0,0 0 0,0 0 3,0 0-3,0 0 0,0 0-8,0 0 7,0 4-6,-3 4 7,-13 4 13,-7 0-8,-5 4 6,-8 1 6,-4 1-13,0 0-2,1 0-2,0-2 0,5 1 1,6 0 1,3-4-2,6 2 0,6-3-6,-1-1 2,7-2-43,2 0-24,1-1-38,4-5-78</inkml:trace>
  <inkml:trace contextRef="#ctx0" brushRef="#br0" timeOffset="551552.3408">20690 12467 73,'0'0'25,"0"0"2,0 0-20,0 0-7,0 0 44,0 0-6,0 0 24,0 0-32,3-10 3,-3 10 6,0 0-36,0 0 14,0 0-12,0 0 6,0 0-5,0-1-6,0 1 0,0 0 13,0 0-1,0 0-10,0 0-2,0 0 0,0 0-12,0 0 12,0 0 0,3 7-11,3 10 13,4 1-2,2 1 0,0 6 3,3-1-6,0 4 3,0-2 0,0 1 2,3-3 4,-3-3-8,2 2 2,0-5 0,-1-3 2,-4-3-1,2-5-1,-8 0 0,-3-4 5,-2-2-8,-1-1 3,0 0 0,0 0 3,0 0-2,0 0 5,0 0 21,0 0-26,0 0 15,0 0-16,0 2-9,0 2 9,-7 4 0,-10 2 6,-1 2-5,-4 3 6,0-1-7,0 1 0,2 1 0,-4 1-3,0 3 4,0-1-1,-3-1 0,0 2 5,5-2-8,4-3 3,2-2 0,5-2-2,1-1 4,2 3-2,2-3 0,2-1-1,1 3-1,1-3-3,1 3-18,1 1-25,0 0-112,0-6-21</inkml:trace>
  <inkml:trace contextRef="#ctx0" brushRef="#br0" timeOffset="590477.2685">4203 17805 7,'0'0'49,"0"0"9,0 0-2,0 0-2,0 0 1,0 0-16,0 0-6,0 0-2,-8-16-31,8 16 5,0 0-5,0 0 0,-3 0 21,3 0-7,0 0 3,0 0 5,0 0-15,0 0 18,0 0-7,0 0-13,0 0 13,0 0-17,0 0-2,0 0-1,0 0-22,-3 16 17,3 4 4,0 1 3,0 0-6,0-1 7,0-2-1,9-2 0,3 2-10,1-4 9,2 0-7,3-1 8,0-4-2,2-3 2,-1-3 0,3-3 9,-2 0-9,-1 0 0,5-10-6,-6-3 6,-2 1 0,-4 0 1,-3 0 1,-5-4 6,-2 1-3,1 1-9,-3 3 4,3 5 0,-3 4-2,0 0 6,0 2-1,0 0 4,0 0-7,0 0-1,0 6-24,0 9 21,0 3-3,0 2 10,11-1-3,0 1 0,1-3-9,-1-1 9,2-4-4,-4-3 4,4-3-3,-2-3 3,-2-2 0,3-1 0,-2 0-12,-1-1 8,0-12 1,-3-5 6,2-2 0,-5-1 4,0-2-7,-3 2 0,0 1-4,0 2-1,0 5 6,-3 0-1,-2 0 6,-1 5 0,3-3-6,0 5 15,-1 0-10,4 1 11,0 2-16,0 2 3,0 1-13,0 0-1,7 0-1,11 0 11,3 0-3,3 0-2,-6 4 6,4 3 0,-3-3 3,-5-1 1,2-2-4,-5-1 0,-5 0 9,0 0-9,-3-10 11,1-13-2,-4-7 20,0-9-28,0-8 15,0 1-11,0 2 8,0 5-3,-4 7-4,-1 7 2,2 5 11,0 5-7,0 6 9,2 4 0,1 5-14,0 0-14,0 21-5,1 22 3,7 20-2,-2 6 22,1 2-8,-7-6-3,0-14 2,3-6 5,-3-9-7,0-3 0,0-6 13,3-4-5,-3-3-8,0-7 0,2-4 2,-1-3-2,1-6 0,-1 0 5,2 0 19,0-20-16,7-1-6,-2-1-2,7 4-11,0 1-3,-3 7 14,1 2-4,1 4-15,-4 2 19,2 2-1,3 0-1,1 0-8,-1 0 7,3 5 3,-1 4 0,2-3-1,0 0 4,-1 1-3,2-2 0,-2-2 2,4-2-7,3-1 5,4 0 0,-1-4 9,3-7-3,-7 1-6,-4-4 0,-4 0 6,-7-2-9,0-4 3,-6 1 0,0 1-3,-3 3-4,0 4 4,0 7 2,0-2 1,-3 4 0,-3 2 5,0 0-3,0 0-4,1 8-10,1 5 9,4 7-1,0 0-5,0-1 0,0-3 6,6-1 3,0-4-1,6-1-7,0 0 8,0-4-4,4-2 4,7-2 3,2-2-2,8 0 1,1 0 11,-1-11-6,-3 0-7,-2 0 0,-4 0 2,-5-6-13,-5 1 11,-8-2 0,-6 0-6,0 0 5,0 0 1,-14 0 0,0 0 1,0 5-5,5 3 6,-1 2-2,1 3 18,6 3-13,0-1 9,3 3-14,0 0-19,0 0 17,0 0-12,0 6 6,0 5-2,10-1 3,5-2 6,2-1-4,2-1 3,0-3-4,2 0 12,3-1-6,1-2 9,2 0 0,6 0-12,3-12 3,0 1 0,-5-1 4,-4 4-4,-12 4 0,-5 2 0,-7 2-3,-3 0-2,0 0 1,0 0-16,0 8 19,0 10 1,-6 8 0,3-2 6,3 0-3,0-2-3,0-4 0,0-1-1,11-3-6,1-4 7,1-1 0,4-3-1,2-3 9,8-3-8,4 0 14,6-9-9,4-9 17,-1-6-22,-6-2 7,-6-1-1,-9 0 2,-8 5-8,-8 2 0,-3 10 1,0 0 9,0 9 13,-1 1 13,-6 0-17,-1 0-19,-4 1-3,-1 16-6,4 6 2,4 4 0,5-3 6,0 0 1,8-3-1,11-6-18,6-4-10,1-4-14,14-7-29,6 0-29,5-4-65</inkml:trace>
  <inkml:trace contextRef="#ctx0" brushRef="#br0" timeOffset="591341.5832">7165 17557 167,'0'0'110,"0"0"-47,0 0 25,0 0-55,0 0-20,0 0-13,0 0-13,0 5-3,18-2 10,12 1 6,6-1 8,7-3-3,2 0-1,6 0 9,-2 0-6,0 0 0,-3-5-7,-8 3-3,-10-1-3,-10 3-51,-6 0-45,-8-2-25,-4 1-61</inkml:trace>
  <inkml:trace contextRef="#ctx0" brushRef="#br0" timeOffset="591711.4798">7404 17464 123,'0'0'87,"0"0"11,0 0-56,0 0-17,0 0-25,0 0-9,-4 21 9,4-5 3,0 4-1,0 1 17,0 0-13,0 3 1,0 1-2,0 3 3,0-6-8,0-1 0,1 0 0,1-3 6,-1-1-6,3-3-33,2-4-69,-1-4-82</inkml:trace>
  <inkml:trace contextRef="#ctx0" brushRef="#br0" timeOffset="592528.2842">7380 17276 109,'0'0'48,"0"0"-26,0 0-14,0 0 9,-98-20 35,77 19-9,0 1-2,2 0-12,-1 0-20,-1 5-2,-2 9-8,0 3 1,-1 5 0,2 5 1,1 1 3,3 6-4,3 3 0,6 4 7,5 3-8,-1 2 1,5 3 0,0-7 7,0-2-2,0 1-5,8-8 0,2 0 2,5-4-8,2-5 6,2-3 0,2-3-1,1 0 9,8-7-8,4-1 0,2-8 7,6-2-2,1 0 7,2 0 10,-2-2 15,0-8-29,-5-1 2,-4 1-10,-3-4 15,-2 0-1,-1-4-8,-1 0-5,-2-3 13,-2-1-7,-4-2 1,0 0-8,-7-5 10,-4-1 8,-5-3-1,-3-3-2,0-3 4,0 1-14,-6 0-5,-6 2 0,-3-2 7,0 4-12,-7 2 5,-2 3 0,-1 4-5,0 4 12,-1 4-7,0 7 0,-2 2-11,0 8 3,-2 0-23,-3 5-32,5 14-25,1 3-64,7 2-20</inkml:trace>
  <inkml:trace contextRef="#ctx0" brushRef="#br0" timeOffset="594232.7152">8513 17605 116,'0'0'128,"0"0"-64,0 0 22,0 0-30,0 0-19,0 0-26,-9-6-11,9 6 0,0 0-12,0 0-5,0 0 14,0 3-1,9 0 4,1 0-1,4-3 5,3 0-4,3-3 5,5-9-1,-1-1 9,-5-1-12,-5 2 5,-5 0 7,-6 1-6,1 4-7,-1 1 0,-3 3 4,0 3 4,0 0-8,0 0 5,0 0-5,0 0-2,0 0-2,0 6-18,0 14 22,0 1-3,0 4 5,0 0-2,0 0 0,0-1 3,0-7-7,3-4 4,2-5-5,-1-1-3,1-3 8,-1 0 0,2-4-1,1 0-4,6 0 5,1-8 9,3-10-8,2-3 12,-5 1-12,0 3 2,-3 6-1,-3 0 5,-1 2-10,-4 6 3,-2 2 0,2-1 4,0 2-4,3 0-4,2 0 1,2 9-9,1 3 12,-2 3 0,1 2 0,-4-2-4,0 0 7,0-3-3,-3-1 0,3-4 8,-5-1-9,2-1 1,-3-4 0,2 1 1,-1-2 3,1 0-3,5-3 5,4-15-5,4-5 11,0-3-12,-2 5 0,1 0 4,-1 3-4,-1 5 0,0 2 0,1 7-6,-4 2 4,0 2-5,0 0-4,-3 3 4,2 9 7,-1 1 0,-1 1-1,-2 3 7,1-2-8,-2-2 2,1 2 0,1-1 3,2-4-2,4 1-1,-4-4 0,5-1-13,0-2-22,-3-3-68,4-1-105</inkml:trace>
  <inkml:trace contextRef="#ctx0" brushRef="#br0" timeOffset="594502.2798">8845 17355 326,'0'0'45,"0"0"-8,0 0-36,0 0 0,0 0 10,0 0-11,-21-28-5,21 28-159</inkml:trace>
  <inkml:trace contextRef="#ctx0" brushRef="#br0" timeOffset="595689.8274">9496 17583 55,'0'0'152,"0"0"-86,0 0 4,0 0-23,0 0 2,0 0 6,-34-77-25,20 69-8,4 5 5,-2-1-25,0 4-1,-2 0-1,-4 0-2,-1 1-6,-2 13 8,3 5 0,3 2-3,5 5-1,4 4-1,3 2 2,3-2 3,0-2-11,0-5 13,7-5-2,7-1 0,1-4-3,0-5 0,4-4 3,2-2 0,3-2 11,3 0-3,1-3-5,-4-12-3,-5-2 5,-4-1 0,-3-5-5,0-3 0,-6-6 13,3-3-9,-4-4-4,0 1 0,0 2 8,-2 0-14,-2 3 6,-1 1 0,0 6 6,0 1 4,0 7-10,0 6 7,-6 5 1,0 3 3,1 3-11,3 1 2,1 0-8,-1 0-5,2 19 7,-3 12 4,3 5-13,0 3 9,0 0 4,6-1 0,7 0 0,-1-4 4,5-1-4,-1-6 0,2-4-2,2-5-1,-3-6 3,4-1 0,-1-7 2,-1-3 6,5-1-8,-6 0 0,1-3-6,-4-12 0,-5-4 6,-2-1 0,0-1 0,-4 3 10,-2 0-10,-2 3 0,0 0 7,0 3-4,0 3 2,-3 3 2,1 3 34,1 3-33,-1 0 0,2 0-8,0 3-34,0 13 30,0 8 4,2 1 0,8-3 1,0-1 6,1-4-7,1-2 0,0-3-4,0-1-10,1-4-8,9-3-34,1-4-5,5 0-97</inkml:trace>
  <inkml:trace contextRef="#ctx0" brushRef="#br0" timeOffset="595952.8692">9878 17361 368,'0'0'86,"0"0"-78,0 0 4,0 0-4,0 0-7,0 0 7,0 0-8,-9-10-48,9 10-101,0 0-40</inkml:trace>
  <inkml:trace contextRef="#ctx0" brushRef="#br0" timeOffset="596491.7082">10258 17485 222,'0'0'10,"0"0"20,0 0 76,0 0-39,0 0-15,0 0-30,-36-42-20,17 42 9,-4 0-9,-2 9-2,-2 9 0,5 4 2,1 4-3,6 0 1,5 2-4,1 1 1,9-1 3,0 0 0,0-6-2,3-1 2,16-3-1,-1-6 0,3 0 1,3-6 12,3-1-12,-2-5 6,2 0-2,-6 0-4,0 0-22,-5-7-60,-7 0-89,0-4-2</inkml:trace>
  <inkml:trace contextRef="#ctx0" brushRef="#br0" timeOffset="598049.7552">10564 17519 110,'0'0'78,"0"0"-44,0 0 20,0 0 20,0 0-43,0 0-24,-72-24-7,56 24-1,1 0 1,-3 2 23,-1 8-17,4 7 1,-1 3-6,2 3 5,5 3-10,3 0 4,2-1-3,4-2-5,0-2 7,0-3 1,7-3-5,2-3 11,6-3-6,3-6 0,3-2 0,0-1 9,1 0-9,0 0 2,-5-11-8,4-3 6,-5-6-3,-1-1 3,-4-1-8,-4-1 7,-4 7 2,-3-2 0,0 7 19,0 4-10,0 2 5,0 4 5,0-1 7,0 2-7,0 0-20,0 0-14,0 12 12,0 9-11,0-3 12,9 6-3,0-9 4,7 0-3,1-4 3,-1-5 0,8-2 0,0-4-3,3 0-5,3 0 1,-2-9-33,-3-4 8,-1-2-25,-4-3 47,-3-3 5,-3-5 5,-4-3 0,-1-2 0,-1-2 4,-1-5 34,-3 2-26,-1-3 13,-1 1 28,-2 2-43,0 3 20,0 4-3,0 7 12,-3 1-10,-2 6-25,4 2 6,-2 6-1,3 4 0,0 3-9,0 0 0,0 0-19,0 10 13,0 18-8,0 11 14,0 5-2,4 0 7,-1 2-6,2-5 1,1-4 0,3-1 1,4-1 0,-2-2-1,4-4 1,-3-4 7,1-4-12,2-3 4,-4-4 0,2-5-2,-1-3 6,6-3-4,1 0 0,7-1 2,0-2-2,3 0 0,-1 0-1,0-2-8,1-13 5,-4-3-15,-1-3 12,-6 0-13,-8 0 18,-5-2-3,-5-1 1,0 0 3,0 1-10,0 5 11,-2 3 0,-7 6-11,2 1 10,-2 5-4,3 3 5,0 0-5,-2 5 5,2 15 0,-1 2-2,6 2-2,1 2 0,0-4 3,0 0 0,4-3-3,8-4 8,-1-3-3,0-3-1,1-4 6,2-5-12,4 0 12,2 0 3,2-5 8,3-5-14,2-7 6,1-2-9,2-4 5,0-1-10,-8 1 5,-7 7 0,-4 4 15,-6 6-12,-2 1 23,-3 5 27,0 0-37,0 0-15,0 0-1,0 0-15,0 6 14,0 9-5,0 6 6,0 1 0,0-1 6,2 0-7,-2 0 1,0-2 0,0-2 2,0 0 4,0-6-10,0-3 4,-3-2-55,-4-2-10,-2 1-52,-7-5-110</inkml:trace>
  <inkml:trace contextRef="#ctx0" brushRef="#br0" timeOffset="598690.4778">10585 17378 25,'0'0'153,"0"0"-70,0 0-32,0 0 15,0 0-55,0 0-11,6 0-4,21 0 4,7 0 11,9 0 12,3 1-14,-1-1-4,6 0-5,3 0 8,1 0-8,0-1 0,-6-4 0,-10 2-5,-12 2-40,-9 1-26,-9 0-31,-6 0-32</inkml:trace>
  <inkml:trace contextRef="#ctx0" brushRef="#br0" timeOffset="602652.7637">12754 17191 14,'0'0'89,"0"0"-33,0 0 8,0 0 28,0 0-19,0 0-3,0 0-7,0-12-28,0 12 5,0 0-33,0 0 0,0 0-14,-1 14-8,-7 11 15,1 10 2,-5 4 5,4-1-9,4 0 2,1-4 0,0-3-2,3-3 6,0-3-4,0 1 2,0-4 2,0-1-8,0-3-1,0-5-55,0-6-1,0-7-78,9 0-25,1-7 38</inkml:trace>
  <inkml:trace contextRef="#ctx0" brushRef="#br0" timeOffset="603007.115">12793 17139 24,'0'0'75,"0"0"20,0 0-33,0 0 12,0 0-36,0 0-38,16-3-19,-5 27 15,2 9 4,1 1 20,-1 1 3,-1 0-7,0-2-1,1-6-14,-2 0 7,1-4-8,-3-2 1,0-2 5,-3-2-4,2-6 1,-5 0 0,-1-2 3,1-4-7,-3-2 1,0 0-51,3-3-37,-3 0-76,0 0 19</inkml:trace>
  <inkml:trace contextRef="#ctx0" brushRef="#br0" timeOffset="603254.3383">12797 17381 72,'0'0'70,"0"0"-45,0 0 15,0 0 38,0 0-33,0 0-32,38-22-9,-19 22 0,2 0-4,1 0 0,4 0 0,-4 0-8,1 2-27,-6 3-100</inkml:trace>
  <inkml:trace contextRef="#ctx0" brushRef="#br0" timeOffset="603724.4349">13245 17188 88,'0'0'129,"0"0"-18,0 0-19,0 0-21,0 0-71,0 0-8,-6 27 5,6 2-1,0 1 4,0-2 15,0 0-12,0-4-1,0-2-2,0-1 7,3 0-9,-1-3 2,-1 0 0,-1-2-3,2-6-85,-1-5-112</inkml:trace>
  <inkml:trace contextRef="#ctx0" brushRef="#br0" timeOffset="604125.5161">13199 17175 105,'0'0'59,"0"0"25,0 0-38,0 0-44,0 0 35,0 0-24,100-57 1,-69 65-9,3 13-5,2 7 1,-1 3 10,-6 2 0,-2 2-11,-6-2 0,-6 0 7,-5-5-10,-5-3 3,-5 0 0,0-2 18,-3 0-13,-16-2 2,-5-6 8,-5 0-10,-2-3 22,-2-3-9,-1-3-2,-2-3 12,2-3-23,4 0 5,3-3-10,3-9 9,6-2-22,3 1 6,8 5-72,7-2-92</inkml:trace>
  <inkml:trace contextRef="#ctx0" brushRef="#br0" timeOffset="604604.4966">13743 17229 69,'0'0'97,"0"0"-32,0 0 9,0 0 3,0 0-4,0 0-30,-6-14-43,6 33-17,0 7 14,0 12 3,0 0 3,0-1-2,3-2 3,0-4 4,-1-2 1,1 0-9,-3-2 0,0-2-5,0-4 1,0-4-101,0-8-89</inkml:trace>
  <inkml:trace contextRef="#ctx0" brushRef="#br0" timeOffset="605011.9513">13706 17203 120,'0'0'67,"0"0"-54,0 0-10,0 0 16,0 0 15,96-40 12,-68 40-33,5 18-9,0 7 9,1 8-13,-4 4 2,-3-1 6,-5-2-4,-9-1-4,-1-1 0,-4-5 4,-5-1 1,-3-4-5,0 1 19,-6-2 10,-15 1-11,-3-4 21,-4 0-17,1-5-19,1-5 18,1-3-16,1-5-3,2 0-2,1 0-32,-1-13-2,2-2-70,4-1-51,-2 6-33</inkml:trace>
  <inkml:trace contextRef="#ctx0" brushRef="#br0" timeOffset="605613.4502">14263 17196 72,'0'0'115,"0"0"-19,0 0-37,0 0-4,0 0-4,0 0-40,-11-15-11,11 15-3,9 0 3,7 0 0,4 0 3,2 0-3,-1 0 2,-1 0 4,-3 0-12,-2 0 6,-1 0-76,-4 0-45,-4 1-55</inkml:trace>
  <inkml:trace contextRef="#ctx0" brushRef="#br0" timeOffset="605876.4957">14340 17185 120,'0'0'21,"0"0"-5,0 0 39,0 0 29,-19 89-11,17-61-44,1 1-1,1-2-13,0-1-4,0 0 6,0-1-14,0 1 3,0-1 1,0-1-1,0 2-8,0-3 2,0-2-31,0-6-115,0-5-88</inkml:trace>
  <inkml:trace contextRef="#ctx0" brushRef="#br0" timeOffset="606114.819">14242 17581 314,'0'0'126,"0"0"-100,0 0 24,0 0-28,0 0-20,0 0-4,80-36 0,-44 32 2,2 2-2,-3 0 3,-2 2-2,-9 0-6,-3 0-85,-4 0-56,-6 0-89</inkml:trace>
  <inkml:trace contextRef="#ctx0" brushRef="#br0" timeOffset="606563.2047">14711 17185 119,'0'0'152,"0"0"-65,0 0-57,0 0 2,0 0 8,0 0-33,75-39 12,-42 37-14,3 2-4,-2 0 8,-1 0-7,-4 0-2,-4 0 0,-3 5-27,-7 3-61,-5 0-61,-8-1-60</inkml:trace>
  <inkml:trace contextRef="#ctx0" brushRef="#br0" timeOffset="606816.8435">14896 17188 95,'0'0'79,"0"0"-58,0 0-21,0 0 8,0 0 27,-14 78 34,11-47-14,1-1-33,2-2 1,0-1-16,0-1 0,0-3 4,0-2-3,5-2-8,1 1 0,-1-2 8,1-2-9,-1-2 1,3-2-60,2-3-41,-1-3-72</inkml:trace>
  <inkml:trace contextRef="#ctx0" brushRef="#br0" timeOffset="607261.3537">15220 17188 155,'0'0'140,"0"0"-44,0 0-40,0 0-28,0 0 19,0 0-43,17-20 4,5 19-8,5-1 6,1 1-8,2 1 4,-1-1-2,-1 1 4,-4 0-2,-5 0-4,-2 0-51,-10 2-126,-5 3-73</inkml:trace>
  <inkml:trace contextRef="#ctx0" brushRef="#br0" timeOffset="607518.1868">15367 17193 70,'0'0'114,"0"0"-105,0 0-2,0 0 56,0 0-1,-21 95 5,21-67-49,0 2 7,0-1-20,0-4 7,0 1-10,0-3-1,0 2-1,0-4 8,0 0-3,0 0-10,0-1-44,0-5-142</inkml:trace>
  <inkml:trace contextRef="#ctx0" brushRef="#br0" timeOffset="607749.648">15237 17626 160,'0'0'236,"0"0"-145,0 0-26,0 0 18,0 0-54,0 0-24,16-22 5,11 16-4,6-2-6,0 4 0,1-2 0,-4 3-8,-2-1 8,-4 4-12,-3 0-17,-3 0-105,-2 0-40,-1 0-36</inkml:trace>
  <inkml:trace contextRef="#ctx0" brushRef="#br0" timeOffset="608277.7406">15881 17212 185,'0'0'160,"0"0"-95,0 0-2,0 0-33,0 0-1,0 0-29,-73-33-1,52 58-1,-6 10 1,4 6-5,0 1 6,7 0 0,4-2 4,7-5 11,5-3-9,0-3-6,11-5 0,8-4 1,5-5-2,3-8 1,3-6 0,2-1 34,6-4-33,1-14 41,2-3-34,-5 0-6,-6-2 23,-6-1-15,-9-1 13,-4-4 6,-6-1-28,-5-2 2,0 1-3,-4 0 0,-10 3-10,-6 5 10,-2 5-27,-1 9-26,-3 8-94,3 1-61,3 1-54</inkml:trace>
  <inkml:trace contextRef="#ctx0" brushRef="#br0" timeOffset="608783.5952">16232 17206 42,'0'0'78,"0"0"-9,0 0-29,0 0 4,0 0 10,0 0 10,0-10 8,0 10-33,0 0-12,0 0-27,0 15-28,-2 12 25,-1 8 6,-3 2 4,2 1 10,-2-4-14,3-2 15,3-2-18,-1-4 8,1-1-4,0-1 0,-2-2-3,1-3 4,-2-4 3,-2-3-15,-1-3 7,1-3-23,5-6-57,0 0-93,0-15-29</inkml:trace>
  <inkml:trace contextRef="#ctx0" brushRef="#br0" timeOffset="609200.3509">16224 17255 75,'0'0'74,"0"0"-36,0 0-1,0 0 2,0 0 24,0 0-13,32-59-50,-26 62-10,4 16 0,5 11 10,0 5 22,3 2-15,1 0 11,-1-3 3,3-2-17,-1-3 13,0-4-8,1-2-8,-1-2 20,-1-6-18,-1-2 7,-5-5 7,0-5 21,-2-1-17,-2-2-3,3 0 37,-3-10 1,2-8-29,-2-3 28,-2-4-34,-3-6-17,-1 0 3,-1-4-7,-2 1 1,0-3-8,0 3 11,0 4-8,0 1 3,0 6-54,0 10 21,0 7-19,-2 3-13,-4 3-3,-2 0-137,-3 9 10</inkml:trace>
  <inkml:trace contextRef="#ctx0" brushRef="#br0" timeOffset="615268.3984">17594 17331 0,'0'0'28,"0"0"22,0 0 13,0 0 35,0 0-64,0 0-7,0 0 9,54-43-6,-48 43-4,1 0-26,2 0-3,0 4-1,0 11 0,1 3 4,-1 2 7,0-1-4,-2-1-5,-3-3 2,-1 0 0,0-2 9,-3-3-9,3-2 11,-3-1-11,0-3 5,0-1-5,0-1 0,0-2 0,0 0 15,0 0-8,1 0 9,2 0 18,3-10 14,2-8-38,4-3-10,-2 1 0,3 3-3,-1 3 3,1 6 0,-2-2 0,-2 5-3,0 2 1,1 3-7,0 0 1,0 4 5,0 11-1,1 2 4,-3 3 0,-2-2 1,1-2-2,-7-1 1,3-1 0,-3-2 0,0-2 2,0-4-2,0-1 1,0-4 8,0-1-9,0 0 1,1 0 3,5-9 11,2-11-12,5-5-3,1 1 0,2 2-6,-1 4 6,0 5-6,-5 6 6,-4 4-6,0 3 6,3 0 0,0 0-2,2 1-7,2 7 5,-6 2 3,4 1 1,-1 1 0,-1 0 6,0 0-6,-4 0 0,2 1 1,-3 0-5,-2 2-31,3-5-99,1-4-65</inkml:trace>
  <inkml:trace contextRef="#ctx0" brushRef="#br0" timeOffset="617257.4238">18418 17319 51,'0'0'121,"0"0"-88,0 0-6,0 0 39,0 0-28,0 0-3,-41-18-35,23 37 0,3 6 4,-1 0-1,6 1-3,3-4 0,6-2 0,1 1-10,0-3 10,0 0 0,12-6-2,2-3 13,3-2-11,4-5 0,-1-2 7,4 0-1,-1 0-6,-3-7 0,-4-4 8,-7-1 4,-4-1-12,-4-1 4,2-4 6,-3 1-7,0-2-3,-3 1 0,-7 1 0,1 1 5,-3 4-5,3 1 0,0 1-2,1 4-2,4 2 4,1 3 0,3 1 3,0 0 1,-1 0-4,1 0 0,0 0-29,0 0 21,11 0 2,8 0 6,1 1 4,7 4 2,1 0-6,5 1 0,2-2 2,0-1-6,1 2 4,6-2 0,-3 0 21,-3 0-17,-7-1 3,-8 0-7,-6 0 4,0-2-5,-3 0 2,-1 0-1,-3 0 22,-3 0-12,-5 0 12,0 0 76,0 0-68,0-5-9,-9 1-21,-7 1 1,-7 3-4,-2 0 5,-1 0-5,-5 1 3,-2 15-5,3 2-10,3 0 22,8-1-7,6 1 0,4 0 2,6-1-2,3 0 0,0-1-8,0 0 3,12-2 5,0 0 0,4-2 1,-1-3 1,4-4-2,0-4 0,3-1 5,-2 0-8,2 0 3,0-3 0,0-10 5,-1-4 4,-1-1-9,-3-3 0,-3-5 3,-1 0 0,-1-2-3,-4-2 0,-2-3 4,-3 0 5,-3-2-9,0 3 0,0 1 0,0 1 0,-8 3 3,1-1 1,-1 6 3,4 2 2,-2 7-9,5 4 0,-1 6 8,1 2 9,1 1-17,0 0 0,0 1-3,0 21-18,0 13 21,0 4 0,0 6 0,0 0-6,0-2 6,1-4 0,9-6 1,1-4 4,1-7-5,3-2 0,1-4 0,8-2-6,6-5 9,3-2-3,0-5 4,-4-2 4,-3 0-10,-4 0 2,-4 0 0,-3-9 1,-5-3 3,-4 1-4,0-3 9,-6-1-2,0 2-7,0-1 0,0 2 2,0 2-3,-3 4 3,0 3-2,0 1 0,2 2 0,1 0-2,-2 0-5,1 0-9,-2 11 11,0 6 5,1-1 0,2 2-3,0-2 6,0 2-4,0-2 1,8-1 0,-1-5-6,2-1 7,0-3-1,0-1 0,3-2 3,4-1-3,4-2 0,2 0 2,1-2-7,-4-10 7,2-2-2,-3 1 0,-4 1-7,-4-1 5,-4 2 2,-3 1 0,-2 3 3,-1 3-2,0 4 12,0 0-5,0 0-8,0 0-1,0 0-10,0 1 0,0 9 5,0 3 8,0-1-2,6-2 0,4 2 1,-2-3-5,4 0 4,4 0 0,6-4-2,10-2 6,-1-3-4,-1 0 0,-3 0 5,-8-11-8,-2-4 3,-4-3 0,-1-6 11,-4-1-11,-4-8 2,-2-4 4,-2-5-2,0-1-5,0-1 1,-2-1 0,-6 1 13,0 4-12,2 2 1,1 8-2,1 6 5,-2 6-6,3 8 1,0 4-1,0 5-7,2 1 8,-4 0-3,-3 21 2,-2 15-15,-2 14 14,3 7 1,6 3-2,3-2-4,0-6 13,2-6-6,10-9 0,4-4 2,-1-7-4,1-5 2,1-5 0,1-4-3,4-2 3,3-6-41,6-1-31,7-3-61,-1 0-54</inkml:trace>
  <inkml:trace contextRef="#ctx0" brushRef="#br0" timeOffset="617921.5571">20188 17426 235,'0'0'58,"0"0"-38,0 0 22,0 0 31,0 0-21,0 0-46,-55-26 6,42 30-12,-1 12 0,-2 5 5,4 2 0,1-2 1,4 1-6,4-2 4,3-1-2,0-2 3,0-3-5,0-4 1,12-1 7,0-4-8,7-4 0,4-1 1,2 0 15,1-4-9,-3-8-7,-6-4-7,-5-2-58,-6 0 33,-5-4-43,-1 1 10,0 0 59,-3 1 6,-10 1 0,1 5 18,1 2 18,5 4 21,1 4-7,3 1-24,2 2 7,0 1-33,0 0-7,3 0-14,15 0 21,4 0-6,2 0 5,2 2 1,0 0 6,0-1-2,-1 1-2,-3-2-2,-4 1-79,0-1-48,-9 0-41</inkml:trace>
  <inkml:trace contextRef="#ctx0" brushRef="#br0" timeOffset="619362.6986">20939 17202 32,'0'0'59,"0"0"1,0 0-12,0 0 15,0 0 13,0 0-59,-11-32 23,11 23 7,0 0-41,0 0 24,8-1-27,4 0 8,3 2-1,1-2-5,4 3-5,-2 1 0,1 1 6,0 4 3,-2 1-9,-2 0 0,0 11-4,-4 13 0,0 7 4,-7 7 1,-4 2 2,0 1 14,0 1-17,-13-3 6,-2-1 7,0-7-5,-3-2-8,2-5 0,-4-1 10,3-5-16,0-2 7,4-3-1,4-6 10,3-3-2,3 0-8,3-4 0,0 0 7,0 0 5,0 0-3,0 0 21,1 0-15,13-7-10,10 1-5,10 2 0,5-1-5,5 2 2,1 0 3,-2 2 0,-4 1 0,-6 0-2,-6 0-24,-3 0-34,-6 4-38,-2 3-6,-2-2-73,-4-2 87</inkml:trace>
  <inkml:trace contextRef="#ctx0" brushRef="#br0" timeOffset="628701.3237">22459 17306 38,'0'0'100,"0"0"-70,0 0 13,0 0 9,0 0 23,0 0-11,0 0-17,-1-29-22,1 29 13,0 0-6,0 0-13,0 0-3,0 0-16,-2 0-2,2 0 1,0 11-16,0 7 13,0 1 4,0 1 0,0-1 4,2-1-2,8-1-2,-1-2 0,2-1 2,2-3-9,-3-3 7,3-2-3,0-3-2,2-2 3,3-1 2,0 0 0,3 0-18,-2-10 18,-3-2-2,1-2 2,-5 0 0,-2-3 3,-4 2-1,-2-1 3,-2 3 4,-2 3-9,0 1 2,0 1-1,0 4 10,0 2-7,0 1-2,0 1-2,0 0-10,-2 0-6,-2 15 3,1 3 13,1 1-5,2-1 5,0-1 0,0-1 0,5-3-1,5-3 0,5-1-2,0-3 3,5-3-3,-2-3 6,4 0-3,0 0 0,-2-7-15,-1-9 0,0 0-11,-8-4 26,-2-2-1,-4-1 7,-4 1-6,3-2 0,-4 4 7,0 0-10,0 7 6,0 1 1,0 3 25,-2 3-26,-1 3 0,3 1 12,-2 2-12,2 0-3,0 0-5,0 0-11,0 0 13,3 3-4,7 7 7,1-2 0,2 0 2,2 1-6,-1-3 4,3 0 0,1-3-2,-1 0 0,8-3-10,0 0 11,1 0-5,-4-4 2,-5-9 7,-4-2-3,-1-7 17,-2-5-6,3-4-11,-5-1 0,-2-1 11,-1-2-2,-5 1 5,0 2 6,0 1 14,0 6-29,0 4 13,0 6-4,0 5-4,0 5 6,0 3-14,0 2-2,0 0 0,0 11-9,0 20-5,0 16 11,0 5 0,0 4-1,-3-4 5,0-6-1,0-7 8,0-4-3,0-6-5,3-5 0,0-5 2,0 1-7,0-8 5,0-2 0,1-1 6,4-1 0,-4-4-6,2 1 0,-1-4 2,-2-1-9,0 0 7,0 0 0,0 0 12,0 0 0,1 0-12,-1 0 0,0 0 8,0 0 3,0 0-7,0 0 1,0 0 13,0 0-7,0 0-11,0 0 0,0 0 3,0 0-7,0 0 4,0 0 0,0 0 3,0 0 3,0-3-6,0-1 0,5-5-15,1-2 0,7-4 15,2-3-5,0 2-13,0 2-1,0 2 14,-5 2 4,1 2-6,-1 2-5,-4 2 12,-3 4 0,0 0-6,0 0 5,2 0 1,3 4-1,1 8-4,-1 1-1,0 3 6,0-1 0,0-5 2,-2 4 6,1 0-8,4-3 0,-2 1-1,4-1-3,5-5 6,1-2-2,1-2 0,2-2 9,0 0-9,-2 0 0,-4 0 1,-4-4 3,-3-7-2,0-2-1,0-5 5,-1 1 2,0-4-8,-2 7 0,-1 2 0,-3 5-3,-1 2 5,-1 2-2,0 3 0,0 0 5,0 0-10,0 0-2,0 12-10,0 6 10,0-1 8,2-1-1,1 0 3,0-6 4,2 1-8,1-4 1,2-1-2,4-1-5,6-2 10,7-3-3,6 0 6,4 0-1,-1 0-7,-3-6 2,-4-5 0,-5-1 1,-3 0 0,-6 1-1,-6 1 10,-4 2-3,0-2-5,-3 0-2,0 5 5,0 0 23,0 4-19,2 1 4,-2 0-12,0 0-1,3 0-6,0 0-8,4 6 14,-1 1-3,-1 1 5,1-2-2,-3 1 0,1 1 2,2 0-5,-3 2 3,0-1 0,-2-1-3,-1-3 6,0 1-3,0-3 1,0-1 5,0 0-8,0-2 2,0 1 0,0 2 5,-1-1-3,-8 0-2,3 1 6,0-1-1,-1 1-7,1-2 2,-2 3 0,2-3-2,2 1 4,-1-2-2,2 0 0,2 1-24,1 1-31,0-1-78,0-1-141</inkml:trace>
  <inkml:trace contextRef="#ctx0" brushRef="#br0" timeOffset="630189.5281">23985 17175 28,'0'0'61,"0"0"-2,0 0 21,0 0-16,0 0-33,0 0-10,-22-12-12,18 12-5,-2 0 23,-3 0-17,0 0-4,-6 0-6,-3 9 2,0 4-4,-1 5 2,-1 2-2,5 1-2,2 1 5,4 1-1,6 0 1,3-2 5,0-3-7,1-1 2,12-4 0,3-1 18,3-3-7,2-1 9,5-6 12,3-2-20,3 0 12,1 0-24,-2 0 1,-1-7 14,-4-2-10,-2-3 1,-4-2 1,-2-4-1,-3-1 0,-4-2-7,0-2 3,-2-1 13,0-3-15,-5 0 2,1-2-3,-1-1 5,1 3-7,-2 0 2,-2 3 0,2 3 1,-1 1 1,-1 2 2,1 5-4,-2 2 4,0 4-5,1 4 1,-1 1 0,0 0 5,0 2-2,0 0-3,0 0 0,0 5-23,0 16 9,0 7 9,0 7 5,0 1 5,0-1-4,0 0 7,0-5 3,0-3-5,0-4-1,0-4-5,0-2 2,-1-4 1,1-1-1,0-5-2,-2 0 0,2-4 7,-1 0-10,1-3 3,0 0 0,0 0 7,0 0-6,0 0 8,0 0 0,0 0-1,0 0-7,0 0-1,0 0 0,0 0-4,0 0 4,0 3-3,0 4 2,0 2-9,0 0 7,0 0 3,0 0 0,-2 2 0,2-2 3,-4 0-3,2-2 0,2-2 7,0-2-14,0-1 7,0-2 0,0 0 10,0 0-3,0 0 1,0 0 18,0 0-19,0-13 7,12-8-14,6-4 0,3-4-7,3 2-10,-2 8 0,-4 2 11,-3 9-21,-6 4 26,-3 4-7,-1 0 8,-1 0-10,3 11 5,2 5 5,0 1 0,-1 1 7,1-2-13,-3-1 6,0-1 0,3 1 1,2-2 6,6 0-7,5-3 0,2-2-20,0-4-58,-3-3-151</inkml:trace>
  <inkml:trace contextRef="#ctx0" brushRef="#br0" timeOffset="630775.1363">23651 17049 266,'0'0'126,"0"0"-40,0 0-76,0 0 42,0 0 12,0 0-44,0-8 15,0 8-35,0 0 0,0 0-4,0 0-22,0 0-108,2 1-110</inkml:trace>
  <inkml:trace contextRef="#ctx0" brushRef="#br0" timeOffset="632441.7246">25373 17230 117,'0'0'84,"0"0"-75,0 0-2,0 0 2,0 0 12,0 0-8,-2 0 8,5 0 3,8 0 18,4-1-27,-2-5-13,5-2 3,-1 1-2,2-4-3,0 0 0,-4 1-30,-3-1 26,-3 3-3,-4 1 7,-2 3 5,-3 2-2,1 1-3,-1 0 8,0 1-4,0 0-8,0 0 3,0 0-15,0 2 16,-1 9-2,-2 2 2,1 1 0,2 0 6,0-2-10,0-2 4,0 1 0,0-2-4,8 0 6,2-3-2,2-2 0,0-2 3,3-2-3,-3 0 0,7 0 2,-2 0 4,2-7-5,-1-4 2,0-3 7,-2-1-8,-2 2 6,-4 2-8,-1 2 3,-3 5 23,-2-3-10,-4 3 2,0 1 3,0 3-1,2 0 6,4 0-26,0 0-13,6 2 6,1 10 12,1-1-5,4 3 0,-2 0 7,-2-2-10,2-2 3,-7 2 0,-2-1-1,2 1 3,-4-2 1,-1 0-1,-1-2 5,-3 0-6,0-2-1,0-3 0,0 1 6,0 0-6,0-3 0,0 1-16,0-2-35,-9 0-18,-3 0-99</inkml:trace>
  <inkml:trace contextRef="#ctx0" brushRef="#br0" timeOffset="632795.7544">25748 16932 219,'0'0'48,"0"0"-36,0 0-3,0 0-4,0 0 1,0 0-6,-14-13 0,14 13-6,0 0-59,0 0-69,-2 0 60</inkml:trace>
  <inkml:trace contextRef="#ctx0" brushRef="#br0" timeOffset="634547.1115">27159 16915 120,'0'0'96,"0"0"-50,0 0 24,0 0-13,0 0-4,0 0-30,-25-58-15,15 51 28,0 1-24,0-2-12,-4 4 14,-2-1-14,-1 5 0,-2 0 0,-2 0 3,2 0-10,-2 3 7,3 6-3,3 0-3,2 1 6,2 6 0,4 0-2,2 4-2,4 4 2,1 1-3,0 5-1,13 1 2,9 0 4,2 1 0,5-4-5,-2 3 7,1-5-6,2 2 4,0-4 0,0-2 4,-4-1-2,-3-1-2,-5-4 0,-4 0 5,-3-4-5,-1-2 0,-8-2 2,-2-2-5,0 0 7,-6 0-2,-11-3 21,-5 0-22,-6-3 8,-2 0-9,-3 0 4,0 0-1,2-6-2,3-5-1,7 2 0,3 2-2,6-4-9,3 2-38,9-1-98,0-5-94</inkml:trace>
  <inkml:trace contextRef="#ctx0" brushRef="#br0" timeOffset="635163.9348">27569 16889 62,'0'0'81,"0"0"-8,0 0 24,0 0-22,0 0-28,0 0-21,-3-8-26,3 6-8,11 1 8,13-3 6,5 1 1,3-2-7,-2 1 7,-4 2-8,-3 0 1,-4 2-14,1 0-34,-8 0-95,-5 0-26</inkml:trace>
  <inkml:trace contextRef="#ctx0" brushRef="#br0" timeOffset="635433.4902">27708 16876 67,'0'0'138,"0"0"-95,0 0-40,0 0-6,0 0 3,0 0 0,-2 91 59,2-52-14,0-1-6,0-2-13,0-1-23,2-4 11,-2-2-14,1-1 1,-1-4 10,0 1-10,0-4 5,0-3-6,0-3-58,0-6-69,0-5-46</inkml:trace>
  <inkml:trace contextRef="#ctx0" brushRef="#br0" timeOffset="635698.8695">27656 17295 109,'0'0'172,"0"0"-88,0 0 3,0 0-36,0 0-19,0 0-2,6-7-29,13 3 0,9 1 11,5 0-11,3 2-1,0 1 0,0 0-87,-5 0-34,-3 0-116</inkml:trace>
  <inkml:trace contextRef="#ctx0" brushRef="#br0" timeOffset="636003.8418">28126 16917 201,'0'0'163,"0"0"-119,0 0-18,0 0-26,0 0-8,0 0-1,11 56 9,-8-19 4,-1 2 31,-2-4-29,0-3 1,0-4-7,0 3 9,0-7-12,0 0 6,0-3-2,0-6-1,0-3-26,0-6-80,0-6-100</inkml:trace>
  <inkml:trace contextRef="#ctx0" brushRef="#br0" timeOffset="636551.691">28221 16926 119,'0'0'103,"0"0"-17,0 0-76,0 0 4,0 0 10,0 0-20,75-73-4,-62 73 0,3 12-8,0 9-1,0 3 9,-3 4 0,-2 1 2,-4-1 9,-1-3-11,-3-4 0,0-3 1,0-3-1,-1-3 0,1-3 0,1-3 7,-1-2 0,0-2-7,-2-2 0,3 0 1,3 0 1,2-9 7,6-10-3,2-6 3,0 1 0,1-4-2,-1 2 5,-1 6-6,-4 7 15,-3 7 4,-2 3-3,-1 3-20,2 0-2,2 13-2,2 7 1,-1 2 1,-4 1-3,2 0 5,-3-2-2,1-2 4,1 1 3,1 0-7,-2-2 0,-1-2 2,0-1-2,0-1 2,1-2-2,3 0 0,-1-2-5,2-1-51,3-1-70,4-8-53</inkml:trace>
  <inkml:trace contextRef="#ctx0" brushRef="#br0" timeOffset="636890.1858">28978 16922 222,'0'0'86,"0"0"-25,0 0-23,0 0 9,0 0 59,0 0-76,-7-18-17,7 18-13,0 0-24,0 1 15,13 8 9,3 2 2,2-2 0,3-3 6,-1 0-9,3-5 1,-1-1 0,-1 0-11,-4 0 8,-3 0-81,-4 0-48,-4 0-47,-2-5 7</inkml:trace>
  <inkml:trace contextRef="#ctx0" brushRef="#br0" timeOffset="637206.4216">29104 16897 61,'0'0'71,"0"0"-9,0 0 12,0 0 4,0 0-48,0 0-30,-1 14 0,-1 3-11,-1 8 11,2 7 7,-2 6 21,0-1 5,-1 1-19,1-3 5,1-5 15,1-5-28,-1-2 13,2-4-19,0-2 9,0-2-5,0-1-3,0-2 6,0-3-5,2-2-2,6-1-62,-2-4-90,-1-2-63</inkml:trace>
  <inkml:trace contextRef="#ctx0" brushRef="#br0" timeOffset="637468.9617">28984 17284 75,'0'0'224,"0"0"-186,0 0-32,0 0 4,0 0 19,0 0 34,68-1-22,-33-4-35,-5 4-4,-4 1 2,-2-1-4,-2 1-6,-2 0-49,5 0-107,2 0-26</inkml:trace>
  <inkml:trace contextRef="#ctx0" brushRef="#br0" timeOffset="637970.2801">29467 16874 191,'0'0'129,"0"0"-61,0 0-22,0 0-27,0 0 19,0 0-38,-16 16-22,16 22 18,-3 5 8,0 4 7,-2-5 5,-1-2-13,1-6 20,1-3-11,3 0 5,1-3 0,0 0-15,0-4 4,1-5-3,11-4 4,-1-3-10,5-3 3,0-3 0,10-3 7,4-3-4,2 0 22,6 0-18,-7-6 4,-3-1-15,-4 0 4,-5 2-17,-2 0-17,-2 1-55,-5-1-13,-4 2-30,-1 0-47</inkml:trace>
  <inkml:trace contextRef="#ctx0" brushRef="#br0" timeOffset="638625.2969">29893 16869 194,'0'0'101,"0"0"-39,0 0 7,0 0 3,0 0-70,0 0-4,0 18-9,-1 12-7,-11 9 18,-1 4 9,-5-4 1,3-2 15,0-2-17,1-5-8,3 0 0,-1-3 8,3-4-8,0-4 0,5-5 0,2-4-1,2-5-68,0-5-95,2 0-45</inkml:trace>
  <inkml:trace contextRef="#ctx0" brushRef="#br0" timeOffset="638995.0044">29940 16845 172,'0'0'77,"0"0"23,0 0-41,0 0-57,0 0 47,0 0-17,24-42-30,-17 60-4,5 12-8,0 6 10,-4 6 25,-1-1-25,-1-2 33,-3-3-21,0-1-7,0-4 28,-2-2-30,2-2 4,0-3 3,2-1-2,0-5-8,2-2 0,-1-1 7,0-2-9,0-5 2,2 0-11,-2-2-28,2-3-88,0-3 16,-2 0-70</inkml:trace>
  <inkml:trace contextRef="#ctx0" brushRef="#br0" timeOffset="639258.0492">29949 17134 178,'0'0'156,"0"0"-71,0 0-71,0 0-10,0 0 22,0 0-10,51-19-13,-20 17 0,0 2 0,-2 0-6,-3 0-20,-2 0-80,-3 0-44,-3 0-65</inkml:trace>
  <inkml:trace contextRef="#ctx0" brushRef="#br0" timeOffset="639754.3912">30298 16907 23,'0'0'95,"0"0"0,0 0 32,0 0-11,0 0-18,0 0-38,-10-21-30,10 21-29,-2 0-1,1 22-11,-4 8-2,-1 13 13,0-3-1,1 1 3,-2-3-2,4-4 1,0-3 6,0 0-9,2-6 2,-2 1 0,1-3-5,1-2 5,1-3-70,0-7-44,0-6-145</inkml:trace>
  <inkml:trace contextRef="#ctx0" brushRef="#br0" timeOffset="640245.0523">30308 16915 170,'0'0'99,"0"0"-19,0 0-31,33-91-25,-20 76 29,0 6-20,4 4-10,0 4-8,2 1-15,-1 0 0,-3 6-1,-4 9-8,-4 6 8,0 3-6,-7 3 7,0 3 1,-1 0 4,-17-1 0,-6-2 3,-2-6-7,-3-3-2,5-6-17,3-4-12,9-4 30,5-2-6,6-2 6,1 0 0,0 1-5,0 2-2,0 5-20,10 2 16,5 7 7,4-1 8,2 3-2,5-1 15,-4 0-16,0 0 10,-2 1-11,-1 0 1,-1-1 7,-3-2-6,-1-1-4,-4 0-5,-6-1-87,-1-2-49,0-5-67</inkml:trace>
  <inkml:trace contextRef="#ctx0" brushRef="#br0" timeOffset="641047.15">31271 16907 340,'0'0'149,"0"0"-80,0 0-53,0 0 37,0 0-39,0 0 20,-3-35-34,6 34 10,13-2-22,5 0 12,3 1 0,7 1 2,5 1 5,1 0-7,1 0 0,-4 0-24,-4 0 21,-5 4-63,-7 2-50,-6 1-6,-8 0-59</inkml:trace>
  <inkml:trace contextRef="#ctx0" brushRef="#br0" timeOffset="641332.3283">31468 16887 92,'0'0'187,"0"0"-179,0 0-2,0 0-6,0 0 18,-26 87 68,17-51-24,1-1-59,0 0 11,3-2-11,2-2 6,2 0-2,1-6-7,0-1 0,0-1 11,0-2-3,0-1-10,0-2 2,0-4-39,0-3-56,1-5-84,10-6 0</inkml:trace>
  <inkml:trace contextRef="#ctx0" brushRef="#br0" timeOffset="641833.6044">31897 16974 43,'0'0'127,"0"0"-18,0 0 19,0 0-47,0 0-56,0 0-25,-52 31-7,28 8 7,3 1 9,2-1-3,8-2 14,3-4-19,5-3 3,3-3 4,0-3-1,6-1-8,10-7 1,3-2 0,2-4 9,5-6 7,3-2 23,9-2 3,3-2-41,1-14 13,0-2-14,-7-3 5,-7-2-1,-9-2 0,-10-2-2,-4-2 4,-5-1 0,-2 0-11,-14 1 5,-5 4-11,-1 4 4,0 4-37,3 5-25,-2 7-23,6 5-147,2 0-2</inkml:trace>
  <inkml:trace contextRef="#ctx0" brushRef="#br0" timeOffset="649636.858">14446 18285 28,'0'0'41,"0"0"-34,0 0 34,0 0 17,0 0-9,0 0 12,0 0-32,0-4-4,0 4 21,0 0-25,0 0 5,0 0-26,0 0-18,2 15 13,5 9 10,3 5-5,-1 2 8,0 1-1,3 1-7,-1-3 0,-1 2 4,2-8 4,-1-3-7,-1 0 3,2-6-1,-2-3 3,0-3-6,0-5 0,-4-2 3,1-2 0,3 0-1,3 0 18,2-13 23,-1-8-41,-2-4 26,0-2-14,-3 2-10,-1 2 9,-4 3-13,2 7 2,-3 4 2,0 6-2,-2 0-3,1 3 1,3 0-18,2 3 4,5 15 4,1 3 10,5 0 4,-1 0-1,2-3-3,-1-1 0,1-2 0,1-1 1,-4-4 0,2-4-1,-1-1 5,0-5 3,0 0-8,1 0 0,1-17 5,-2-5 8,-1-3-13,-4-5 4,-5 1 3,-2 3-1,-5-2-2,0 3-4,0 2 0,0 2 0,0 6 0,-6 5 0,3 0 0,0 9-10,3 1-40,0 0-79,0 0-178</inkml:trace>
  <inkml:trace contextRef="#ctx0" brushRef="#br0" timeOffset="650122.3684">15370 18296 73,'0'0'143,"0"0"-31,0 0-56,0 0-7,0 0 27,0 0-17,-33-39-10,30 39-49,-5 9-9,-2 15 3,-4 9 10,4 3-4,0 2 0,4-2 3,6-3-6,0-3 3,0-6 0,4-3-10,9-3 14,2-6-4,3-2 0,2-9 7,2-1-6,-1 0-1,-3-8 1,0-7 14,-3-3-12,-1-3 6,-4-2 24,-7-2-32,-2-4 7,-1 1-8,0-4 0,0 2-1,-7 1 1,-4 5-5,-1 6 3,3 6-54,3 5 12,2 5-46,2 2-95,1 0-62</inkml:trace>
  <inkml:trace contextRef="#ctx0" brushRef="#br0" timeOffset="650539.0788">15757 18263 145,'0'0'167,"0"0"-135,0 0-32,0 0-23,0 0 23,0 0 18,-5 81 33,5-49-7,4-2-41,-1 0 15,3-1-18,0-4 0,0 2 11,-3-1-9,3-2 4,-2-4-6,2-7-79,3-7-40,1-6-78</inkml:trace>
  <inkml:trace contextRef="#ctx0" brushRef="#br0" timeOffset="651055.9469">15813 18260 69,'0'0'147,"0"0"-63,-2-84-28,11 61-9,6 5 6,1 6-8,2 4-4,0 8-41,4 0 0,0 2-7,0 16 6,0 5 1,-5 2 0,-4 0-2,-10 6 2,-3-4 8,-10 2-6,-16-1 28,-4-4-28,2-4 5,3-7-7,7-5 5,4-6-2,5-2-2,1 0 5,2-4 5,1-6-4,4-1-7,1 4 0,0 1 11,0 6-2,0 0-9,12 0 0,7 0-9,6 6 11,2 9-2,1 6 0,2-3 1,-3 3-5,0-1 4,-6-1 0,-2-1 1,-2 0 6,-3 2-7,0-7 0,-3-1 4,0 1-18,-2-6-9,-1 1-54,2-4-39,-2-4-61,-2 0-17</inkml:trace>
  <inkml:trace contextRef="#ctx0" brushRef="#br0" timeOffset="651441.3042">16347 18148 86,'0'0'152,"0"0"-7,0 0-61,0 0-27,0 0-57,0 0-18,-8 29 17,8 12 2,3-2 28,2-1 1,-1-1-22,-1-2 5,2-1-11,-2 1 0,3-5 9,-1 0-4,5-7-7,-1-4 0,2-4-53,4-7-32,3-6-144,0-2-12</inkml:trace>
  <inkml:trace contextRef="#ctx0" brushRef="#br0" timeOffset="651904.8787">16684 18183 120,'0'0'84,"0"0"107,0 0-106,0 0-30,0 0-7,0 0-27,-21-18-21,6 22-4,-7 13 4,-2 1 0,-3 2 2,2-2-4,1 0 4,0-3-2,5-2 0,3-2 5,6-4-6,6-2 1,2-2-11,2-1 5,0-1 3,0 2 3,0 3-6,5 2 1,9 0 3,2 3 2,4 1 0,0 3 4,-1 0-2,-1 2 1,0 0 5,0 1-1,0 0-7,-2 0 0,0-2 3,0-1 0,-3-1 1,-3-2-4,1 0 0,-1-3-5,1-3-57,2-3-62,2-3-55,2 0-58</inkml:trace>
  <inkml:trace contextRef="#ctx0" brushRef="#br0" timeOffset="652226.992">17021 18204 129,'0'0'56,"0"0"89,0 0-28,0 0-90,0 0 39,0 0-37,-18-42-19,37 42-12,11 0 7,3 0-4,2 0 5,-3 2 0,-3 5-11,-1 1 5,-3-1-14,0 1-9,-3-1-87,-5-1-104</inkml:trace>
  <inkml:trace contextRef="#ctx0" brushRef="#br0" timeOffset="652505.3137">17203 18179 163,'0'0'165,"0"0"20,0 0-179,0 0-6,0 0 0,0 0 49,-12 98-18,11-69-23,1 2 16,0-5-19,0 1 3,0-2-6,-2-4 9,2 0-12,0 0 1,0-3-13,0-3-36,0-6-148,0-1-183</inkml:trace>
  <inkml:trace contextRef="#ctx0" brushRef="#br0" timeOffset="652790.6575">17124 18531 333,'0'0'83,"0"0"43,0 0-52,0 0-74,0 0 9,0 0-9,36-3 12,-5-3-3,5 1-7,1 1-2,-6 4 0,-2 0-9,-5 0-1,-2 0-44,-1 0-88,-3 1-92,1 2 54</inkml:trace>
  <inkml:trace contextRef="#ctx0" brushRef="#br0" timeOffset="653461.1131">17651 18246 131,'0'0'0,"0"0"-5,0 0 5,0 0 69,0 0 64,0 0-39,-8-48-30,8 48-21,0 0-43,0 14-13,0 13 13,0 4 15,0 5 35,0-1-28,0 0-9,0-3 8,3-4-20,0-3 4,-1 0 0,-2-4 2,0-6-7,0-5 0,1-4-9,-1-6-5,2 0-55,1-4 48,4-17 3,-3-9-90,1-2 79,-3-3 27,-1-1 4,1 0 3,1 0 0,3 2 7,1 2 9,0 5 9,1 4 1,-2 7 16,0 5-13,0 5 5,-3 5-27,3 1-10,1 0-2,8 11-16,3 14 15,4 6-1,2 5 2,-1 1 29,-1 0-26,-1 1 3,-4-5-4,-1-2 10,-1-2-14,-2-3 2,2-4 0,1-4 2,-2-4 6,-1-5-8,-5-5 0,-4-2 5,-1-2-5,0 0 28,0-12 37,4-12-20,0-5-37,0-7-8,-1-2 0,0-1 0,3-2-11,-5 2 11,2 3-5,-1 8-2,-2 4-32,0 7 24,-3 8-9,0 6-36,0 3-10,0 0-131,0 0-136</inkml:trace>
  <inkml:trace contextRef="#ctx0" brushRef="#br0" timeOffset="654193.7326">18725 18264 153,'0'0'77,"0"0"-33,0 0 102,0 0-77,-82-78-40,65 68-28,-5 0 20,-2 6-13,0 3 4,-4 1-11,-2 0 3,-1 8-4,-2 10 0,1 8 9,6 4-13,0 8 7,9 1-3,6 0 16,7 3-10,4-4-4,0-2-2,10-3 4,11-3-8,7-2 7,2-3-3,6-7 9,4-6 0,3-3-9,-1-9 0,-6 0 4,-8 0 2,-7 0-6,-9-3 0,-3-11 20,-3-4-12,-6-3-4,0-1-4,0-2 6,-10 3-5,-2 1 1,-1 5-2,3 3 10,4 3-2,3 3-5,3 1 7,0 2-7,0 3-6,5 0-7,16 0 10,3 0-5,3 14 8,-1 3-4,-3 4 1,-3 1-2,-4 2-2,-4 2 5,-4 0-1,-3-3 5,-2-2 2,-2-1-7,-1-5 0,2-2-24,-2-3-4,1-6-63,4-4-64,1 0-102</inkml:trace>
  <inkml:trace contextRef="#ctx0" brushRef="#br0" timeOffset="654964.6667">19965 18306 159,'0'0'9,"0"0"36,0 0 70,0 0-54,0 0-20,0 0-10,-50-49-3,36 49 17,-2 0-34,-3 4-9,-3 17-2,-1 8 0,0 4 12,3 2-10,8 1 30,6-1-30,6-2 4,0-2 8,11-2-13,11-2-1,2-6 8,5-3-2,-1-7-6,3-7 0,2-4 1,0 0 6,2-11-6,-5-10 9,-3-1 4,-6-7-7,-8 2-4,-8-1-3,-5-4 2,0 0 4,-19 0-3,-7 0-3,-3 2 0,0 5-6,5 7-1,2 7-42,6 7-38,6 4-42,6 0-132</inkml:trace>
  <inkml:trace contextRef="#ctx0" brushRef="#br0" timeOffset="655311.9712">20324 18281 328,'0'0'60,"0"0"90,0 0-88,0 0-62,0 0-6,0 0-5,-10 27-7,8 7 18,-2 3 14,3-1-7,1-4 16,0-1-21,0-2 5,0-1-2,0-4 0,7-2-3,2-6-2,0-4-17,2-1-51,2-11-109,0 0-86</inkml:trace>
  <inkml:trace contextRef="#ctx0" brushRef="#br0" timeOffset="655597.1589">20327 18270 200,'0'0'29,"0"0"4,0 0 107,-19-84-88,19 74-38,12-1 31,4 4-38,7 3 7,3 3-14,3 1 0,-1 0 0,0 11-16,-2 4-40,-8 3-22,-2 0-68,-8 1 1</inkml:trace>
  <inkml:trace contextRef="#ctx0" brushRef="#br0" timeOffset="655866.7174">20284 18433 287,'0'0'103,"0"0"-96,0 0 17,0 0-15,0 0-9,0 0 22,66 3-1,-35-3 7,-1 1-26,-9 4 0,-2 3-2,-7 0-11,1 2-7,-5-2-62,-2 2-56,-3-3-30</inkml:trace>
  <inkml:trace contextRef="#ctx0" brushRef="#br0" timeOffset="656900.4739">21589 18165 100,'0'0'36,"0"0"-25,0 0 218,0 0-117,0 0-71,0 0-39,10-17-2,-10 30-3,0 9 2,-5 8 1,-10 2 18,-1 0-9,-1 1-4,-2-2-1,3-2 0,-1-2 8,-1-2-12,5-2 4,-2-3-1,4-2-3,2-4-11,5-1-51,4-6-123,0-7-61</inkml:trace>
  <inkml:trace contextRef="#ctx0" brushRef="#br0" timeOffset="657285.7982">21425 18169 79,'0'0'80,"0"0"-11,0 0 111,0 0-151,0 0-29,0 0-13,15 14 13,3 11 19,2 6-4,2 0 19,0 1-23,2-3-11,0-1 33,2-1-14,-3-2-11,-2 0 2,-4-7-4,-3 0-8,-5-3 2,-1-3 0,-2-1 4,0-4-4,-3-2-65,0-4-38,1-1-96</inkml:trace>
  <inkml:trace contextRef="#ctx0" brushRef="#br0" timeOffset="657818.4231">22104 18236 245,'0'0'7,"0"0"1,0 0 18,0 0-1,0 0 23,0 0 34,-44-49-38,36 49-26,-6 23-18,-5 7-1,1 5 0,6 1 2,2 0 0,4-3 20,5-1-21,1-4 8,0-3-8,13-7 9,3 0-12,4-6 3,-1-5 0,2-2 18,3-5 0,0 0 14,-1-5 11,0-11-39,-1-2 13,-2-8 3,-4 2-16,-4-3 12,-8 1-15,-4-1 3,0 2-4,-1-3 2,-12 6-4,2 2-12,1 5-23,1 8-28,3 2-62,3 5-172</inkml:trace>
  <inkml:trace contextRef="#ctx0" brushRef="#br0" timeOffset="658241.402">22532 18161 57,'0'0'98,"0"0"-58,0 0 137,0 0-88,0 0-35,0 0-54,-10-7-2,6 39-2,-3 7 4,1 6 23,-1-4 11,1 0-24,3-7 0,3-1-6,0-2 7,0-3-11,-1-2 0,1-2-1,0-9-2,0-3-67,0-8-75,11-4-102</inkml:trace>
  <inkml:trace contextRef="#ctx0" brushRef="#br0" timeOffset="658736.3949">22531 18228 16,'0'0'96,"0"0"-55,0-95 53,12 68 27,3 5-91,4 4 4,3 4 2,2 5-36,0 8 19,0 1-14,-2 0-1,-5 15-7,-4 7 3,-2 5 0,-7 7-1,-4 2 3,0-4 3,-10 2 3,-14-2-2,-4-4 2,-4-6-3,3-4-4,0-5 11,10-6-7,2-7-5,7 0 5,2 0 1,3 0 4,5-6-10,0 2 3,0 1 45,0 1-36,0 2 1,2 0-13,12 0-13,8 9 7,2 5 6,5 2 0,-1 2 8,0 0-2,-1 2-6,-2-2 0,-2 0 6,-5 0-10,-5-3 4,-4 2 0,-1-4-2,-4-1-6,2-2-34,0-2-19,-2-5-51,2-3-100</inkml:trace>
  <inkml:trace contextRef="#ctx0" brushRef="#br0" timeOffset="660524.5428">24050 18225 12,'0'0'66,"0"0"81,0 0-55,0 0-45,0 0 24,0 0-30,1-49 17,-1 39-31,-4 3-20,-4 1 10,-2 0-17,-1 0 0,-3 2-2,-3 0-4,-1 1 5,0 3-2,-1 0 2,-5 0-5,3 5 7,-3 10-1,3 3 0,5 3-5,0 8 2,2 2 2,2 1 1,6 3-4,3 1 6,3-5-2,0 1 2,6-5-1,12-3-1,3-3 0,3-1 0,0-8 3,-1-3 3,-3-5-4,-1-1-2,-5-3-4,-5 0-4,-6 0-3,-3-3 11,0-10 5,-3-4-5,-11-2 0,2-3-1,0 3-4,-2 2 4,1 1-5,5 2 6,0 5 0,7 2 2,1 1-2,0 1 0,0 4-6,0-1 3,0 2-4,0 0-6,4 0 9,9 0 1,4 2 3,2 7 0,-2 0 1,4 3-2,-4 2 1,2 0 0,-3 3-2,-4 1 5,-2 0-2,-2 0 0,-4-1 5,-1-1-8,-3 0 2,0-2 0,0 0 4,0 0-1,0-2 0,0-1-3,0-1-67,3-6-113,6-4-60</inkml:trace>
  <inkml:trace contextRef="#ctx0" brushRef="#br0" timeOffset="661194.8056">24418 18236 159,'0'0'135,"0"0"-124,0 0 169,0 0-180,0 0-19,0 0 19,-39 54 10,26-20 43,-2 1-10,0-3-25,2-1 5,1-2-20,3-2 3,1-3 2,4-3-6,-1-3 0,1-3 0,3-1 3,1-8-10,0-1-23,0-4-44,0-1-6,7-1-20,9-19-11,5-3 19,-1-2 14,-2-2 63,-5-4-3,0 1 11,-4-1 5,3-4 16,-3 2 9,0 2 72,-1 0-58,2 6 28,-3 5 6,0 8 12,-3 3 17,-2 8-54,-2 1-7,1 0-41,6 0-2,1 15-4,2 12-3,1 8 9,-4 5-2,-4 2 6,-3-1 6,0-1 13,0-2-20,0-5 12,0 2-15,0-7 0,0 0 7,0-7-2,0-5-5,0-1 0,0-7-46,5-4-46,1-4-80,4 0-51</inkml:trace>
  <inkml:trace contextRef="#ctx0" brushRef="#br0" timeOffset="661479.99">24339 18445 211,'0'0'38,"0"0"-8,0 0-11,0 0 1,0 0-15,115-16 4,-78 12-9,-2 1-56,-7 2-138</inkml:trace>
  <inkml:trace contextRef="#ctx0" brushRef="#br0" timeOffset="661796.4234">24694 18228 188,'0'0'57,"0"0"4,0 0 113,0 0-160,0 0-12,0 0-2,36-24 3,-12 24-9,6 0 8,2 0-2,3 0 7,1 0-3,3 0-4,1 0 0,-5 0-3,-6 0-2,-13 0-23,-5 3-39,-7-2-41,-4 1-73</inkml:trace>
  <inkml:trace contextRef="#ctx0" brushRef="#br0" timeOffset="662100.2045">24840 18218 107,'0'0'75,"0"0"-3,0 0 1,-24 93 2,18-62-43,1 1-6,5-2-26,0-4 12,0-2-15,0-2 3,0-1 0,0-1 10,0 1-3,0-6-14,0-1-4,4 0-127,2-10-82</inkml:trace>
  <inkml:trace contextRef="#ctx0" brushRef="#br0" timeOffset="662498.3302">25133 18239 74,'0'0'63,"0"0"-55,0 0 261,0 0-255,0 0-14,0 0 0,0 45 4,0-16 36,0 2 12,0 1-38,-2 0 9,-1-3-15,2 0-3,1-2 9,0-3-13,0-1-1,0-2 7,0-1 0,0-6-10,0 0 3,0-7-66,0 0-20,0-4-91,0-3-62</inkml:trace>
  <inkml:trace contextRef="#ctx0" brushRef="#br0" timeOffset="662830.3863">25170 18274 273,'0'0'23,"0"0"-20,0 0 56,0 0-59,0 0 0,64-77 17,-35 69-16,1 2 33,-2 3-28,-1 2-1,-4 1-10,0 0 5,-4 0 0,-2 0-6,-7 0 6,-2 4-25,-4 3-53,-4 6 13,0-1-43</inkml:trace>
  <inkml:trace contextRef="#ctx0" brushRef="#br0" timeOffset="663131.9412">25183 18391 39,'0'0'92,"0"0"-47,0 0 280,0 0-261,0 0-56,0 0 0,42-8-8,-16 4 0,-4 4-11,-1 0 8,-3 0-28,-2 0-17,-1 7-74,-7 2-33,-4 4-47</inkml:trace>
  <inkml:trace contextRef="#ctx0" brushRef="#br0" timeOffset="663416.121">25134 18584 191,'0'0'0,"0"0"0,0 0 123,0 0-110,0 0-13,0 0 39,57 0-31,-33 0 6,-2 0-10,4 0-2,-1 0 4,0 0 0,1 0-6,-3 0 0,-3 0-27,1 0-37,-5 0-28,-1 0-56</inkml:trace>
  <inkml:trace contextRef="#ctx0" brushRef="#br0" timeOffset="664318.4223">25842 18588 87,'0'0'0,"0"0"0,0 0 0,0 0 22,0 0-18,0 0-8,-26 0 4,23 0-29,-1 0-45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08:09:54.9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3645 947 3,'0'0'110,"0"0"-105,0 0 25,0 0 25,0 0-27,0 0 8,0 0 10,0 0 4,0-4-18,0 4-32,0 0-5,0 14-9,0 16 13,0 9 0,0 6 2,0 5 0,0 0 15,0 5-5,0-3 0,5-4-11,1-2 10,0-10-6,0-5-4,2-2 0,-5-6 8,4-2-3,-4-2-5,2-4 0,-2-4-25,-2-5-47,5-6-40,0 0-39,3-14 98</inkml:trace>
  <inkml:trace contextRef="#ctx0" brushRef="#br0" timeOffset="563.7449">3709 1245 114,'0'0'61,"0"0"26,0 0-17,0 0-13,0 0-42,0 0 15,-3-1 15,3 1-29,0 0-10,0 0-6,0 0-25,0 0 10,16 0 15,8-3 5,0 0-5,4-2 7,-1-1-7,-3 3 0,-2-3 6,-1 2-11,-3-3 10,-4 0 2,-3-2-4,-3-3 0,-2-2 5,-3-4-2,-3-3 1,0-3 2,0 0-2,0-3-1,-6 2 17,-2 1-19,2 2 4,2 4 3,-2 5-6,3 4 10,3 4-6,-3 4 5,3 1-14,0 1-6,0 26-12,0 13 6,0 12 12,0 4 5,0-3-3,0-4-2,0-5 5,0-6-2,6-6-5,1-3 2,1-5-7,1-3 3,-3-4-28,4-6-14,-1-4-24,2-7-27,0 0-63,0-2-6</inkml:trace>
  <inkml:trace contextRef="#ctx0" brushRef="#br0" timeOffset="12653.782">4071 1227 166,'0'0'167,"0"0"-134,0 0-33,0 0 0,0 0-1,0 0 8,0 0 2,0 0-9,3 0 3,0 0-6,4 1 7,1 3-1,4-1 7,4 0-8,1-2 13,7 1-13,1-2 2,0 0 7,2 0-9,-1 0-2,-1 0 5,-3-3-1,-4-3-4,-6 2 0,-4-1 2,-4-1 7,2 0-2,-5-5 21,-1 0-2,0-2-10,-1-2-5,-12 1-11,-1 2 0,-2 2 3,-6 2-3,-3 2 0,0 2-3,0 4 0,4 0-1,3 0-5,0 0 3,3 12 2,0 4-1,3 6 5,2 3 0,1 4-5,6-2 1,3 0 4,0-5-1,0-1-5,0-1 6,9-5 0,6-3-4,0-1 0,3-4 3,4-2-3,-1-4 4,6-1 5,3 0-4,1 0 0,-1-12-1,0-3-7,-5-1 5,0-2-3,-5-2 5,4-1 1,-2 3-1,-5 3 0,-3 3 2,-5 4 2,-4 4-5,2 1 1,-4 1 0,2 1 4,-1 1-4,1 0 0,1 0-4,2 9-2,0 6 5,1 2-1,-1 1 2,0 0 2,-2-1 0,-1 0 0,-1-1 0,-2-2 5,-1 0-8,1-5 1,-2-2 0,0-4 3,0-1 1,0-1-1,0-1 9,0 0-11,3-3 19,-3-14-15,7-8 1,4-2-11,1-3 5,1 3 0,5 1 0,-3 5 0,0 3 0,0 3 0,-2 1-9,3 6 5,-2 3 4,2 5 0,-4 0-1,3 0-19,-3 16 20,2 1-5,-1 2 5,-1 1 3,1-3-1,-1-2-1,-1 0 0,4-2 4,-6-1-6,1 1 1,-4-3-20,0-2 6,0 1-32,3-2-51,0-2-39,-3-4-58</inkml:trace>
  <inkml:trace contextRef="#ctx0" brushRef="#br0" timeOffset="13286.6998">5223 1144 248,'0'0'169,"0"0"-108,0 0-41,0 0 13,0 0-30,0 0 9,-90-33-12,74 33 0,4 0-5,-1 15 3,1 5 2,1 5 0,-1 3-8,6 0 6,5-2-1,1-2-2,0-2 2,9-1-1,7-2 4,4-3-1,2 0-6,5-6 2,0-1 10,-2-5-5,-2-1 3,0-3-3,0 0 0,0 0 0,0-7 3,1-8-1,0-5 3,-2-2-5,-4-3 3,-5 0 4,-7-1-7,-3 2 0,-3 0 5,0 1-5,0 5 4,-10 3 3,-5 5 48,3 4-33,0 6 14,0 0-36,-3 10-2,-1 14-3,4 7 5,3-1 0,9-2-6,0-2 4,0-5 2,18-2 0,1-4-7,7-4-4,5-3-4,2-7-55,2-1-24,0 0-186</inkml:trace>
  <inkml:trace contextRef="#ctx0" brushRef="#br0" timeOffset="14104.0387">6707 872 162,'0'0'215,"0"0"-130,0 0-46,0 0-22,0 0 25,0 0-6,-85-70-36,66 70 0,-1 11-3,-2 15 3,0 4 0,4 8-6,0 4-2,4 0 10,4 0-2,7-2 5,3-2-1,0-3-7,2-3 3,14-4 0,9-6-1,5-4 4,6-4-2,7-5 1,3-4 9,1-3-22,0-2 1,0 0-94,-4-2-105</inkml:trace>
  <inkml:trace contextRef="#ctx0" brushRef="#br0" timeOffset="14473.8633">7055 855 229,'0'0'192,"0"0"-170,0 0 2,0 0 33,0 0-6,0 0-38,-9 8-13,7 22-41,-1 9 41,-2 6 20,3-2-19,2-4 11,0-3-10,0-3 3,2-3 1,5-2-4,-1-5-4,-3-6-46,0-4-36,0-8-34,3-5-103</inkml:trace>
  <inkml:trace contextRef="#ctx0" brushRef="#br0" timeOffset="14890.7071">7094 953 62,'0'0'69,"0"-81"-21,3 45-34,4 4 5,-4 8 16,0 10 22,-3 9 33,0 5 23,0 0-107,6 4-6,3 20-28,6 12 24,6 8 4,-2 4 2,2-3 4,-1 1-3,-1-7 0,0-5-3,-4-4 0,2-4 4,-5-5-3,1-3 0,-4-3 1,-3-4-2,-3-6 3,2-3-3,-4-2 0,-1 0 0,2 0 63,2 0 14,0-16 4,4-9-54,2-4-20,-1-5-10,-1 0 3,-4-1 0,-2-3 2,-1 1 0,-1-2-1,0-2-1,2 3-1,1 6-1,0 9-17,0 8-21,0 7-13,2 6-90,0 2-154</inkml:trace>
  <inkml:trace contextRef="#ctx0" brushRef="#br0" timeOffset="15445.4882">7631 816 135,'0'0'65,"0"0"-20,0 0-35,0 0 17,0 0 50,0 0-1,-42-57-42,30 57-14,0 7-20,-3 19-1,2 11-4,0 5 3,2 5 0,8-1 2,3-2-1,0-5-2,3-6 3,9-3 0,6-3-1,-3-4 1,7-5-1,-3-5 0,1-5 1,2-5 3,2-3 1,1-2 3,2-16 8,-4-7-14,-4-3 15,-5-1 0,-4-2 19,-7-2 0,-3 0-17,0-2 13,0 1-20,-8 2-10,-6-1 7,0 4-8,-1 8-9,2 6-17,-3 15-58,0 0-83,-1 8-134</inkml:trace>
  <inkml:trace contextRef="#ctx0" brushRef="#br0" timeOffset="15877.4251">7908 744 256,'0'0'151,"0"0"-85,0 0-34,0 0-9,0 0-20,0 0-3,48-18 10,-6 11-5,1-3 16,6 3-20,-7 3 0,-4 1 0,-9-1-1,-3 3-2,-4 1-40,-7 0-78,-5 0-72</inkml:trace>
  <inkml:trace contextRef="#ctx0" brushRef="#br0" timeOffset="16115.6281">8113 713 408,'0'0'77,"0"0"-75,0 0-4,0 0 4,-23 109 5,20-70 37,3-1-42,0-3 13,0-2-15,0-5 11,0 0-9,0-4-1,5-3-1,-2-3 10,1-3-8,-2-5-4,-1 1-52,2-5-79,-1-2-54</inkml:trace>
  <inkml:trace contextRef="#ctx0" brushRef="#br0" timeOffset="16995.6761">9072 911 213,'0'0'159,"0"0"-115,0 0-36,0 0 1,0 0-9,0 0 21,-24-63 28,14 58 11,4 5-48,-6 0-5,-3 0-7,-3 18-7,-3 5 7,3 6-2,3 1-3,5 0 3,5-1 2,4-2 0,1-2-1,0-1-1,12-4 1,7-4 1,7-4 0,4-3 5,-2-5-5,6-4-1,-1 0-62,1 0-108,-7-14-107</inkml:trace>
  <inkml:trace contextRef="#ctx0" brushRef="#br0" timeOffset="17966.898">9457 946 153,'0'0'28,"0"0"-15,0 0 23,0 0 30,0 0 35,0 0-45,-61-59-23,40 59-30,0 0 4,-4 15-11,1 8 5,2 5-1,3 1 1,6-2 3,7-3-7,6-3 3,0-2-2,0-2-4,15-2 12,5-4-4,2-2 1,5-6-2,-1-3-2,0 0-5,-2 0-51,0-12-16,-5-6 18,-4 0 44,-3 0 9,-8 1 4,-1 1 20,-3 3 57,0 3-16,0 1-37,0 4 7,0 2 16,0 3 4,0 0-46,0 0-7,0 0-14,0 6-4,5 8 17,4 1 2,7 0 0,-1-3-1,0-3-3,3-1-1,1-4-19,4-4-3,3 0 1,3 0-3,2-10 7,-1-10 10,-3-4-3,-2 0 12,-1 0 4,-6 3 6,-6 4 35,-3 7 0,-7 6 6,1 4-32,1 0-17,2 4-13,3 10 6,-2 5 7,4 0-1,-5 1 3,-2-2-2,-1 1 6,-1 1-2,-1-3 2,-1-2-6,0-2 2,0-5 5,0-2-6,0-3 1,0-3 4,3 0-2,3-8 4,6-14-6,5-10 4,2 1-12,-3 0 3,-4 9 3,-3 5 0,-3 7 8,0 5-7,-2 4-1,1 1-6,3 0-1,1 10-1,4 5 8,-1 2 0,0-2 0,-2 0-1,-1 0 1,0 0 0,0-1-1,0-1 1,-1 1-19,2-4-41,-1 1-53,0-2-34,-2-2-68</inkml:trace>
  <inkml:trace contextRef="#ctx0" brushRef="#br0" timeOffset="19386.4493">10858 660 129,'0'0'119,"0"0"-41,0 0-14,0 0-4,0 0 19,0 0-13,-15-17-57,12 17-6,3 6-3,0 22-8,-3 12-4,3 9 20,0 4-8,0-4 0,0-7 7,0-5 5,0-5-10,0-2-2,3-3 8,2-3-3,-1-3-5,-1-2 0,-1-8 6,-1-3-6,-1-6 0,3-2 0,-2 0 0,1 0 6,1-2-6,1-10 0,2-5 8,0 0-6,3-1 3,2-1-5,1-1 0,4 1 2,1 2-4,2 3-6,-1 3 6,0 5-2,-2 3 4,1 3 0,-1 0-4,0 13-2,2 5 5,-6 5-2,0 1 3,-6 0 3,-6 1-2,0-2-1,0 3 5,-15-4 0,-4-2-10,-7-2-18,1-6-23,-2-6 4,2-4-44,7-2-12,-1 0 60,3-14 15,3-1 22,4 0-2,3 3 3,3 1 5,3 4-1,0 1 16,0 3 2,14 1-14,6 2-8,9 0 2,2 0 3,2 0 20,7 4-17,1 1 8,2 0 0,-1-2-11,2-2 5,-2-1-10,-3 0 4,-3 0 1,-1 0-4,-3-10-1,-8-5 8,1-4-4,-6-3-1,-5 0-1,-5-4-2,-8 0 17,-1 1 2,-1 2 17,-14 4 19,0 2-51,-1 6 19,-2 7-23,4 4 0,-1 0-7,1 8 4,1 14 3,5 5-1,5 5-5,3-4 2,0 0 0,14-4 2,8-3 0,6-3 4,9-3 3,0-5-5,1-4-9,-4-2-102,-7-4-177</inkml:trace>
  <inkml:trace contextRef="#ctx0" brushRef="#br0" timeOffset="21027.991">12302 1087 295,'0'0'124,"0"0"-124,0 0-11,0 0 11,0 0-11,0 0 3,0 8 1,12-5 14,5 1 0,3-1-2,4-1-3,4-2 12,2 0-9,3 0-1,3-5 16,-3-4-11,0-4-8,-5-2-1,-6 0 11,-4-2-9,-6 0-1,-6-1-1,-4-1 15,-2-4-9,0 1-6,-2-1 0,-14 2 10,4 2-12,-4 1 2,-1 4 0,4 2 4,-1 6 2,4 3-12,-4 3 5,5 0-10,2 0 7,1 0 4,2 0 0,2 6-5,2 2-7,0-3 11,0 1-6,12-1-18,3-2 25,7-3 0,3 0 0,4 0 8,2-6-8,0-5 0,1-2-8,-1 1 10,-4 3-8,-7 1-1,-6 7 7,-8 1-13,-3 0 4,-3 0 2,2 9 2,-2 6 5,0 3-2,0 6 4,0 0 2,0 3 33,-2 1-37,2-2 12,0-1-9,0-4 2,0-3 4,11-3-9,2-4 0,2 0 3,3-6 6,6-4-9,0-1 0,4 0 6,2-7 2,1-10-8,-4-2 0,-3 1 0,-6-3 4,-6-4-4,-3-1 0,-6-2 6,-3-2-6,0 2 3,0 2 18,-6 8 47,-5 6-45,1 4-4,4 5-7,2 3-7,-4 3-3,3 23-2,-3 12 0,3-1-3,5 1 1,0-4 1,18-6 1,6-3-3,4-4 2,3-2 1,1-3-7,2-4-26,-1-8-131,-3-2-131</inkml:trace>
  <inkml:trace contextRef="#ctx0" brushRef="#br0" timeOffset="22412.7602">13496 848 110,'0'0'41,"0"0"15,0 0-12,0 0 22,0 0-13,0 0 3,-2-50 0,-1 46-17,2 4 6,-2-2-31,-2 2-14,-2 0-3,-4 0-2,-4 8-5,-1 4 6,2 5 1,3-1 3,0 0-1,5 2-7,3-1 7,2 0-2,1-4-10,0 1 12,4-1-5,8-2 6,4-1-3,0-2 6,3-5-9,2-1 6,-2-2 0,5 0-3,-2 0 3,-2-5-1,-1-7-5,-5-2-6,-6 1 12,-3-2 0,-2-2 1,-3 2 9,0 0-9,0 6 5,0 0 8,0 4-8,0 2 14,0 3-11,0 0-9,0 6-8,0 19-6,0 11 14,0 4 6,0 1-5,0 3 7,-3-2-1,-2 0-5,-2-2 11,-2 0-10,2-5 0,-6-1 0,-3-2 5,-3-4-8,-1-6 0,3-5 3,5-6-9,3-7 3,4-4 3,2 0 0,2-4 2,1-14-4,0-10-6,0-3 6,16-6-2,7-3 8,5 0-4,9-1 0,0 5-3,4 4 2,-2 7 1,-1 5-4,-5 5-2,-2 6 6,-1 1-48,-4 6-35,-1 0-68,-7 2-42</inkml:trace>
  <inkml:trace contextRef="#ctx0" brushRef="#br0" timeOffset="23427.4509">14064 761 95,'0'0'14,"0"0"-14,0 0 3,0 0 7,-88-14 87,67 14 4,3 14-39,-3 8-34,4 6-5,3 0-23,2 4 13,8-7-11,2 1-2,2-5 1,0-3 3,12 0 4,3-5-8,4 0 0,-2-6-1,2-3-5,-4-4 6,2 0 0,-2 0 0,-1-6-14,-2-9 10,0-3 3,-4-2 1,-2 1 0,-3-2 4,-2 1-3,-1 4 14,0 3-12,0 3 13,0 2-10,0 3 2,0 5-7,0 0-1,0 3-16,3 13 13,4 7-1,1-2 4,3 0 0,3-4-1,3-2-2,1-3 3,1-3 0,4-2 3,-3-2-3,0-4 0,-1-1 0,-3 0-15,0-1 8,-2-14 10,-2-7-3,-1-4 7,5-5-2,-7-5-5,-3 1 0,-6 0 3,0 4-2,0 9-1,-7 4 5,-1 6 19,2 4-22,2 3 8,1 2-10,0 1 3,3 2-1,0 0-2,0 0-5,0 0 4,0 0-33,10 0 25,8 2 8,0 5 1,6 0-2,0 1 2,-3 2 0,1 1 0,-1 1 6,-2 1-6,-1 5 0,-3 3 1,-3 2-3,-3 5 3,-6-5-1,0 1 20,-3-1-19,2-2 16,1-1-17,3-4 2,2-2 3,3-3-4,3-4-1,2-1 0,3-3-19,1-1-47,2-2-56,-1 0-118</inkml:trace>
  <inkml:trace contextRef="#ctx0" brushRef="#br0" timeOffset="24499.0855">14867 854 103,'0'0'58,"0"0"-49,0 0 46,0 0 35,0 0-5,0 0-11,-5-63-32,-2 60-13,-1-2 5,-2 5-4,-5 0-25,-3 0-5,-4 18-13,1 5 13,0 3 0,5-2-2,5-2-5,5-1 7,3-3 0,3 0-2,0 0-3,3-1 3,9-2 2,2-5 0,-1-2-3,-1-2 3,0-3 0,0-2 1,0-1 8,2 0-9,2-4 0,1-11 2,0-5 8,2-4-9,-1-4 5,-3-2-2,0-8 0,-2-2-7,-5-1 3,2 2 0,-5 4 3,-2 2 0,-3 1-3,0 4 8,0 1-2,0 2-6,0 4 0,0 5 0,0 5 0,0 5 2,0 5 0,0 1-2,0 0-7,0 0 3,0 0-10,0 19-6,0 11 17,-3 10 6,1 3-3,2 1 0,0 0 3,0-2-4,0-6 1,6-3 0,6-6-3,4-7 5,3-5-2,0-5 0,3-5 6,-1-4-9,2-1 3,-3 0 0,-1 0 6,-5-9-2,-2-4 4,0-7 1,-4-1-4,-4-5-9,-2 2 4,-2 3 0,0 5 5,0 5-5,0 2 6,0 5-6,-5 4-4,-1 0 4,-4 0-12,1 14 3,-2 11 1,2 5 8,2 0 0,5-2 0,2-2-3,0-5 2,5-4-2,7-3 3,3-3 0,2-2 4,4-2-1,2-7-3,1 0-45,1 0-71,-3 0-93</inkml:trace>
  <inkml:trace contextRef="#ctx0" brushRef="#br0" timeOffset="25100.6185">15534 774 365,'0'0'88,"0"0"-22,0 0-32,0 0-7,0 0 0,0 0-21,-81 0 3,60 21-9,-1 5 2,5-1-5,6 0 3,3-6 0,5-1-7,3-3 7,0-3 0,0-1-3,0-4-1,6-1 1,3 1 3,3-6 0,0-1 3,3 0 0,1-1 0,1-13 0,-2-3 9,1-4-11,-2-7 1,2-8-1,-1-7 4,-2-2 2,5 0-7,-5 1 0,-2 4 6,-2 0-10,-3 5 8,-5 1 4,-1 5 51,0 8-51,0 8 23,0 4-22,0 8 9,0 1-26,-4 0 8,-5 25-6,1 16-13,-2 11 25,3 3-6,4-1 0,3-1-1,0-5-5,0-5 6,0-5 0,7-6-1,5-7 7,3-4-6,3-4 0,2-6-40,2-4-7,0-6-95,-4-1-249</inkml:trace>
  <inkml:trace contextRef="#ctx0" brushRef="#br0" timeOffset="26488.4757">16480 783 232,'0'0'91,"0"0"-51,0 0-1,0 0 26,0 0-23,0 0 15,-26-49-34,23 47 10,-1 2-23,-5 0-10,-8 8 0,-2 13-2,-7 7 4,1 4-3,1 0 5,6-6-5,4-1 1,6-7-7,5-4 0,3 0 7,0-3-5,0-1 3,5-4-28,7 1 17,4-4-10,2-3-22,1 0 36,3-7-21,0-9-4,-2-2 3,1-3-4,-7 0 32,-1 4 3,-9 6 2,-2 6 49,-2 2-8,0 3 1,0 0-44,0 0-1,0 11-9,0 7 8,0 1 2,5-3-1,-1 1 3,4-4-2,0 1 1,3-3-1,5-4 0,1-3 0,5-4 2,3 0-10,0 0-19,-3-13-26,0-6 15,-1-6-13,-6-2 51,0-5 9,-6-4 47,-2-1-38,-1 4 27,-1 10-2,0 8 20,-3 9-22,-2 3 4,1 3-41,2 0-4,4 9-9,2 14 1,2 8 8,4 4 2,2-4 5,1-2-9,-1-5 2,-1-3 0,-3-1 0,-4-4 2,0 1-2,-6-2 0,-3-2-20,0 3-3,-8-4-3,-10-1-21,-2-1-2,0-3-84,2-3-89</inkml:trace>
  <inkml:trace contextRef="#ctx0" brushRef="#br0" timeOffset="29981.1371">18785 589 14,'0'0'185,"0"0"-95,0 0-68,0 0 23,0 0 15,0 0 44,0-36-83,0 33 52,-3 0-59,-1-1-10,1 1 27,-2-2-31,-1 0 0,-2 1-7,-1 0 15,-4-1-12,-2 1 4,-4 3-5,-4 1 0,1 0 5,-2 0 0,0 0-13,0 5 20,3 7-10,-1 6 3,0 3-11,0 9 4,0 8 7,0 5 0,7 10-5,3 3 11,6 1-6,6-5 0,0-6-13,9-9 8,13-8 5,4-5 0,1-5-5,2-5 8,0-5-3,-1-6 0,-1-3 0,-3 0-4,0-5 4,-5-8 0,-4-3 1,-3-1 7,-6-2-8,-5-1 0,-1 0 8,0-1-2,-4 0-5,-8 2 0,0 4 2,-1 1 1,2 4-4,1 0 0,1 3 2,3 2-4,1 1 2,5 4 0,0 0-1,0-2 1,0 1-11,3-1 0,14 2 3,1 0 2,3 0 6,-2 3 0,-3 11-3,1 4 0,-5 2 3,-3 1-1,-1 0-2,-3-2-1,-2 2 4,0 0 0,-1-3 7,1-1-5,0-2-4,0 0 2,1-2-42,0-2 5,-1 0-89,3-5-47,0-6-32</inkml:trace>
  <inkml:trace contextRef="#ctx0" brushRef="#br0" timeOffset="31268.5735">18998 626 50,'0'0'129,"0"0"-84,0 0 12,0 0-11,0 0 2,0 0 3,0 0-3,0-18-20,0 18-3,0 0-21,0 0-4,0 0-4,0 8-18,0 12 20,0 10 2,0 6 4,0 4-3,0 2 0,1-1-2,4-3 0,-1-5 1,1-4 2,-2-5 1,1-2-2,1-4-1,-2-4-37,1-5-61,2-8-47,0-1-38</inkml:trace>
  <inkml:trace contextRef="#ctx0" brushRef="#br0" timeOffset="31553.7654">19086 595 31,'0'0'137,"0"0"-47,0 0-40,0 0-12,0 0-19,0 0-8,17-62-6,0 53-5,0 0 0,1 3 3,1 2-5,-4 1 2,4 1 0,-1 2-6,0 0-7,-4 0-63,-1 3-41,-4 6 21</inkml:trace>
  <inkml:trace contextRef="#ctx0" brushRef="#br0" timeOffset="31801.1979">19071 726 50,'0'0'18,"0"0"-11,0 0-7,0 0 30,0 0 13,0 0-2,64 0-19,-46 0-14,-4 0-2,0 0-6,-3 1 0,1 10-15,-6 3-78,-3 2-18</inkml:trace>
  <inkml:trace contextRef="#ctx0" brushRef="#br0" timeOffset="32032.5922">19070 1010 78,'0'0'177,"0"0"-163,0 0-14,0 0-9,0 0 6,0 0-11,13 2 14,7-2 59,6 0-24,3 0 9,0 0-30,1 0-11,0 0 1,3 0-4,-2 0-36,-1 0-81,-8 0-83</inkml:trace>
  <inkml:trace contextRef="#ctx0" brushRef="#br0" timeOffset="32455.8049">19681 517 347,'0'0'135,"0"0"-86,0 0-49,0 0-3,0 0-12,0 0 11,-6 66 2,6-28 0,0 4 2,0-2 0,0-1 0,0-1 0,0-5 0,2-3 1,2-2 2,-1-7-6,2-6-47,-1-5-98,2-7-4</inkml:trace>
  <inkml:trace contextRef="#ctx0" brushRef="#br0" timeOffset="32932.0905">19729 565 70,'0'0'69,"0"0"-8,-2-77-60,2 59 28,5 8 23,-1 3-13,-2 5 9,2 2-42,6 0-6,4 13-5,6 14-6,4 8 11,-1 3 9,1 4 0,0-3 29,-3-3-30,1-1-8,-1-4 11,-1-2-6,-4-4 2,-2-2-5,-3-7 4,0-2-6,-3-7 0,-2-2 0,1-3 7,-3-2-2,1 0 3,-1 0 17,2-8 31,4-10-5,1-8-20,-2-4-27,1-3 19,-4-1-7,0-6-6,0 0-3,-1-1-7,4 1 0,-5 5 0,-1 7-2,0 9 0,-3 10 2,0 3-8,0 5 2,2 1-57,2 0-59,2 0-168,3 4 90</inkml:trace>
  <inkml:trace contextRef="#ctx0" brushRef="#br0" timeOffset="33304.4263">20390 500 150,'0'0'68,"0"0"-17,0 0 61,0 0 2,0 0-57,0 0-16,-9-10-17,9 10-24,-2 12-15,-1 18 2,2 10 13,-5 6-1,5-3 1,-1-2 0,2-3 0,0-2 0,0-5 5,0-1-5,0-6-1,0-7-15,0-3-61,3-9-39,1-5-56</inkml:trace>
  <inkml:trace contextRef="#ctx0" brushRef="#br0" timeOffset="33536.2634">20433 452 255,'0'0'147,"0"0"-81,0 0-66,0 0 6,0 0-8,66-78 2,-50 76-2,2 2-3,-1 0-4,2 0 8,-1 5 0,0 6-38,-5 0-32,-2 1-17,-5 4-30,-6-1-20</inkml:trace>
  <inkml:trace contextRef="#ctx0" brushRef="#br0" timeOffset="33736.8025">20417 636 132,'0'0'212,"0"0"-212,0 0-18,0 0 12,0 0 12,0 0 30,56-5-27,-30 2 15,-4 1-24,2 2-3,-5 0 1,-3 5-82,-6 7-75</inkml:trace>
  <inkml:trace contextRef="#ctx0" brushRef="#br0" timeOffset="33959.5273">20426 846 41,'0'0'363,"0"0"-363,0 0-33,0 0 27,0 0-7,0 0 11,40 29 4,-14-29 10,5 0-4,4 0 5,0 0-4,-1 0-9,-4 0-4,-2 0 3,-1 0-94,-6-1-108</inkml:trace>
  <inkml:trace contextRef="#ctx0" brushRef="#br0" timeOffset="34391.876">21037 449 275,'0'0'157,"0"0"-110,0 0-47,0 0-5,0 0-22,0 0 13,8 81 14,-6-46 22,-2-2-8,1 0-3,2-3-3,0 0-3,0-1-3,3 0 1,-2-2-3,2-3 0,3-5-44,0-6-68,2-9-50,3-4-17</inkml:trace>
  <inkml:trace contextRef="#ctx0" brushRef="#br0" timeOffset="34910.375">21085 427 233,'0'0'109,"0"0"-24,0 0-51,0 0-2,0 0 1,20-85-31,-3 79 16,6 3-18,1 2-7,1 1-1,-3 0 6,-2 16-2,-7 7 0,-5 5-5,-8 5 9,0 4 0,-11-1 6,-11-3-9,-2-5 3,5-8-10,2-8 10,7-4-5,4-6 5,4-2 3,1 0 5,1 0 21,0 0-29,0-4 5,0 0-8,0 2 6,0 2-6,0 0-7,7 0-4,7 0 11,8 9-1,5 5 4,4 1 2,1 3 5,-1 3-9,-1 0 2,-5 4 0,-7-1 2,-3 4-1,-6-4 4,-4-3-5,-1-3-2,-1-3-6,3-6-10,-2 0-46,1-4-82,-2-5-53</inkml:trace>
  <inkml:trace contextRef="#ctx0" brushRef="#br0" timeOffset="35679.4588">21655 424 93,'0'0'194,"0"0"-99,0 0-55,0 0-40,0 0-28,0 0 28,-10 76 40,-1-43-12,4 2 8,-2-3-8,1-1-23,0 2 10,2-1-14,-2 1 0,2 0 13,0-3-14,0-4-6,6-7-35,0-6-31,0-13-38,4 0-16,10-11 68,4-15-60</inkml:trace>
  <inkml:trace contextRef="#ctx0" brushRef="#br0" timeOffset="35965.7175">21667 577 59,'0'0'111,"0"0"-29,15-106-15,-9 73-7,2 2-10,0 5 17,0 8-14,-4 6-9,-2 8-1,-1 2-43,2 2 8,0 0-8,6 8-26,0 10 19,5 12 3,2 6 4,-2 6-1,2 3 12,-6-3-11,4-4 0,-4-6 7,-2-1-9,0-2 2,-5-2 0,0 0 13,-3-4-5,0-2-8,0-3 0,0-6-75,0-6-52,0-6-109</inkml:trace>
  <inkml:trace contextRef="#ctx0" brushRef="#br0" timeOffset="36142.6095">21652 629 309,'0'0'48,"0"0"-45,0 0-6,0 0-5,88-7 8,-64 7-2,-3 0-7,4 0-4,-2 0-158</inkml:trace>
  <inkml:trace contextRef="#ctx0" brushRef="#br0" timeOffset="36543.6895">22164 368 432,'0'0'94,"0"0"-88,0 0 9,0 0-15,0 0-3,0 0-7,0 30-23,0 9 33,0 5 34,0-1-25,-3-3-1,0-4-8,3-7 9,0 2-3,0-6-5,0-2 3,9-4 0,1-2-4,5-6-2,5-5-2,6-4 4,9-2 9,6 0-3,0 0 2,-1-5-8,-2-3-68,-7-2-99,-6-1-92</inkml:trace>
  <inkml:trace contextRef="#ctx0" brushRef="#br0" timeOffset="36897.8955">22622 401 396,'0'0'90,"0"0"-90,0 0 2,0 0-5,0 0-14,0 0 5,18-3 8,3 3 8,1 0-1,-1 0-1,1 0-2,1 0 1,-4 0-1,2 4-75,-6 0-94</inkml:trace>
  <inkml:trace contextRef="#ctx0" brushRef="#br0" timeOffset="37129.6742">22767 390 161,'0'0'247,"0"0"-247,0 0-14,0 0-4,0 0 18,0 0 8,-17 110 9,10-74 15,1-1 37,0-3-42,1-2-10,1-2-12,-1 1-3,0 1 13,-1-5-11,1-2-4,-1-7-90,0-5-149</inkml:trace>
  <inkml:trace contextRef="#ctx0" brushRef="#br0" timeOffset="37314.5873">22640 795 435,'0'0'121,"0"0"-74,0 0-46,0 0 1,0 0-2,0 0-12,28-3 12,-1-1 1,1 2 1,1-1 5,-4 1-7,-4 1-23,0 1-33,-2 0-90,-4-1-55</inkml:trace>
  <inkml:trace contextRef="#ctx0" brushRef="#br0" timeOffset="38132.3505">23126 427 112,'0'0'243,"0"0"-161,0 0-34,0 0-9,0 0-34,0 0 12,17-5-10,11 0-2,11 1 3,2 2 1,3 1-9,0 1 0,-5 0 0,-6 0-2,-4 0 2,-7 4 0,-4 2-5,-3 2-21,-6 1 11,-5 0-12,-4 1-23,0 4 36,-6 1 1,-18 3 13,-5 3 11,-6 2-2,-1 2-9,-1 0 0,3-3 4,1 1-5,6-2 1,3 0 0,5 0-3,4 1 8,4 1-5,3-3 0,3 1-9,5-3 3,0-2 1,0-1 5,13-1-7,7-5 6,5-4 1,7-4 16,8-1-3,6 0 11,6-9-22,2-1-1,0-1-2,-7 1-84,-8 2-24,-11 0-86</inkml:trace>
  <inkml:trace contextRef="#ctx0" brushRef="#br0" timeOffset="38772.6802">23953 430 231,'0'0'214,"0"0"-135,0 0-75,0 0-4,0 0-17,0 0 9,0 79 16,0-41-3,0 0 6,0-2-10,0 0 19,-2-3-20,2 1 0,0 0 11,0-4-3,0-2-16,0-4 5,0-6-80,6-7-66,3-8-88</inkml:trace>
  <inkml:trace contextRef="#ctx0" brushRef="#br0" timeOffset="39046.4496">23996 437 199,'0'0'147,"0"0"-72,0 0-66,0 0-7,0 0 2,80-66 3,-58 58-7,-2 1 0,0 4 0,-5 1-2,-2 1 3,-4 1-1,0 0 0,-3 0-63,-3 8-49,-3 9-44,0 1 45</inkml:trace>
  <inkml:trace contextRef="#ctx0" brushRef="#br0" timeOffset="39266.1098">23902 624 73,'0'0'26,"0"0"-15,0 0-10,0 0 70,0 0 1,94 0-32,-66-2-1,-2 1-23,-1-1-10,-5 2-1,-3 0-5,-3 0-15,-2 7-93,-8 7-50</inkml:trace>
  <inkml:trace contextRef="#ctx0" brushRef="#br0" timeOffset="39488.7923">23939 846 120,'0'0'23,"0"0"-13,0 0-10,0 0 59,0 0 5,0 0-10,90 12-22,-57-10 9,1 1-12,2 0-28,-4-1 0,0 2 1,-2 0-4,-2 2-40,-2-1-83,-7-5-104</inkml:trace>
  <inkml:trace contextRef="#ctx0" brushRef="#br0" timeOffset="39852.1331">24559 452 441,'0'0'152,"0"0"-152,0 0-7,0 0-6,0 0-7,0 0 20,8 91-1,-5-60 11,0-1-10,-1-5 0,-1 1 5,1-2-9,-1 0 4,1-4-32,-1-3-36,2-4-125,-3-5-14</inkml:trace>
  <inkml:trace contextRef="#ctx0" brushRef="#br0" timeOffset="40268.5606">24517 466 22,'0'0'90,"0"0"16,0 0-3,0 0-27,12-78-26,-2 70-18,4 3-28,2 4 5,5 1-9,6 0-5,3 9 3,5 12 2,4 6 0,-3 6-6,-2 3 8,-7 0-2,-5-3 0,-7-2 1,-4-5 2,-2-1 4,-5-6 9,-2-1 15,-2 0-26,0 2 0,-11 1 8,-10 2-12,-4-1 31,-2 1-30,-1-2 0,-2-3 8,3-4-1,0-3-9,5-1 0,1-6-10,0-4 10,5 0-77,-4 0-28,2-1-54,1-7-86</inkml:trace>
  <inkml:trace contextRef="#ctx0" brushRef="#br0" timeOffset="41108.0842">26516 406 359,'0'0'147,"0"0"-97,0 0-50,0 0-34,0 0 30,-51 94 5,27-49-1,-3-1 20,-3 0-18,2 0 11,-3-2-9,4-3-2,2 0 7,1-3-9,3-6-24,0-3-33,3-10-138,5-8-87</inkml:trace>
  <inkml:trace contextRef="#ctx0" brushRef="#br0" timeOffset="41408.9127">26331 417 256,'0'0'132,"0"0"-99,0 0-17,0 0-16,0 0-24,0 0 2,28 53 22,-13-14 15,3 2 15,3 1-21,1-3 8,4-1-17,-2-4 4,-4 3 3,-2-3-5,-1 1 6,-7-5-8,-2-8-40,-4-4-120,0-11-64</inkml:trace>
  <inkml:trace contextRef="#ctx0" brushRef="#br0" timeOffset="41894.6314">26881 438 358,'0'0'90,"0"0"-90,0 0 0,0 0-5,0 0-6,-88 52 6,71-13 4,3 6-8,3-1 8,4-2 1,7-3 0,0-4-7,2-6 6,16-3 1,-1-8-2,1-3 3,3-5-1,0-10 12,2 0 38,5-3 34,0-17-55,2-5 5,-6-1 3,-8-5-34,-1 0 30,-9-1-33,-1 1 5,-5-1-5,0 0 7,-3 4-14,-9 4 0,-6 6-95,1 6-68,-2 4-131</inkml:trace>
  <inkml:trace contextRef="#ctx0" brushRef="#br0" timeOffset="42480.4553">27372 479 110,'0'0'26,"0"0"4,0 0 49,0 0-10,0 0-47,0 0-22,-25 39 0,11-3 26,1 5 15,4 1-9,1 0 2,1-1-31,3-2 6,1-4-9,0 0 10,1-6-8,2-5-2,0-2 3,0-9-3,0-4 0,0-4-88,0-5-69,0 0-55</inkml:trace>
  <inkml:trace contextRef="#ctx0" brushRef="#br0" timeOffset="42981.8038">27335 484 210,'0'0'61,"0"0"17,0 0-12,27-92-22,-12 78-18,-2 5-3,7 3-23,-1 3 0,2 3-8,1 0 6,0 18-5,-2 8 7,-2 4-16,-8 5 16,-5-2 0,-5 0 1,-6-2 4,-21 0 3,-9-4 4,-4-5-12,2-5-20,6-7-7,8-5 22,11-5 5,8 0 10,4 0-8,1-5-2,0-2-11,0 2 8,0 4 3,0 1 0,8 0-6,6 1 4,7 16-8,0 4 10,4 4-2,2 1 7,0 0-5,-1 0 4,1 1-1,-1-2 10,-2-3-11,-2-3 0,-7-6 7,0-1-6,-5-3-6,-2-2 3,-4-2-70,-1-3-90,-1-2-55</inkml:trace>
  <inkml:trace contextRef="#ctx0" brushRef="#br0" timeOffset="44128.5819">29115 420 334,'0'0'127,"0"0"-103,0 0-14,0 0-10,0 0-1,0 0-6,-99-25 7,73 25 0,-4 9 0,-3 9-8,-3 6 8,0 8-3,0 5 3,3 4-9,4 1 10,5 0-1,8-1 0,8-1-6,8-5 6,0 0-10,0-7 6,16-1-5,1-4 6,5-6 3,3-7 0,2-4 11,2-3-6,-7-3 1,1 0-5,-6 0 7,-6-3 6,-2-7-14,-4-4 22,-4-6-22,-1-4 16,0-1-15,-1-4 0,-9 4-1,4 2-22,0 5 19,3 4-2,3 7-5,0 1-2,0 3 11,0 1-15,14 2 12,4 0-21,3 0 22,1 16-2,2 3-2,-3 5 0,-5 0 7,0 2 0,-6-4 1,-4 1 4,-2-2-5,-2-3 0,-2 0 6,0 0-5,0 0 5,0 0-5,0-3 5,-5 0-6,1-1-67,4-5-96</inkml:trace>
  <inkml:trace contextRef="#ctx0" brushRef="#br0" timeOffset="45820.7183">29507 698 162,'0'0'92,"0"0"-48,0 0 0,0 0-10,0 0 35,0 0-23,-12-28-8,6 24-5,-3-2-22,2 1-7,-2-1-4,-6 2-8,1 2 2,-5 1 6,1 1 0,-4 0-7,1 0 0,1 0 6,0 5-1,0 6-6,4 4-1,0 3 8,3 2 1,2 0-6,3 1 3,4 0-1,4-2 0,0 1-5,0-5 6,7-3-7,8-3-13,5-3-6,3-5-4,1-1 25,0 0-11,-4 0 13,-3-10 6,-3-8 1,1-2 10,-2-1 9,5 1-8,-1 1 2,-3 1-1,0 3-6,-4 3 0,-4 6 0,-1 3 18,-4 3 6,-1 0-31,0 0-7,0 7-14,0 16 10,0 6 11,0 2 0,8-1 1,0 0-1,3-2 5,1-6-6,4-7 1,-1-5-2,2-2-3,1-5 10,1-3-5,2 0 8,0 0-1,0-12-3,-1-8-1,0-6-2,2-8 14,-1-3-11,-1-5 6,1 1 2,-4 2-6,0 0-4,-4 3 1,-4-1 1,-3 3 14,-3 1-1,-3 3-1,0 4-6,0 3-6,0 5 8,0 5-12,-3 4 0,2 4-2,-1 5 2,1 0-2,-1 0-5,-7 14-38,-4 16 8,-2 14 30,-1 5 7,3 3 0,6-3 0,4-5 0,3-3 0,0-2 0,9-3-4,11-3 4,0-5 0,4-7-3,1-2 3,0-9 0,2-4 3,1-1 1,0-4 3,-3-1-7,4 0 0,-1 0 10,-1-7-6,-3-8 3,0-8-4,-5-3 4,-4-5-1,0 2-6,-8 1 0,-1 0 7,-4 4-4,-2 5-1,0 2-2,0 7 1,0 4-2,-5 2 1,1 4-16,-2 0 16,0 0-34,-3 13 21,0 6 9,3 2-3,1 2 4,4 3-1,1-2-2,0 1 5,0 1-3,8-2 4,4-1 0,1-2 4,3-5-4,4-2 4,-4-5 5,5-5 10,-3-1-18,-2-3 4,5 0 2,-3 0-7,2-4-24,-3-10-74,-3-4-137</inkml:trace>
  <inkml:trace contextRef="#ctx0" brushRef="#br0" timeOffset="46268.6492">29656 580 194,'0'0'111,"0"0"-76,0 0-33,0 0 25,0 0 8,0 0-22,78 0 18,-39 0-25,6 0-4,5 0 11,7 0-7,-6 0-6,-1 0 0,-9 0 4,-8 0-9,-10-1 5,-6 1-2,-5 0-46,-6-2-127,-3-1-24</inkml:trace>
  <inkml:trace contextRef="#ctx0" brushRef="#br0" timeOffset="46785.6053">30744 936 679,'0'0'99,"0"0"-99,0 0-14,0 0 11,0 0-3,0 0-11,-3 5-10,-9 0-111,-6-1-165</inkml:trace>
  <inkml:trace contextRef="#ctx0" brushRef="#br0" timeOffset="80426.5987">1699 3201 100,'0'0'82,"0"0"-17,0 0 6,0 0 1,0 0-1,0 0-3,0 0-21,0 0 18,0 0-33,0-17-12,0 17-18,0 0 2,0 0-8,0 0 1,0 0-14,0 6 16,0 18-25,0 13 26,3 11 5,2-1 4,0 5-12,-3-6 3,1-2 0,0-7-1,-2-2 5,-1-3-4,0-4 2,0-2-2,0-3-13,0-4-45,0-4-10,0-7-31,0-5-52,0-3-54</inkml:trace>
  <inkml:trace contextRef="#ctx0" brushRef="#br0" timeOffset="80972.7084">1690 3137 37,'0'0'82,"0"0"16,0 0-39,0 0-10,0 0 7,0 0-28,3-9 4,0 9-32,8 9-22,5 17 20,6 13-1,-1 9 3,6 5 18,-2 0-11,2-3-5,0-4-2,0-5 1,-6-7 6,3-5-2,-5-7 0,-1-2 5,-2-6-3,-5-6-7,-1-3 0,-7-3 2,0-2 7,5 0-1,-1-8 19,1-15 53,2-5-60,-1-4-6,-6-3-6,0-2 20,-3-4-6,0-2-15,0-4 3,-3-1-10,-3 3 5,0 1-7,1 9 2,0 8-6,2 8-1,0 8 6,3 6-46,0 5-52,0 2-239</inkml:trace>
  <inkml:trace contextRef="#ctx0" brushRef="#br0" timeOffset="82122.6384">2405 3378 199,'0'0'120,"0"0"-84,0 0-20,0 0-3,0 0 17,0 0 14,-60-47-27,48 47 2,2 0-19,-1 5 0,-1 11-6,-1 9 11,5 2-7,2 3 2,5-2-9,1-2 9,0 0-3,9-5 0,3-4 3,4-3-6,-1-3 5,-3-4 1,3-2 0,0-5-9,-2 0 18,2 0-6,0-9-3,0-8-3,-6-1 1,-3-5-26,-3 2 28,-3 0 11,0-1-9,0 1 1,0 3 4,0 0 0,0 4 7,0 4-9,0 2 14,0 4 3,0 1-17,0 0-5,0 1-9,13-1-2,2 0 9,0 3 1,3 0-1,0 0-5,-1 11 4,0 4 3,-3 1 0,4 2 3,-6 0-5,1 0 2,-4 0 0,2-1 1,-4 0 1,0-2-2,-2-2 0,1-1 6,0-3-13,1-1 7,2-4 0,-1-3-4,-1-1-25,5 0 2,0-11 6,3-10-19,-2-4-10,-1 1 8,-1-1 42,-4 2 11,-2 2-10,-1 8 25,-4 5 28,0 5-13,0 3 29,0 0-41,0 0-28,0 0-2,3 5-35,3 9 36,-3 2 0,3-1 8,3 2-12,1-6 4,1 0 0,-2-1-1,4-5 2,1-2-1,0-3 0,0 0 2,5 0-8,-4-8 6,0-8 0,-6 0-11,-3-2 19,-3-2-8,-3 0 4,0 1 4,0 1 36,0 0-5,-1 2-17,-2 4 17,3 5-34,0 4 18,0 3-23,0-1-1,0 1-7,0 0 0,0 0-10,0 0 10,1 0-22,11 0 23,3 0-55,-1 0-53,0 0-122</inkml:trace>
  <inkml:trace contextRef="#ctx0" brushRef="#br0" timeOffset="82392.1992">3301 3488 288,'0'0'195,"0"0"-183,0 0-12,0 0-14,0 0 13,0 0 1,0 23-13,0-9 13,-10 3 3,-3 4-3,-4 0-55,1-4-209</inkml:trace>
  <inkml:trace contextRef="#ctx0" brushRef="#br0" timeOffset="85099.4324">4404 2908 231,'0'0'87,"0"0"-46,0 0-8,0 0 3,0 0-2,0 0-23,0-10-10,7 9-1,14 1 0,9-2 0,9-1 0,13-2 1,11-2-2,5-2 3,3 0-2,-9 1 0,-7 4-2,-12 2-59,-11 2-81,-14 0-16</inkml:trace>
  <inkml:trace contextRef="#ctx0" brushRef="#br0" timeOffset="85415.8919">4680 2851 192,'0'0'102,"0"0"-102,0 0-7,0 0 7,0 0 8,-15 107 27,14-75 19,-1 1-18,2-3 2,0-2-28,0 1 0,0-2-7,2 2 5,3-1-8,-2 3 0,2-2-1,-2-2-17,3-9-151,0-10-112</inkml:trace>
  <inkml:trace contextRef="#ctx0" brushRef="#br0" timeOffset="85736.1626">4978 2847 302,'0'0'102,"0"0"-33,0 0-44,0 0 26,0 0-51,0 0-25,0 50 25,3-8 3,2 2 14,-2-1 2,0-2-19,0-5 9,-2-3-9,2-1 1,0-4 6,1-1-7,-1-3-38,-1-9-107,-2-7-240</inkml:trace>
  <inkml:trace contextRef="#ctx0" brushRef="#br0" timeOffset="86133.2276">5026 3056 282,'0'0'178,"0"0"-114,0 0-64,0 0-5,0 0-1,0 0 6,69-35-4,-50 31 4,5 0 0,-2-1-1,4-1-40,-4-3-37,2-2 3,-9-2 5,0-1 34,-6 0 13,-8-1 23,-1 1 14,0-1 35,0 1 1,0 5 41,0 3 1,0 1-4,0 5-35,-1 0-11,1 0-42,0 13-22,0 12 17,0 8 4,0-2 2,0 3 4,4-4-4,5-2 1,-3 0-2,0-4 3,0-2-6,0-1 3,1-3-27,-1-2-55,0-9-129,0-7-114</inkml:trace>
  <inkml:trace contextRef="#ctx0" brushRef="#br0" timeOffset="86387.1486">5459 2874 406,'0'0'159,"0"0"-106,0 0-53,0 0-15,0 0-2,0 0 13,-2 84 4,8-49 0,0-2 8,-3-4-11,-3-3 3,1-4 0,1-1 0,1-3-22,0-5-27,0-3-85,3-9-87</inkml:trace>
  <inkml:trace contextRef="#ctx0" brushRef="#br0" timeOffset="86634.5658">5481 2821 230,'0'0'79,"0"0"-29,0 0-44,0 0-2,0 0-4,49-79 0,-34 74 5,6 2-10,0 3 5,3 0 0,-2 0-5,-3 0-27,-5 11-44,-2 1-32,-6-1-22</inkml:trace>
  <inkml:trace contextRef="#ctx0" brushRef="#br0" timeOffset="86850.5125">5495 2957 338,'0'0'112,"0"0"-106,0 0 8,0 0 34,0 0-40,0 0-5,44 0 6,-19-2 2,-2 2-11,-2 0-5,-5 0-11,-1 7 7,-6 7-50,-5 3-42,-4 1-121</inkml:trace>
  <inkml:trace contextRef="#ctx0" brushRef="#br0" timeOffset="87051.0555">5490 3155 325,'0'0'1,"0"0"-1,0 0-5,0 0 5,0 0 17,0 0 19,76 0-34,-56 0 7,0 0-9,1 0 0,-3 0-2,0 0 1,-1 2-49,0 6-44,1-4-78</inkml:trace>
  <inkml:trace contextRef="#ctx0" brushRef="#br0" timeOffset="87389.6425">5948 2853 137,'0'0'133,"0"0"-33,0 0-36,0 0-45,0 0-19,0 0-10,0 54 10,0-18 39,0 0-33,0 2 2,3-5 2,2-2-9,-4 0 4,3-6-5,-2-1 0,-2-2 3,1-6-3,1-5-49,1-9-94,1-2-51</inkml:trace>
  <inkml:trace contextRef="#ctx0" brushRef="#br0" timeOffset="87852.8134">5999 2781 230,'0'0'127,"0"0"17,0 0-71,0 0-15,0 0-45,0 0 0,10-56-13,5 56-10,3 6 7,4 12-5,-1 6 6,-4 2-6,-8 1-5,-4-2-12,-5 3 6,0-6-39,-8-4 32,-4-3-6,-3-8-5,3-2 33,0-5 4,0 0 13,0 0 21,3 0 2,-1-6 21,5 2-1,2 2-21,3 1-6,0 1-29,0 0 0,2 0-14,14 11 5,2 5 4,6 2 5,-2-2 0,-4 3 4,0 0 0,-3-1-2,-2 0-2,-2-1 4,-2-3-4,-2 0 0,1-2-28,-2-1-49,0-4-79,5-1-91</inkml:trace>
  <inkml:trace contextRef="#ctx0" brushRef="#br0" timeOffset="88191.3815">6391 2838 315,'0'0'118,"0"0"24,0 0-108,0 0 5,0 0-39,0 0-19,-10 25 8,10 12 11,6 3 7,-2-2-1,-1-1 0,-3-2-7,1-4 1,-1-2 0,2-2 7,-1-1-6,1-3-2,1-5-8,0-8-100,0-10-60,6 0-78</inkml:trace>
  <inkml:trace contextRef="#ctx0" brushRef="#br0" timeOffset="88407.481">6451 2746 304,'0'0'155,"0"0"-56,0 0-97,0 0 7,0 0-9,0 0 0,79-54-3,-55 54 3,-2 0-1,-4 0-8,-2 11-25,1 5-22,-8 4-78,-9 2-76</inkml:trace>
  <inkml:trace contextRef="#ctx0" brushRef="#br0" timeOffset="88623.6321">6442 2967 241,'0'0'67,"0"0"-55,0 0 12,0 0 73,0 0-89,0 0-7,27 0 12,-10 0-6,0 0-7,2 0 0,-4 3-4,0 5-2,-4 4-44,-7 3-45,-4 0-12</inkml:trace>
  <inkml:trace contextRef="#ctx0" brushRef="#br0" timeOffset="88839.5124">6443 3215 230,'0'0'233,"0"0"-231,0 0-2,0 0-22,0 0 22,0 0 24,35 10 14,-16-10 3,2 0-41,-2 0 5,4 0 6,-1 0-11,-4 0-6,-2 0-102,-4 7-145</inkml:trace>
  <inkml:trace contextRef="#ctx0" brushRef="#br0" timeOffset="90026.1303">7652 2992 301,'0'0'76,"0"0"-76,0 0-8,0 0 2,0 0 7,0 0-1,34-9 6,-22 2 3,2-2-13,2-3 4,-4 0 0,3-3-3,-5 2-5,-2 0-11,-3 6 18,-3 2-4,-1 2 5,-1 3 0,0 0 3,0 0-3,0 5-10,0 13 10,0 3 5,0 3 0,0-1-2,0-2 8,0-2-1,0-2 9,0-3-14,2-1-3,1-1 8,6-3-5,0-1-10,4-5 5,1-3-12,7 0-23,-2-13 4,1-5-37,-4-1 19,-3-1 49,-5 2 18,1-1 25,-3 1 6,-2 3 13,2 1-44,-1 5 18,-1 6 13,-3 0-9,2 3-31,2 0-9,7 0-11,6 11 6,0-1 10,6 2-1,-5 0-4,-1-1 2,-2 1-4,-5 1 2,-5 1-3,-2 0 3,-4 2 1,0 2 15,-7 2-16,-10-1-31,-2-5-69,-1-4-113</inkml:trace>
  <inkml:trace contextRef="#ctx0" brushRef="#br0" timeOffset="90211.0401">7855 2770 428,'0'0'24,"0"0"-24,0 0-176,0 0 17</inkml:trace>
  <inkml:trace contextRef="#ctx0" brushRef="#br0" timeOffset="91175.8107">9526 2809 226,'0'0'138,"0"0"-85,0 0-38,0 0 18,0 0-28,0 0 26,-88-38-13,68 40-11,-4 17-7,-2 10 3,-3 3-3,4-1 0,7 1 5,5-5-15,8-1 10,5-5 0,0-5-6,13-2 1,7-5 1,7-4 3,3-4-7,-1-1 7,3 0 1,-1-12-45,-3-8 10,-4-4 1,-3 0 34,-9-1 3,-4 2-1,-7 0 30,-1 5 14,0 5 4,0 5 31,0 5-21,-1 2-2,-1 1-58,-1 0-14,3 13 7,0 10 7,0 2 0,0-1 0,3-1-3,13-3 2,4-4-13,8-5-54,5-4-3,0-4-104,-2-3-135</inkml:trace>
  <inkml:trace contextRef="#ctx0" brushRef="#br0" timeOffset="92046.7441">11047 2526 281,'0'0'119,"0"0"-45,0 0-40,0 0-16,-91-29-18,63 35 2,0 19-2,-2 8 0,-3 11 0,5 3 7,1 6-6,8-3 8,11-5-9,8-6 0,0-2-4,13-8 2,14-3-2,6-5 4,4-6 1,4-4 5,3-8 1,4-3-2,0 0 1,0-17-6,-2-6 0,-7-5 7,-8-4-5,-6-2 15,-10-6 17,-6 0-23,-7-5 11,-2 0-10,0-1-6,-17 2 2,-3 3-6,-3 5-2,-5 5 0,-4 13-42,-2 10-34,-6 8-17,4 5-77,-1 19-45</inkml:trace>
  <inkml:trace contextRef="#ctx0" brushRef="#br0" timeOffset="92347.5414">10877 2761 25,'0'0'131,"0"0"-58,0 0-73,0 0 0,0 0 23,0 0 46,99 67-3,-66-44-40,-3 2-11,-2-3-15,0 1 6,-1-1 2,-5-1-7,-1-2-2,-6-2-13,1-4-76,-2-5-49,-5-3-60</inkml:trace>
  <inkml:trace contextRef="#ctx0" brushRef="#br0" timeOffset="92987.4326">11559 2577 73,'0'0'99,"0"0"-30,0 0-3,0 0-8,0 0-7,0 0-51,-16 11 0,13 20 0,1 9 3,2-1 2,0-2 24,0-2-26,3-3 7,9-6-4,3-3 1,2-5-7,2-4 0,-3-3 6,5-7-2,0-4-2,-1 0 5,3-3 14,0-13-16,-4-4 0,1-2 6,-8-5-11,-2-1 20,-4-1-18,-5-2 3,-1-1-5,0 2-4,0 3-27,0 5-71,0 2-194</inkml:trace>
  <inkml:trace contextRef="#ctx0" brushRef="#br0" timeOffset="93334.5117">11980 2559 157,'0'0'170,"0"0"-41,0 0-74,0 0-54,0 0-1,0 0 0,0 68 2,0-30 22,0 1 0,0-3 2,1-3-24,2-3 4,0-3-6,-1-4 1,1-4 5,3-2-6,-3-4 0,0-3-29,1-6-91,2-4-104</inkml:trace>
  <inkml:trace contextRef="#ctx0" brushRef="#br0" timeOffset="93550.6867">12032 2550 173,'0'0'82,"0"0"28,0 0-93,0 0-12,0 0-5,45-82 1,-21 74-1,2 2 3,3 3-7,1 2 2,-1 1 2,-3 0-7,-1 0-12,-2 8-69,-6 3-58</inkml:trace>
  <inkml:trace contextRef="#ctx0" brushRef="#br0" timeOffset="93782.4901">12127 2666 49,'0'0'70,"0"0"0,0 0-39,90 0 3,-67 0-17,-3 0-15,-2 0-2,-4 3-2,-7 9-8,-1 1-69,-6 3-89</inkml:trace>
  <inkml:trace contextRef="#ctx0" brushRef="#br0" timeOffset="93983.2807">12150 2842 220,'0'0'40,"0"0"-38,0 0-4,0 0 4,0 0 31,0 0 40,40 9-9,-10-9-29,7 0-32,2 0-3,1 0 0,-7 0 0,-5 0-83,-6 0-67,-8 3-38</inkml:trace>
  <inkml:trace contextRef="#ctx0" brushRef="#br0" timeOffset="94785.4936">12748 2526 103,'0'0'114,"0"0"-10,0 0-24,0 0-65,0 0 22,0 0-27,-59-37 2,48 37 14,1 0-22,1 0-1,-2 7-3,1 8-5,1 5-2,3 2 7,4 2 0,2 4-4,0 0 0,11 2 4,10 1 0,4 0-5,2-3 2,-3-2 3,-3-3 0,-4-5-4,-6-3 7,-6-3-3,-4-3 0,-1-2 3,0-2-3,-17 1 4,-9-1-1,-3-1 8,1-1-8,1-2-3,3 1 0,3-2-16,2 0 3,1 0-65,8 0-17,2 0-45</inkml:trace>
  <inkml:trace contextRef="#ctx0" brushRef="#br0" timeOffset="95224.1107">12942 2499 126,'0'0'150,"0"0"-134,0 0-7,0 0-9,0 0 1,0 0 6,81-3-2,-50 3 8,6-3-13,-2 3 6,1-1-2,-5-1-4,-3 2-3,-5 0-38,-11 0-122</inkml:trace>
  <inkml:trace contextRef="#ctx0" brushRef="#br0" timeOffset="95487.1616">13136 2490 82,'0'0'99,"0"0"-42,0 0-57,0 0 5,0 0 20,0 0 6,-16 93-6,16-60 9,0-1-26,0 0 2,1-5-8,2 0 11,-1-3 24,-1-1-31,1-1 1,-1-1 2,-1-3-6,2-2-6,-1-3-58,3-4-84,-2-5-65</inkml:trace>
  <inkml:trace contextRef="#ctx0" brushRef="#br0" timeOffset="95925.5981">13438 2475 315,'0'0'115,"0"0"-115,0 0-8,0 0-6,0 0 14,0 0 12,85-1-11,-53 1 5,0 0-3,-5 0-3,-1 0-1,-2 0-1,-6 0-121,-5 0-159</inkml:trace>
  <inkml:trace contextRef="#ctx0" brushRef="#br0" timeOffset="96158.9219">13598 2453 204,'0'0'146,"0"0"-146,0 0 0,0 0 20,-20 85 34,18-56-36,1-1 0,1 3-2,0-2-14,0 0 0,0-2-1,0-1 7,0 0-8,-2-3 0,-2 1-1,-5-4-21,6-2-117,-2-6-25</inkml:trace>
  <inkml:trace contextRef="#ctx0" brushRef="#br0" timeOffset="96357.9553">13475 2900 187,'0'0'223,"0"0"-148,0 0-48,0 0-4,0 0-22,0 0-2,10 0-8,12 0 9,4 0 16,4 0-16,0 0-7,-5 0-1,0 0-79,-2 0-32,-5 0-39</inkml:trace>
  <inkml:trace contextRef="#ctx0" brushRef="#br0" timeOffset="97027.7672">13921 2489 7,'0'0'66,"0"0"11,0 0 18,0 0-10,0 0-6,0 0-35,-72-33-42,53 53 9,-2 12-11,3 6 0,3 4 8,8-3-8,4-1-1,3-5-2,0-5 6,3-2-6,9-4 6,3-5 0,0-2 6,-1-6-2,3-1-3,-1-4-1,3-4-1,0 0 18,1 0-10,3-9 5,-5-6-1,1-6-7,-4-1 1,-2-6-4,-4 0 0,-6-3 30,-3 0-7,0-2-27,0 0 1,-7 5-1,-4 1-14,-2 8-51,-1 10-65,-2 6-108</inkml:trace>
  <inkml:trace contextRef="#ctx0" brushRef="#br0" timeOffset="97714.0509">14186 2461 138,'0'0'118,"0"0"-70,0 0-38,0 0 15,0 0 14,0 0-39,0 26 0,0 5 46,0 7 15,0 0-10,0-2-8,0-3-26,0-3 8,0-2-25,0-3 7,0-3-3,0-1 1,0-4-5,0-3 0,0-4-6,0-5-12,0-2-55,0-3-82,0 0 25,0-12 17</inkml:trace>
  <inkml:trace contextRef="#ctx0" brushRef="#br0" timeOffset="98130.6488">14207 2495 125,'0'0'54,"0"0"0,0 0 14,0 0-48,0 0 54,0 0-28,-1-49-46,11 67-6,7 13 4,5 5 2,3 3 4,1 0 4,-2-4-7,0-2 6,-2-5 5,-1-4 12,-2-1-18,0-5 0,-5-3-1,1-3 2,-6 0-9,-2-4 2,-2-2 0,1-3 10,-3-3-10,-2 0 11,1 0 47,-2 0 3,3 0 15,-2-12-39,4-5-36,2-7 7,5-4-6,2-9-2,0-3 0,1-5-33,2 1 3,-4 4-29,-2 9 14,-3 7 23,-3 6-83,-4 9 24,1 5-74,-2 4-45</inkml:trace>
  <inkml:trace contextRef="#ctx0" brushRef="#br0" timeOffset="100182.3155">14728 2880 103,'0'0'104,"0"0"-31,0 0 26,0 0-24,0 0-18,0 0-48,0-6 5,0 6-28,0 0-13,0 0-133,0 0 5</inkml:trace>
  <inkml:trace contextRef="#ctx0" brushRef="#br0" timeOffset="100398.4586">15091 2881 206,'0'0'119,"0"0"-75,0 0-9,0 0-35,0 0 4,0 0-4,0 0-123,3 2-118</inkml:trace>
  <inkml:trace contextRef="#ctx0" brushRef="#br0" timeOffset="100599.0033">15359 2895 306,'0'0'109,"0"0"-76,0 0-7,0 0-26,0 0 1,0 0-2,0 2-152,-9 1-168</inkml:trace>
  <inkml:trace contextRef="#ctx0" brushRef="#br0" timeOffset="103922.8361">7431 4268 87,'0'0'144,"0"0"-67,0 0-33,0 0 6,0 0 24,0 0-16,-12-50 8,4 43-22,-3 2-32,-1 0-1,-6 2-11,4 2 0,-8 1-2,4 0 4,-7 0-4,-1 11 2,-2 2-7,0 6 6,-4 7 1,1 11 0,1 9-6,3 10 8,9 2-2,7 1 0,6-6-9,5-7 3,3-7 6,15-7 0,3-5-11,10-4 14,8-5-3,4-6 0,8-8-6,4-4 2,-1-3-43,1-15-109,-6-1-74</inkml:trace>
  <inkml:trace contextRef="#ctx0" brushRef="#br0" timeOffset="105110.7181">7743 4255 53,'0'0'60,"0"0"8,0 0 33,0 0-44,0 0 13,0 0-23,0 0 13,-6-23-4,6 23-41,-2 0 0,2 0-15,0 0-20,-1 19 10,1 13 10,-3 10 4,0 14-1,0-1 1,-2 1-4,2-4 0,-1-12 0,4-8-1,0-7 2,0-4-1,0-3 0,0-3-3,6-3 2,6-4-9,4-5 8,7-3-7,2 0 10,3 0-1,2-8 14,-5 0-14,-5 1 0,-4 4-62,-5 3-54,-4 0-44,-1 0-52</inkml:trace>
  <inkml:trace contextRef="#ctx0" brushRef="#br0" timeOffset="105595.3399">8307 4162 243,'0'0'158,"0"0"-67,0 0-54,0 0-5,0 0-32,0 0-16,-12 43 7,9-4 8,-2 2 2,1-2 12,1 1-11,0 1 2,-2-1-4,4-2 3,-2-3-6,3-6 3,0-1-3,0-4-18,0-6-80,0-8-107</inkml:trace>
  <inkml:trace contextRef="#ctx0" brushRef="#br0" timeOffset="105927.3971">8375 4107 186,'0'0'61,"0"0"-4,0 0-18,0 0-13,0 0-3,0 0-23,36-29-2,-15 62 2,3 8 8,-3 4 40,-2-3-2,-2-3-46,-4-3 4,2-1-4,0-2 6,-5-3-7,2 0 1,-4-6 0,-4-1 13,-1-5-6,-1-3-7,-2-3 0,0-2-72,0-3-104,-3-6-97</inkml:trace>
  <inkml:trace contextRef="#ctx0" brushRef="#br0" timeOffset="106112.3425">8398 4410 204,'0'0'147,"0"0"-119,0 0-28,0 0-2,0 0 2,89-52-1,-59 47-5,-3 5 4,-2 0-70,-4 0-106</inkml:trace>
  <inkml:trace contextRef="#ctx0" brushRef="#br0" timeOffset="106651.4911">9024 4159 273,'0'0'147,"0"0"-80,0 0-53,0 0-6,-89-64-8,67 53 3,0 4-2,5 4-1,3 1 0,1 2 0,5 0-2,1 15-3,5 6-3,2 6-4,0 5 6,12-1 5,14 0 1,2-3-3,6 0 2,-4-3 1,-3-3 0,-5-1 1,-7 0-3,-4-3 2,-4-1 0,-4 0 5,-3-3 3,0 0-6,0-2 23,-13 2-4,-1-2 9,-3-2-25,-2-1 6,0-2-2,0-4-5,5-3-4,-2 1 0,4-1-22,0 0-34,0 0-70,3 0-107</inkml:trace>
  <inkml:trace contextRef="#ctx0" brushRef="#br0" timeOffset="107230.8625">9357 4128 264,'0'0'113,"0"0"-64,0 0-7,0 0-3,0 0 1,0 0 14,-46-68-41,26 68-7,-2 0-6,3 0 0,1 0-10,6 7 10,3 5 0,1 4 0,5 3-6,3 4 5,0 2-3,5 1 0,17-1-1,4-1 10,5-1-5,-4-2 0,1 1 0,-7-5-2,-6 0 2,-3 1 0,-5-3-3,-5 2 6,-2-1-3,0 1 1,0 1 7,-12-2-8,-4-1 0,-1-4 1,-4-2 7,-1-4-6,-2-4-4,3 1-6,-1-1-61,1-1 8,6 0-87,-3 0-104</inkml:trace>
  <inkml:trace contextRef="#ctx0" brushRef="#br0" timeOffset="107870.1709">9711 4024 206,'0'0'107,"0"0"-107,0 0-4,0 0 4,0 0 2,0 0 13,44 0 9,-24 0-6,13 0-2,2 0-6,0 0-2,-4 0-16,-4 0-37,-12 0-111,-6 0-37</inkml:trace>
  <inkml:trace contextRef="#ctx0" brushRef="#br0" timeOffset="108113.5314">9843 4024 36,'0'0'152,"0"0"-82,0 0-32,0 0-38,0 0 3,0 0 79,-14 71-53,12-40 14,2 1-33,0 0-1,0-3-3,0 0-6,0 1 0,0 2 8,0 1-1,0-2-7,-3 0 0,0-3-52,-3-7-133</inkml:trace>
  <inkml:trace contextRef="#ctx0" brushRef="#br0" timeOffset="108318.0723">9738 4471 117,'0'0'177,"0"0"-116,0 0 6,0 0 3,0 0-20,0 0-44,23-12-1,4 7-5,3 2 0,4 3-4,-4 0-4,-3 0-40,-3 0 3,-3 3-72,-3 4-60</inkml:trace>
  <inkml:trace contextRef="#ctx0" brushRef="#br0" timeOffset="109273.21">10470 4040 3,'0'0'129,"0"0"-44,0 0 0,0 0-5,0 0-15,0 0 13,-25-44-29,13 37-19,-6 3-18,0 1-10,-3 3-2,-1 0 0,5 0-1,-1 0-3,2 7 4,-5 8 0,0 6 0,-1 5 1,5 4-2,1 5 1,4 1-4,6 0-2,6-1 6,0-3 0,6-1 0,16-6-7,5-2 6,4-7 1,4-3 0,4-5-6,1-5 0,2-3-82,-7 0-87,-2 0-102</inkml:trace>
  <inkml:trace contextRef="#ctx0" brushRef="#br0" timeOffset="110090.9733">10879 3961 211,'0'0'136,"0"0"-66,0 0-38,0 0-32,0 0 11,0 0-11,-21 79 33,12-40-18,3-1 32,0-2-36,0-1-8,-3-2 7,0-1-1,0 1-9,3-3 0,-4 0 0,5-5-7,2-5-63,3-6-35,0-11-78</inkml:trace>
  <inkml:trace contextRef="#ctx0" brushRef="#br0" timeOffset="110407.321">10915 3911 164,'0'0'150,"0"0"-50,0 0-59,0 0 26,0 0-29,0 0-33,0-15-5,11 42-34,3 11 34,-1 5 5,1 2 1,-1 1 11,1-6-17,-1-1 8,-1-2 12,-1-4-18,-1-3 6,-1-3-8,-2 0 0,1-3 4,-2-3-4,1-5 0,-2 0 0,-1-6-57,1-7-55,-2-3-125</inkml:trace>
  <inkml:trace contextRef="#ctx0" brushRef="#br0" timeOffset="110623.4787">10843 4191 342,'0'0'104,"0"0"-95,0 0-9,0 0-8,0 0 6,102-14-10,-71 14-59,0 0-62,-5 0-96</inkml:trace>
  <inkml:trace contextRef="#ctx0" brushRef="#br0" timeOffset="111262.5896">11392 3979 260,'0'0'159,"0"0"-44,0 0-66,0 0-7,0 0-18,0 0-2,0-6-22,0 31-18,0 13 18,0 5 0,0 3 2,0-7-1,0-5 2,0-5-3,0-3 0,0-4 1,9 1-5,6-4 4,3-4-3,4-4-1,5-5 4,6-6 0,1 0 9,2-2-4,0-8-10,-3 1-29,-8 3-110,-7 1-100</inkml:trace>
  <inkml:trace contextRef="#ctx0" brushRef="#br0" timeOffset="112179.4428">12717 3875 100,'0'0'156,"0"0"-52,0 0 11,0 0-39,0 0-40,0 0-36,-9 37-19,9 3 19,0 2 14,0-1-3,0-5 4,0 0-6,0-3-9,0-1 0,0 1 10,0-1-13,0 0 3,-3-3-61,-1-10-53,4-11-168</inkml:trace>
  <inkml:trace contextRef="#ctx0" brushRef="#br0" timeOffset="112650.5533">12729 3852 198,'0'0'110,"0"0"-37,0 0-4,0 0-60,0 0 23,0 0-32,15 8-19,1 26 9,2 7 20,3 4-8,-3-1 16,1-1-12,-2 0-2,2-6-4,-1-4 9,0-2-8,1-6 0,-2-4-1,-1-4 6,-4-5 0,-2-5-6,-5-4 0,-2-3 4,-2 0 6,1 0 17,1-10 77,1-14-57,1-4-45,1-1 5,1-4-7,-4-1 10,-1-1-10,-2-1 0,0 4 0,0 0 0,-2 2 2,-5 4-2,-2 5 0,0 6-23,3 5 20,3 2-37,1 5-36,2 1-85,0 2-235</inkml:trace>
  <inkml:trace contextRef="#ctx0" brushRef="#br0" timeOffset="113226.4615">13411 3917 132,'0'0'131,"0"0"-38,0 0-74,0 0 2,0 0 19,0 0 13,-33-80-2,28 79-26,-2 1-14,-5 1-11,-7 20-10,-4 11 7,2 8 3,2 4 0,3 1 0,5 0 4,8-2-5,3-7 1,0-6-6,0-3-2,15-8 4,3-2 4,4-5-1,3-6 0,3-6 1,4 0 0,-1 0 5,-5-6-3,-4-6 0,-5-1 1,-5-2 18,-3-3-19,-5-5 31,-1-3-15,-3-1-2,0-5-2,0 3-13,-6-2-1,-1 3 0,1 5-5,0 7-4,0 6-45,0 6-9,1 4-34,-1 0-158</inkml:trace>
  <inkml:trace contextRef="#ctx0" brushRef="#br0" timeOffset="113630.9344">13705 3893 99,'0'0'89,"0"0"-11,0 0-43,0 0-24,0 0 3,0 0-10,26-11-1,-2 9 4,0-2 3,6 1 2,0 0-10,4 2-1,2-1 9,-2 1-10,-1 1 6,-5 0-6,-8 0-98,-5 0-32</inkml:trace>
  <inkml:trace contextRef="#ctx0" brushRef="#br0" timeOffset="113915.8596">13883 3869 30,'0'0'171,"0"0"-98,0 0-55,0 0-11,0 0 6,0 0 37,-16 79-4,15-48 5,-1 0-32,2 1-10,-1-2 0,-1 0-4,1-3 1,-2-1-6,1-5 0,-1-2 6,2-3-6,-1-3-8,-1-3-76,-4-4-137</inkml:trace>
  <inkml:trace contextRef="#ctx0" brushRef="#br0" timeOffset="115287.7536">15253 3807 86,'0'0'86,"0"0"4,0 0 4,0 0-26,0 0-34,0 0-32,-82-53 14,61 52-11,0 1 0,3 0-3,1 0-2,-3 0 3,4 14-3,-2 5 0,4 8 1,4 5-10,0 5 11,4 5-2,6 0 7,0 2-4,0-3-3,6-7 0,8-2-2,3-6-3,2-4 5,2-4 0,-1-4 3,-3-6 0,0-4-3,1-4 0,-5 0 0,-1 0-12,-6-3 4,-4-11 0,-2-1 0,0-4-30,0-1 28,-4 2 0,-7 1 6,3 4 4,1 2 6,2 4 24,5 1 3,0 0-28,0 0 0,5 1-5,10 2-10,3 3 3,1 0 7,-3 3 0,1 12-4,-4 6 0,-4 2 4,-2 0 0,-4 1 4,-1-2-8,-2-2 7,2-2-3,-2-1 0,0-1-20,0-1-38,0-4-99</inkml:trace>
  <inkml:trace contextRef="#ctx0" brushRef="#br0" timeOffset="115720.085">15597 3852 212,'0'0'145,"0"0"-28,0 0-43,0 0-20,0 0-54,0 0-19,-28 38 17,20-1 4,3 2 5,1-2 4,-1-4-8,5-3-3,-5 0 0,1 0 2,0-1 5,-2-2-7,3-4 2,1-9-2,2-3-48,0-5-31,0-6-66,0 0-20,8-6 66</inkml:trace>
  <inkml:trace contextRef="#ctx0" brushRef="#br0" timeOffset="116005.2657">15652 3824 75,'0'0'84,"0"0"4,0 0-21,0 0 52,0 0-20,0 0-25,13-73-74,-3 93-4,4 13 1,5 8-1,0 4 4,-3 0 5,-2-3-5,-2-4 4,-1-4 0,-1-5-3,-2-4-2,-1 0 0,-2-2 1,-2-5 9,-1-2-9,0-4-7,-2-3-84,0-6-123,0-3-53</inkml:trace>
  <inkml:trace contextRef="#ctx0" brushRef="#br0" timeOffset="116174.5555">15616 4087 93,'0'0'184,"0"0"-154,0 0-16,0 0-14,0 0 3,0 0-3,77-42 1,-53 40-1,0 2 0,-6 0-139</inkml:trace>
  <inkml:trace contextRef="#ctx0" brushRef="#br0" timeOffset="116521.8614">15972 3762 369,'0'0'92,"0"0"-71,0 0-21,0 0-1,0 0 1,79-21 0,-34 19 8,-2 2-14,-5 0 6,-7 0-2,-7 0 0,-6 0-86,-6 7-54,-6-3-39</inkml:trace>
  <inkml:trace contextRef="#ctx0" brushRef="#br0" timeOffset="116775.8092">16177 3756 98,'0'0'252,"0"0"-180,0 0-72,0 0 0,0 0 20,-33 87 13,28-54 0,4 0-16,1-2 3,0-3-14,0 0-2,0-3-4,0 0 0,0 0 0,0-1 7,0-3-7,0-3 0,6-5-86,0-5-110,1-5-73</inkml:trace>
  <inkml:trace contextRef="#ctx0" brushRef="#br0" timeOffset="117092.2369">16353 3819 271,'0'0'99,"0"0"-37,0 0-15,0 0 46,0 0-49,0 0-44,0 17-29,0 17 29,1 2 6,1 2 2,-1-5 0,-1-3-8,2-2 0,1-2 7,0 2-1,-3-4-12,0-2-2,0-4-98,0-4-36,0-8-79</inkml:trace>
  <inkml:trace contextRef="#ctx0" brushRef="#br0" timeOffset="117339.3364">16420 3772 205,'0'0'108,"0"0"9,0 0-80,0 0-10,0 0-25,0 0 38,46-70-23,-26 66-14,0 4-1,3 0 0,-5 0-2,1 0 0,-5 9-32,-1 2-23,-6 3-81,-4 2-40,-3 1 28</inkml:trace>
  <inkml:trace contextRef="#ctx0" brushRef="#br0" timeOffset="117555.5052">16459 3893 63,'0'0'150,"0"0"-57,0 0 8,0 0-2,0 0-64,0 0-14,-2 0-21,11 0-7,6 0 7,6 0 0,-3 1 0,-2 6-2,-4 3-49,-2 3-31,-7 3-90,-3 0-73</inkml:trace>
  <inkml:trace contextRef="#ctx0" brushRef="#br0" timeOffset="117762.5578">16383 4176 97,'0'0'13,"0"0"13,0 0 22,0 0 25,0 0 32,0 0-37,80 7-39,-57-7 5,0 0-34,0-4 8,-4 2-8,-1 2-19,-6 0-41,-2 0-123,-7 0-32</inkml:trace>
  <inkml:trace contextRef="#ctx0" brushRef="#br0" timeOffset="124671.339">17716 4056 141,'0'0'158,"0"0"-144,0 0-14,0 0 5,0 0-2,0 0 32,0 0-35,-3 2 4,3 1-9,0 0 6,8-3-1,7 0 0,5 0 0,3 0-6,4-11-80,-2-5-43,-4 3 57,-7-2 14</inkml:trace>
  <inkml:trace contextRef="#ctx0" brushRef="#br0" timeOffset="125078.9195">17882 3959 44,'0'0'59,"0"0"-11,0 0 46,0 0-44,0 0-1,0 0-49,-9-1 12,3 20-12,0 4 0,2-1 7,2 1 1,0-4-3,2-2-5,0-2 0,0-3 3,2-1-6,7-2 3,2-3 0,5-3-1,1-3 9,5 0-2,2-5-4,1-10 7,-1-2-7,-5-2 0,1-4 0,-5 2 7,1-1-2,-4 1-7,0 4 0,-3 4 2,-6 5 28,1 4-6,-4 0 20,0 4 40,0 0-69,2 0-15,1 0-17,4 11-4,2 4 19,2 2 2,0-1 0,0 1 4,-1-4 1,1 1-5,-2-2 0,-6 0-11,-2 0 8,-1 0-65,-1 0-25,-15-2-54</inkml:trace>
  <inkml:trace contextRef="#ctx0" brushRef="#br0" timeOffset="125326.3514">17946 3761 319,'0'0'56,"0"0"-36,0 0-15,0 0-5,0 0 0,0 0-6,-18-23 6,18 23-87,0 0-135</inkml:trace>
  <inkml:trace contextRef="#ctx0" brushRef="#br0" timeOffset="127880.4636">19277 3985 107,'0'0'77,"0"0"-77,0 0-2,0 0 2,0 0 10,0 0-9,-2 6 7,7-6 32,7 0 13,6 0-4,6 0-36,1 0 2,6 0 2,0-2-10,-1-7-4,0-3-3,-6-1 0,-1-2 2,-3-3-2,-4-2-3,-5 0 0,-2-2-3,-3 1 6,-1 3 0,-2 3 0,0 2 2,-3 6-1,0 1 4,0 4 14,0 1-8,0 1 4,4 0-15,-1 6-26,2 9 24,2 3 4,1 0-1,2-1-1,-1-2 4,2 1-8,-1 1 4,2 1 0,-3 2 3,1 1-1,-1 0 1,-4 0-3,-4-3-2,-1-3 0,0-2-27,-3-2 3,-8-4 19,-2-2-7,1-5 14,-1 0 8,2 0-4,2 0 3,-1-5 11,3-2-5,4-2 2,3 0-8,0 2 7,0-1-14,0 2 3,0 2-4,4-3 1,11 1-5,3 1 1,6 0 7,3-1-3,4 1 0,0 1 3,1-3-3,-1 3 0,0 0-20,1-4 20,-4-1-19,-3-1 7,-3-2-2,-2-2 14,-1 0 6,-3 0-6,-3 0 5,-7 2 7,-3 3 1,-3 1 37,0 3-27,0 1-3,0 1 3,0 3 5,0-1-12,0 1-4,0 0-12,0 3-12,0 11 11,0 2-3,0 0 0,0 1 4,0-2 0,4-3-6,4-2 7,2-2-1,1-2 0,2-3-26,0 0 17,1-3-14,1 0 10,-2 0 11,1 0-19,-5-7 21,1-7 0,0-3 9,-1-2-1,2-2-8,-1 1 7,-1 5 22,-3 3-29,0 3 31,0 5-6,-5 2-24,3 2 6,0 0-7,4 3-4,1 14-10,2 2 22,0 1-8,2 1 0,-4-3 2,0 0-3,-4-3 1,-2-1 0,1-2-1,-4-2 8,1-1-7,-1-3 0,0 1 6,0-3-10,0-3 5,0 1-1,0-2 11,0 0-3,0 0-7,0 0 2,0 0 6,0 0 4,0 0-4,0 0 4,0 0 22,0 0-34,0 0 14,0 0-15,0 0 10,0 0-5,0-5-5,0-6 0,3-2-10,5-5 2,0-1 4,5-2-5,0-1-32,4 3 38,-4 4-6,-1 1 9,2 5-7,-5 3 7,0 3-3,1 3 3,-1 0-11,0 0 6,4 3 1,-2 11 4,2-1-7,-2 4 12,-4-1-5,-1-1 0,1 2-3,-4-3-1,0-3 4,-3-1 0,3-4 3,-1-2 4,-2-3-7,1-1 0,1 0 4,-2 0 4,3 0-6,2-1 17,2-12 17,5-4-35,3-1-1,1 0 0,5 0-4,-3 3-10,-2 6 14,-5 3-5,-5 4-8,-3 2 6,1 0 2,2 0 1,2 5-3,-2 5 6,3 3 2,-1 0-1,3-1 7,-2-1-4,1-3-4,-1 0 1,-1-2 0,-1-1-2,0-1 3,3 1-1,-3-4 6,5-1-6,-2 0 0,1 0 0,4-1 3,-2-11 7,4-4-9,-2-3 3,-1-1 5,-2 1-5,-1-2-4,-4 1 0,-2 1 1,-4 3 8,-1 6-5,0 4 1,0 4 23,0 2-25,0 0-3,0 2-17,0 14-3,0 5 18,0 4 4,0-6-2,5 1 2,2-4 1,1-4-6,4 1 3,-2-3-9,3-4 7,4 0-87,-1-4-99,-1-2-156</inkml:trace>
  <inkml:trace contextRef="#ctx0" brushRef="#br0" timeOffset="128087.5164">21025 3643 299,'0'0'107,"0"0"-64,0 0-13,0 0 3,0 0 28,0 0-58,-3-41-6,3 41-57,0-1-152</inkml:trace>
  <inkml:trace contextRef="#ctx0" brushRef="#br0" timeOffset="128550.7541">20125 3593 495,'0'0'85,"0"0"-57,0 0-28,0 0 3,0 0-4,0 0 1,0-10-68,5 16-226,1 3 46</inkml:trace>
  <inkml:trace contextRef="#ctx0" brushRef="#br0" timeOffset="129706.7208">21212 3953 1,'0'0'78,"0"0"-26,0 0 20,0 0 0,0 0-41,0 0 7,78-18-29,-58 10-3,3-2 9,-2-2-10,-3-3-2,1-3-3,-3-3 7,1-3-4,-5-3 2,-2-4 20,1-3 19,-2-3-41,-3-2 8,1-1-9,-1 1 7,-2 0-7,-2 4 3,-2 7-5,0 5 22,0 6-11,0 6 32,-2 7-17,1 3-17,-1 1-9,-1 0 0,-2 0-17,-7 22 14,-5 17 0,-1 16 3,2 8 0,7 2-9,4-4 6,5-6 3,0-9 0,8-7 2,8-5 2,2-8-4,5-3 0,0-7-18,4-3-17,1-6-44,-2-7-115</inkml:trace>
  <inkml:trace contextRef="#ctx0" brushRef="#br0" timeOffset="130709.128">21977 3750 163,'0'0'69,"0"0"-31,0 0 12,0 0 8,0 0 6,0 0-23,-76-34-30,54 34-11,-4 14 5,1 7-5,1 2 0,8 3 0,6-2-5,5-2 5,5-1 0,0-1-3,0-4-8,12 0 11,4-5 0,1-1-6,2-6-1,2-1-32,3-3 28,0 0-59,1-7-16,0-9 29,-2-2-58,-8-1 115,-1-2 18,-4 1 24,-6 5-3,-1 2 10,-3 5 6,0 2 48,0 3-22,0 2-62,0 1-18,0 0-1,0 0-15,0 6 3,0 6-1,0 0 11,9-1-5,6-1-7,4-1 5,4-5-43,7-4-6,0 0 36,2 0-62,0 0 23,-4-9-2,-4-4 16,-5-4 23,-5-2 24,-7-4 23,-5-1 44,-2-2 2,0-2 2,-6-2-26,-6 1-19,-2 3 2,2 5-25,3 5 1,-1 4 37,2 4 8,4 4-20,1 2 5,3 2-20,0 0-6,0 0-8,0 0-21,0 0 0,9 9 4,7 2 17,4-2-11,7-3 11,3 0 6,4-2 0,-1 4-6,-5 1 3,-4 6-3,-5 5 0,-5 2-4,-5 4 4,-2 1-5,-3-3 10,-1 0-5,2-3 14,0-3-11,1-3 3,2-1-6,0-4 1,2-1-1,5-1 5,3-4 0,3 1 1,3-4-6,-2 1-6,2-1-76,-3-1-83,-6 0-87</inkml:trace>
  <inkml:trace contextRef="#ctx0" brushRef="#br0" timeOffset="132213.3102">23416 3834 139,'0'0'56,"0"0"-56,0 0-7,0 0 0,0 0 7,0 0 25,24 24 29,-10-20 7,0-3-42,2-1 3,-1 0-3,4 0 8,1-5 17,2-5-30,2-4 6,-3-4-1,0-3-15,-2-5 7,-4-4-9,-1-4 0,-5-7 18,-2-4-11,2-3-1,-2-3-8,-1-1 2,2 3-5,-3 5 3,0 3 0,-3 6 17,-2 6-15,0 5 7,0 6 5,0 5-13,0 8 21,0 3-16,-2 1-3,2 1-3,-2 1-17,-1 23 3,0 14 10,-3 10 1,1 6 2,2 0 1,3 0 0,0-2-5,0-6 5,4-1 0,7-5 0,4-6 0,0-2-3,3-7 3,-2-4 0,2-4 2,0-3-1,-3-6-1,1-1 0,1-6 4,-1-1-8,1 0 4,-1 0 0,0-6-5,2-7 2,0-4-10,0-1 4,-6-2-15,-5 4 24,-4 0 0,-3 3 0,0 4 5,0 5 6,0 1-9,-4 3-2,-5 0-13,1 0 13,-1 10-15,-1 7 15,6 4-10,1 0 9,3 0 1,0-3 0,1-3-4,11-3-5,-2-2 9,3-1 0,1-4 5,1 0 0,2-4-8,-1-1 3,2 0-37,-3 0 30,-2-9-36,-5-3 6,-5-1 31,-3-2-7,0-3 12,0-2-7,-14 1-12,-3-1 13,0 2 11,-1 4-4,6 2 29,2 3-21,4 2 13,4 2 24,1 2-40,1 3 22,0 0-27,0 0-6,12 0-2,7 0 9,6 0-1,2 0 0,0 0 6,1 0-20,0 0 8,-2 0-76,1-2-4,-2-3-156</inkml:trace>
  <inkml:trace contextRef="#ctx0" brushRef="#br0" timeOffset="132676.5655">23314 3518 153,'0'0'147,"0"0"-124,0 0-19,81-7 32,-43 7 1,9-2-28,5 0 19,0 2-20,-2 0-7,-3 0 5,-5 0-2,-4 0-8,-5 0-39,-7 0-83,-7 0-31</inkml:trace>
  <inkml:trace contextRef="#ctx0" brushRef="#br0" timeOffset="134380.5617">23803 3536 7,'0'0'21,"0"0"-18,0 0 10,0 0 9,0 0-4,0 0-1,0 0-7,-13-11 7,13 10 36,0 1-21,0-2 21,0 1-24,0 0-18,0-1 1,13-1-4,7 0 8,1-2-13,4 1-1,2 1-2,0-1 5,-6 2-1,1 2-4,-3-1 0,-2 1-13,-2 0-63,-6 0-34,-5 0-12</inkml:trace>
  <inkml:trace contextRef="#ctx0" brushRef="#br0" timeOffset="135382.5769">25488 3236 149,'0'0'75,"0"0"-66,0 0 41,0 0 49,0 0-31,0 0-31,-49-3-33,34 23 3,-3 9-7,0 7 0,1 2 1,1 2-4,4 1 3,5 0 0,4 1-3,3-2 1,0-1 2,7-4-2,8-3 2,4-7-6,4-4 8,1-6-2,4-7 6,1-4 4,2-4-8,-3 0 7,1 0-7,-3-7 31,1-7-20,0-2 17,0-5 16,-3-5-46,-3-6 15,-2-4-9,-5-1 0,-4-4 9,-3 0-8,-7 0-6,0 1 5,0 1 2,-13 0-8,-5 1 0,-1 3-19,-2 6 18,1 11-22,-2 10-11,-6 8-34,-7 12-103,-2 18-91</inkml:trace>
  <inkml:trace contextRef="#ctx0" brushRef="#br0" timeOffset="135699.475">25473 3512 343,'0'0'35,"0"0"-35,0 0-12,0 0-11,0 0 14,0 0 9,80 83 4,-57-56 1,-1-3-3,4 2 5,-1-1-6,2-1-1,-5-1 3,1 0 0,-6-4-2,-3 1-2,-1-4-13,-5-2-73,1-4-22,-3-2-31</inkml:trace>
  <inkml:trace contextRef="#ctx0" brushRef="#br0" timeOffset="136222.9575">26165 3312 203,'0'0'79,"0"0"17,0 0-39,0 0 16,0 0-47,0 0-26,-9 11-13,9 18-5,0 9 18,0 4 0,0 2 5,9-5-8,3-6 3,2-3 0,2-4-3,2-3 4,-2-5-1,4-5 0,-2-4-5,1-6 3,3-1 0,-1-2 4,3 0 16,-3-5-13,-4-7-5,-3-3 40,-3-2-19,-2-4 15,0-4-11,-3 0-20,0-5 7,-2 1-12,6 0 0,-1 2 0,4 3-77,3 4-34,-3 5-186</inkml:trace>
  <inkml:trace contextRef="#ctx0" brushRef="#br0" timeOffset="136968.1962">26735 3274 344,'0'0'157,"0"0"-110,0 0-29,0 0-18,0 0-12,0 0-7,-4 46 0,-5-6 19,-2 6 3,2-2-2,3-3 0,2-3 0,2-6 4,-1-1-5,1-6 0,0-4 4,-1-5-1,2-6-3,1-4 0,0-4-16,0-2-32,0 0 28,0-6 17,0-12 3,6-8 9,5-7-7,3-3 2,2-3 6,1-3-6,0-1-7,0 2 3,-2 5 0,-6 8 26,0 6-22,-6 8 70,0 7-14,-2 2-32,-1 5 1,0-2-29,0 2 2,2 0-8,4 21-18,3 11 24,1 7-9,-1 5 16,0-5-8,-1 0 1,2-3 0,0-3 7,0-3-5,0-4-2,-1-5 1,-3-4 7,2-2-16,1-4-12,-1-1-73,-2-7-79,0-3-152</inkml:trace>
  <inkml:trace contextRef="#ctx0" brushRef="#br0" timeOffset="137156.1395">26793 3566 111,'0'0'231,"0"0"-231,0 0-105,0 0 91,0 0 14,91-19 12,-64 19-4,-3 0-7,-6 0-2,-3 0-48,-3 5-117</inkml:trace>
  <inkml:trace contextRef="#ctx0" brushRef="#br0" timeOffset="137989.3294">27177 3295 99,'0'0'224,"0"0"-104,0 0-38,0 0-6,0 0-76,0 0-5,-5 36-21,4 0 15,-1 3 10,2 2 1,0-3 0,0-5 4,0-3 0,0-3-4,0-4 0,0-1 6,0-2-6,0-5 0,0-3 0,0-6-2,0-3-21,0-3-16,3 0-6,1 0 31,3-12 13,0-12 2,2-6 0,4-8 4,3-4-1,0-3-4,0-2 0,1 1 3,-8 5 0,0 5 5,-6 7 30,-2 8 45,-1 5-57,0 7 2,0 4-28,2 5 2,6 0-6,5 21-31,3 14 35,0 5-12,2 4 17,-3 0-5,1-5 0,0 0 4,1-4-8,2-6 4,-2-3 0,-1-4 5,-3-6 3,-3-6-8,-1-4 0,0-1-1,0-5-8,4 0 17,-1-1-8,-1-14 16,0-6-10,-4-4-2,-3-3-4,-2-3 8,-2-1-12,0-2 4,0 0 0,0-3 4,0 5-2,0 3-3,0 6 1,0 10-20,0 5 3,0 4-75,0 1-32,0 3-45,0 0-49</inkml:trace>
  <inkml:trace contextRef="#ctx0" brushRef="#br0" timeOffset="139715.7623">27786 3274 9,'0'0'94,"0"0"-9,0 0-2,0 0-9,0 0-25,0 0 6,-19-16 15,19 16-17,0 0-9,0 0-26,0 0-18,0-2-2,0 2-36,8 0 23,10 0 15,7 0 6,4 0 9,1 2-15,1-1-1,-4-1-1,-2 0 2,-1 0 0,-6 2-31,1-1-59,-7-1-16,-2 2 2,-5-1 0,-5-1-23</inkml:trace>
  <inkml:trace contextRef="#ctx0" brushRef="#br0" timeOffset="140032.2082">27930 3233 63,'0'0'188,"0"0"-168,0 0-20,0 0-10,0 0 10,-10 95 71,7-58-19,2-4 3,-1-2-35,2-2-17,0-1 18,0 1-21,0-1 4,0 1 3,0-2-7,0-3-28,0-2-112,2-8-79</inkml:trace>
  <inkml:trace contextRef="#ctx0" brushRef="#br0" timeOffset="140618.1316">28187 3243 95,'0'0'104,"0"0"-36,0 0-35,0 0 56,0 0-35,0 0-51,-36-3-3,32 30-16,-3 10 13,3 5 6,2 2-1,2-3 22,0-4-19,0-5-3,6-2-2,8-3-16,5-3 16,0-6 2,1-4 1,4-7 10,0-4-4,2-3-7,-4 0-2,-2-3 6,-3-10-6,-1-3 1,0-5 1,-2-2 13,0-6-3,-1-1-2,-5-3 9,-2 0-14,-5-1 8,-1 3-13,0 1-11,0 6-29,0 6-126,0 5-70</inkml:trace>
  <inkml:trace contextRef="#ctx0" brushRef="#br0" timeOffset="141034.8279">28670 3232 63,'0'0'104,"0"0"-7,0 0-33,0 0 40,0 0-104,0 0 0,-1 40-2,-2-2 2,0 3 19,1-4 23,2 0-35,0-5-2,0-3 3,0 0-1,0-3-7,0-4 0,2-4-2,-2-3-6,1-2-20,1-5-39,-1-5-48,2-1-83</inkml:trace>
  <inkml:trace contextRef="#ctx0" brushRef="#br0" timeOffset="141583.0559">28706 3401 39,'0'0'39,"0"0"7,39-109-4,-29 81 54,-4 5-22,-1 7 19,-2 3-33,1 5-46,1 3 11,0 3-25,3 2-1,3 0-4,3 18-12,1 10 14,2 6-6,-4 1 5,-1 1 4,-5-4 2,-2-6 2,-2 2-4,0-5 7,-1-5-4,-2-3-3,1-5 2,-1-4 6,2-5-8,-1 1 0,1-2 0,-1 0 11,3 0-11,1-10 8,1-11-3,4-3 1,5-5-6,2-4 0,2-2 0,-2 3 7,-3 7-10,-5 7 3,-2 8 0,-6 8 6,-1 2 21,3 0 0,-3 2-27,3 18-26,0 6 24,4 5 1,-2 0 1,-1-1-1,-2-3 3,-2-2-2,0 1 1,0-2 6,0-1-7,0-2 0,0-3 3,0-3-5,0-2 2,0 1-7,0-2-24,-2-5-100,2-4-106</inkml:trace>
  <inkml:trace contextRef="#ctx0" brushRef="#br0" timeOffset="142353.2233">29768 3183 74,'0'0'292,"0"0"-157,0 0-76,0 0-13,0 0-23,0 0-2,0 1-21,0 19-36,0 9 31,-1 6 3,-5 1 2,3-1 7,0-5-7,1-1 7,-1-2-7,2 0 8,-2-3-9,0 1 1,1-4-17,-1-2-5,-1-6-13,3-4-32,1-4-37,0-5-53,0 0-59</inkml:trace>
  <inkml:trace contextRef="#ctx0" brushRef="#br0" timeOffset="142785.358">29810 3208 97,'0'0'141,"0"0"-56,0 0-8,0 0-4,0 0-19,0 0-34,8-38-20,-1 69-26,3 9 23,2 2 6,2-1 0,-4 0-3,2-7 0,-2-1 4,1-3-1,-2-2-2,3 0-1,-2-4 2,1-5-7,2-2 2,-1-6 3,0-5 10,2-3-7,-2-3 2,1 0-3,-1-2 3,0-11 9,-3-7-10,1-4 3,-1-3 20,-3-3-16,0-2 16,-1 1 2,-2-4-25,-3-3 25,0 1-21,0-1-4,0 2 5,0 3-2,0 6-8,0 6 1,0 9-49,0 6-5,0 6-72,0 0-259</inkml:trace>
  <inkml:trace contextRef="#ctx0" brushRef="#br0" timeOffset="143340.0319">30523 3214 10,'0'0'64,"0"0"13,0 0 46,0 0-27,0 0-13,0 0-58,-39-60-24,19 81-2,-6 11 3,-2 7-2,2 6 0,3 0 1,3 0-1,8-4 1,6-4 2,6-2-6,0-4-3,3-2 6,11-8 0,2-3 10,-1-7-10,3-5 3,-3-4 2,3-2 14,-3 0-17,3-7 7,-2-9 7,-3-5-11,1-4 25,-4-3 5,-2-2-10,-1-3-9,-2-2-7,-4 2-10,-1-2 1,0 2-34,0 2-16,0 5-63,-9 10-35,-4 4-38</inkml:trace>
  <inkml:trace contextRef="#ctx0" brushRef="#br0" timeOffset="143740.8567">30644 3219 7,'0'0'91,"0"0"-27,0 0-2,0 0 31,0 0-66,0 0-13,25-11 7,-6 11-19,3 0 15,-1 0-14,4 0 6,-1 0-3,3 0-5,4 0-1,-3 0 5,-4 0-5,-3 0-9,-6 0-53,0 0-38,-6 0-72</inkml:trace>
  <inkml:trace contextRef="#ctx0" brushRef="#br0" timeOffset="144056.9829">30780 3229 76,'0'0'187,"0"0"-157,0 0-30,0 0 0,0 0 19,-23 89 33,20-63-24,2-1-7,1 1-12,0-2-4,0-3 0,0-3-5,0 0 15,0-1-9,0-3-4,0 1-2,0-1 1,0-2-5,0-1-28,0 0-74,0-4-78</inkml:trace>
  <inkml:trace contextRef="#ctx0" brushRef="#br0" timeOffset="145761.1132">31914 3196 1,'0'0'134,"0"0"-34,0 0-43,0 0-11,0 0 24,0 0-29,-18-66 9,6 58-29,3 1-17,-3-1-4,2 0 0,-2 3 4,-5 2-4,-1 1 0,-4 2 1,-2 0-1,3 0-7,-1 9 6,-2 10-8,2 6 9,0 8-7,0 3 13,3 6-6,2-1 0,6-1-9,5-2 6,4-5-3,2-1 5,0-4-12,13-2 9,2-2 4,6-3-1,0-1 8,5-6-7,0-7 6,-3-4-5,-5-3 10,-2 0-3,-8 0-8,-4 0 1,-2-2 5,-2-8 8,0-5-14,0-2 0,-2-1 14,-2 3-8,-1 0-6,2 3 0,2 1-2,1 3-6,0-2 6,0 1 2,0 5-4,1-3 1,7 5 3,5 2-1,-1 0-11,4 0 4,-1 0 6,1 4 2,-2 10-8,-2 2 9,0 1-1,-5 0 0,0-1-8,-4-1 2,-3 0 6,0-1 0,0-1-9,0-1 9,0-1-15,-3-1-61,3 0-86,0-5-47</inkml:trace>
  <inkml:trace contextRef="#ctx0" brushRef="#br0" timeOffset="146932.8565">32253 3450 82,'0'0'184,"0"0"-95,0 0-7,0 0-43,0 0-7,0 0-19,-33-34-13,17 34 0,-4 4-2,-7 12 5,0 3-10,-3 1 7,11 1 0,2-2-4,10-4 4,4 2-3,1-4 1,2 1-24,0-2 25,0-3-5,11-2 6,4-2-6,1-2-1,5-3 6,-1 0-6,-1 0-32,-1-1 34,-3-13-25,-2-1 30,-4-2-10,-1 2 19,-1 2-9,-1 3 0,-5 6 5,-1 1 5,0 2 30,0 1-26,0 0-14,2 0-25,1 5 0,0 12 24,1 1 2,4 0-7,-2-1 7,6-5-1,0-2 3,2 1 4,5-5-7,0 1 0,3-2-32,2-5 9,0 0-53,3 0 24,-3 0 46,-5-10 1,-1-6 5,-4-2 35,0-3 15,-3-3 48,-1-1-34,-2-5-13,-2-5 5,0-3-41,-2-2 22,2-2-34,0-3 6,2-1 0,-1 3-7,2 3-2,-5 9 5,-1 8 5,-1 8-10,-2 5 18,0 4-17,0 2 10,0 4-11,0 0 0,0 0-3,0 13-30,0 17 12,0 15 11,-2 9 10,-2 2 9,2-4-5,2-2-3,0-8 0,0-6 1,0-4-4,5-5-2,4-4 4,2-4-1,2-2 1,2-3 0,4-4-1,0-2 1,1-3-2,1-3-2,-3-1-4,3-1 1,-4 0 9,0 0-2,-1-5 0,-2-11 9,-1-2-11,-1-3 2,-3-1-7,-2-1 2,-5 1-28,-2 0 5,0 6 8,0 2 8,0 5 11,-4 7 1,-4 2 0,2 0-9,-1 19 9,-5 5 0,6 3-5,3-2-6,3 3 4,0-4 0,0-2 7,4-2-1,8-3 5,2-4-4,0-4 0,4-5-16,2-2-43,-2-2-112</inkml:trace>
  <inkml:trace contextRef="#ctx0" brushRef="#br0" timeOffset="147481.0699">32337 3304 118,'0'0'36,"0"0"-31,0 0 9,101 0 29,-60 2-18,2 1 8,5 0 16,1 0-30,2-3-10,-4 0-9,-4 0 4,-6 0-3,-4 0 1,-8 0 2,-7 0-4,-6 0-24,-9 0-48,-3 0-41</inkml:trace>
  <inkml:trace contextRef="#ctx0" brushRef="#br0" timeOffset="193604.5038">12438 3595 69,'0'0'163,"0"0"-99,0 0-8,0 0 38,0 0-18,0 0 19,0 0-42,0 0-36,0 0 17,0-15-33,0 15 0,0 0-2,0 1-17,0 14 16,0 5-1,0-1 6,4 2-1,4-1-2,1-5-4,-2 1-2,2-5-50,2-2-7,0-1-49,0-7-87,-2-1-40</inkml:trace>
  <inkml:trace contextRef="#ctx0" brushRef="#br0" timeOffset="193820.6749">12593 3541 231,'0'0'163,"0"0"-114,0 0-49,0 0-13,0 0 12,0 0 1,0 48 18,0-28-13,0 1-5,0-3-35,5-2-126,-1-3-56</inkml:trace>
  <inkml:trace contextRef="#ctx0" brushRef="#br0" timeOffset="195246.2062">14396 3539 92,'0'0'124,"0"0"-29,0 0-31,0 0 16,0 0 1,0 0-31,0-3-5,0 2-23,0 1-17,0 0 4,0 0-9,0 0 0,0 0 0,0 1-28,0 11 9,0 5 12,-5 4-30,-6 2 0,-1 1-48,-4-1-86,-2-4-89</inkml:trace>
  <inkml:trace contextRef="#ctx0" brushRef="#br0" timeOffset="195562.5178">14549 3550 150,'0'0'240,"0"0"-137,0 0-50,0 0-20,0 0-30,0 0-3,0 3-7,-4 10 7,-4 7 0,2-1-1,0 4-20,-1 1-37,-1 0-91,-2-2-91</inkml:trace>
  <inkml:trace contextRef="#ctx0" brushRef="#br0" timeOffset="198585.7312">25100 2869 132,'0'0'160,"0"0"-97,0 0 8,0 0-22,0 0-5,0 0-44,0 0-3,0-9 2,0 9-22,0 12 23,0 3-5,0 3 11,0 3-6,0-1 0,0-1-10,2 1-36,2-2-90,1-4-47</inkml:trace>
  <inkml:trace contextRef="#ctx0" brushRef="#br0" timeOffset="198855.279">25257 2827 254,'0'0'173,"0"0"-97,0 0-19,0 0-41,0 0-16,0 0-11,0 6-15,0 14 18,0 4 8,0-1 5,3-2 6,-3-1-11,0 3-34,1 0-83,1-4-74</inkml:trace>
  <inkml:trace contextRef="#ctx0" brushRef="#br0" timeOffset="200289.9304">31293 2778 123,'0'0'156,"0"0"-63,0 0-35,0 0 12,0 0-5,0 0-28,0-5 10,0 5-33,0 0-11,0 0-3,0 0-9,0 0 1,0 0-13,-3 8 11,-5 3-2,-3 4-4,-1 1-26,0-1-25,0-2-87,1-5 2</inkml:trace>
  <inkml:trace contextRef="#ctx0" brushRef="#br0" timeOffset="200621.7239">31428 2781 188,'0'0'203,"0"0"-129,0 0-53,0 0-19,0 0 13,0 0-15,0-3 0,0 3-2,0 0-27,0 3 26,0 7-4,-3 4 7,-10 2-6,-4 5-5,-3 0-69,-4-1-79</inkml:trace>
  <inkml:trace contextRef="#ctx0" brushRef="#br0" timeOffset="202426.5654">33198 3786 333,'0'0'236,"0"0"-168,0 0-67,0 0 40,0 0-36,0 0-3,0 0-2,0 0-11,0 0-63,0 2-189</inkml:trace>
  <inkml:trace contextRef="#ctx0" brushRef="#br0" timeOffset="217515.5719">4207 5735 235,'0'0'82,"0"0"-42,0 0-40,0 0-8,0 0 4,0 0 8,0 0-4,0 0 17,98-19-11,-63 13-2,2 1-4,6-2-6,2-1 6,-3-1-128,-2 0-42</inkml:trace>
  <inkml:trace contextRef="#ctx0" brushRef="#br0" timeOffset="217819.314">4434 5680 212,'0'0'163,"0"0"-123,0 0-40,0 0 0,0 0-7,0 0 7,-8 67 13,8-37-7,0-1 19,0-2-19,0 2 5,0-1-5,0 6 1,0 2-13,0 3 6,0 2-13,0-2-35,0-3-61,-6-5-17,-3-9-41</inkml:trace>
  <inkml:trace contextRef="#ctx0" brushRef="#br0" timeOffset="218001.2201">4301 6202 170,'0'0'188,"0"0"-84,0 0-4,0 0-65,0 0-17,0 0-18,-10 0-35,26 0 35,2 0-6,10 0 19,2 0-26,0 0 8,4 0-96,-4 1-90,-6 2-41</inkml:trace>
  <inkml:trace contextRef="#ctx0" brushRef="#br0" timeOffset="218918.9325">4962 5910 216,'0'0'115,"0"0"-25,0 0-26,0 0 13,0 0-23,0 0-38,-47-36 16,36 28-29,0 0 7,-2 4-7,1 0-1,-2 2-4,1 2-3,4 0 4,0 0-4,2 0 6,1 10-1,3 6 0,1 5-10,2 3 8,0 5 0,2 0-1,14 3-6,2-3 1,6-1 7,-2-4 1,2 1-3,-6-4 3,-3 3 0,-8-2 0,-5 1-3,-2-1 8,0-2-2,-5-4 2,-8-3 3,-2-5-5,0-1 3,-6-3-2,0-2 11,-1-2-14,0 0-1,2 0-15,-1 0-67,6 0-71,-1-3-233</inkml:trace>
  <inkml:trace contextRef="#ctx0" brushRef="#br0" timeOffset="219968.5081">6694 5580 105,'0'0'180,"0"0"-62,0 0-32,0 0-6,0 0-13,0 0-4,-46-58-53,28 53 4,4 3-14,-5 2-2,-2 0 2,-3 7 0,-1 14 0,-5 9 0,5 10 0,-2 7 0,4 3 0,7-2 4,10-2-10,6-3 6,0-1 0,6-7-7,13-4 11,1-4-5,7-1 1,1-5-8,3-3 8,10-8 0,6-4 2,7-4-4,0-2-106,-2 0-166</inkml:trace>
  <inkml:trace contextRef="#ctx0" brushRef="#br0" timeOffset="220808.3072">7071 5483 144,'0'0'154,"0"0"-25,0 0-53,0 0 13,0 0-47,0 0-20,-16-5-22,13 28-5,-3 13 5,-2 14 0,1 3 12,3-1-16,1-6 4,0-8 0,1-3 3,2-6 4,0-1-7,0-4 0,0-3-5,0-5-3,9-3 8,3-2-10,3-4 6,6-3 1,4-2 3,5-2 0,4 0 10,2 0-25,0-3 13,0 0-82,-2-1-75,-2 0-139</inkml:trace>
  <inkml:trace contextRef="#ctx0" brushRef="#br0" timeOffset="221309.4463">7673 5442 349,'0'0'73,"0"0"-23,0 0-23,0 0 28,0 0-27,0 0 4,-27-12-32,25 35-10,-2 11 9,-1 6 2,2 2 3,2 2 4,-2 0-1,0-2-7,-1-4 0,1-5 0,1-3-3,2-3 3,0-3-4,0-3-5,0-6-73,0-6-39,0-8-42,9-1-78</inkml:trace>
  <inkml:trace contextRef="#ctx0" brushRef="#br0" timeOffset="221625.9153">7687 5449 82,'0'0'136,"0"0"-4,0 0-37,0 0-44,0 0 6,0 0-14,-7-30-33,7 30-10,0 6-27,12 17 27,5 7 2,3 7 0,-2 4 26,0 0-16,-3 2-6,-6-2 6,3-3-11,-5-2-1,-1-6 8,0-4-1,-3-2-2,2-8-5,-2 1-34,-3-8-34,0-6-124,0-3-84</inkml:trace>
  <inkml:trace contextRef="#ctx0" brushRef="#br0" timeOffset="221799.2015">7679 5696 338,'0'0'155,"0"0"-99,0 0-47,0 0-8,0 0-1,0 0-6,68-65 1,-38 62 5,-1 2-43,-4 1-126,-1 0-87</inkml:trace>
  <inkml:trace contextRef="#ctx0" brushRef="#br0" timeOffset="222305.3158">8363 5413 397,'0'0'92,"0"0"-86,0 0 7,-96-41-3,63 41 14,0 0-24,3 0 34,6 2-33,5 9 3,4 0-4,7 5-2,4 3-4,4 5 0,0 5 6,12 2-5,15 2-3,3-1 3,1-2-12,3 2 17,-2-5 10,-4 2-7,-6-4-3,-3-2 4,-8-2 6,-2-2-10,-7 1 0,-2-2 2,0-3 30,-8-3-12,-6-3 17,-2-4 19,-6-4-48,-1-1 17,-5 0-25,0-6 6,-2 0-13,3-1-6,0 4-33,5 1-45,5-1-142</inkml:trace>
  <inkml:trace contextRef="#ctx0" brushRef="#br0" timeOffset="222844.4433">8763 5445 389,'0'0'77,"0"0"13,0 0-69,0 0 9,-46-86 4,38 77-13,-2 3 17,-2 3-34,0 3-1,-6 0-6,-4 3 1,1 13 2,0 2 0,2 4 5,8 0-12,5 2 7,6 5 0,0 0-3,2 0-4,13 2 5,12-3-7,3-2 4,1-1 3,5-4 4,-5 0-2,-4-3 4,-5 1 0,-4-3-4,-9 1 0,-1 0 0,-8 1-4,0-2 10,-8 2-6,-11 0 22,-4-3-17,-4-4-4,0-8-1,1-3 5,0 0-16,1 0 8,2-8-33,3-1-39,-1-1-87,6-2-201</inkml:trace>
  <inkml:trace contextRef="#ctx0" brushRef="#br0" timeOffset="223392.5044">9095 5336 362,'0'0'157,"0"0"-115,0 0-42,0 0-1,0 0-3,0 0 4,114-38 7,-75 31-4,0 3 0,-8 2-3,-7 2-82,-6 0-105,-4 0-90</inkml:trace>
  <inkml:trace contextRef="#ctx0" brushRef="#br0" timeOffset="223646.4352">9209 5309 187,'0'0'133,"0"0"-102,0 0-13,0 0 32,-31 77-22,31-49 37,0 3-11,0-3-51,0 3 10,0-3-12,5 4 3,-4 2 9,2-1-12,-3 0 7,2-2-8,-1-7-5,1-5-50,2-5-87,-3-5-101</inkml:trace>
  <inkml:trace contextRef="#ctx0" brushRef="#br0" timeOffset="223831.3442">9129 5772 314,'0'0'148,"0"0"-79,0 0-60,0 0-18,0 0-10,0 0 19,35 0 10,-3 0-4,7-2 8,1 1-11,-1-1-3,4 2-10,-6-3-67,-4 3-106,-6 0-85</inkml:trace>
  <inkml:trace contextRef="#ctx0" brushRef="#br0" timeOffset="224549.2074">9952 5323 63,'0'0'135,"0"0"-37,0 0-9,0 0-19,0 0-7,0 0-2,-28-44-51,13 44 2,-4 0-12,-7 0 2,-5 9-8,0 8 11,-4 4-5,6 3 0,0 3-1,4 3 1,7 2-5,2-1 13,8 1-8,5 1 0,3-1 3,0-4 0,19-2 3,2-4-6,6-4 0,5-2 5,2-4-5,9-3 0,2-6-17,-1-3-93,0 0-241</inkml:trace>
  <inkml:trace contextRef="#ctx0" brushRef="#br0" timeOffset="225011.4022">10376 5314 64,'0'0'340,"0"0"-219,0 0-85,0 0-18,0 0-18,0 0-13,-15 40 13,6-1 56,0 2-35,0-3 18,2-2-32,4-1-4,-2-2 12,1 1-10,-1-1-5,1-2 0,1-6 3,-1-5-22,2-7 5,2-8-41,0-5-11,0 0-114,9-24 111,4-11-23,4-10-68</inkml:trace>
  <inkml:trace contextRef="#ctx0" brushRef="#br0" timeOffset="225266.3477">10416 5332 44,'0'0'178,"0"0"-29,0 0-53,0 0-23,0 0-3,0 0-1,2-75-53,4 75-16,6 15 0,4 11-8,5 9 8,1 2 0,-5 0 8,-1-2-8,-5-2 0,-4-3 4,2-2 1,-3 1-5,3-4 0,-1 0 6,-3-1 1,-2-1-7,0-5 0,-1-3-22,1-5-22,-3-7-138,0-2-133</inkml:trace>
  <inkml:trace contextRef="#ctx0" brushRef="#br0" timeOffset="225451.2867">10379 5573 188,'0'0'35,"0"0"-20,0 0 11,0 0 31,0 0-18,88-20-22,-58 20 0,0 0-17,-1 0-32,3 0-136</inkml:trace>
  <inkml:trace contextRef="#ctx0" brushRef="#br0" timeOffset="225899.2333">10852 5324 324,'0'0'163,"0"0"-43,0 0-32,0 0-74,0 0 30,0 0-22,0-22-22,0 44-4,0 11-18,0 11 22,-3 0 16,-3-2-6,0-3-10,3-1 0,1-5 2,2-6-10,0-3 8,0-6 0,5-3-5,9-3 9,6-7-4,6-5 0,5 0 8,3 0-8,-2-8 1,-1 5-1,-4-2 0,-2 3-29,-2 0-8,-2 1-72,-5-1-141</inkml:trace>
  <inkml:trace contextRef="#ctx0" brushRef="#br0" timeOffset="228628.0989">12354 5139 70,'0'0'136,"0"0"-57,0 0-30,0 0 4,0 0-4,0 0 3,0 0-20,0-17-16,0 17-13,0 0-3,0 5-13,0 15 5,0 7 8,0 6 6,0 3-2,0 0-4,0 0 18,0-2-18,2-5 3,1 0 0,0-2 3,4-3-8,-5-2 2,-2-1-27,0-2-15,0 1-87,0-5-13,0-5-54</inkml:trace>
  <inkml:trace contextRef="#ctx0" brushRef="#br0" timeOffset="229129.1812">12380 5127 4,'0'0'102,"0"0"11,0 0-56,0 0 13,0 0-8,0 0-33,10-15-29,3 36-13,7 8 13,5 4 39,1 3-24,-1 2 6,2-4-9,-2-1-12,-2-4 14,4-3-13,-1-3-1,1-5 0,0-2 9,-3-4-12,-5-5 5,-2-4-2,-7-1 12,-4-2-7,0 0 4,-2 0 21,-1-14 16,-1-5 14,-2-6-44,0-4-3,0-3 6,0-4-13,0 1-6,-2-1 0,-1 2-6,-1 5-5,3 6 5,-1 8-20,2 6 25,0 5-54,0 4-8,0 0-51,0 0-147,0 1 80</inkml:trace>
  <inkml:trace contextRef="#ctx0" brushRef="#br0" timeOffset="229830.99">13133 5117 263,'0'0'55,"0"0"-34,0 0-4,0 0-17,0 0 86,0 0 27,-3-44-67,3 44-46,-3 15-6,-3 14-6,-1 10 9,-5 6 6,1 2 4,2-1 13,2-4-13,-3-4-7,5-3 0,-3-4 8,2-2-17,-1-4 9,3-2-3,-1-8 0,5-4-51,0-7 7,0-4-49,0 0-50,2-10 99,12-13-23,0-4 1,1-3 29,-3 0 8,-6-4 32,-2 0 16,1-4 9,1 1 17,-3-1 10,3 1 10,-2 3 31,1 4-47,-1 5 22,2 7-12,-2 2-20,-1 8 4,-1 5-4,1 1-21,-3 2-8,2 0-7,4 0 0,5 16-14,4 15-1,2 8 15,-4 4 11,1 3 0,-3-3 24,2-5-31,-2-3 16,-2-7-20,0-2 14,2-4-16,-2 0 2,-2-4 0,-2-2 4,-1-1-4,-1-4-25,0-6-62,-3-5-172</inkml:trace>
  <inkml:trace contextRef="#ctx0" brushRef="#br0" timeOffset="230031.4567">13088 5370 450,'0'0'31,"0"0"-24,0 0-7,0 0 0,0 0-3,94-19 9,-64 19-12,0 0-17,-3 0-201,-2 0-14</inkml:trace>
  <inkml:trace contextRef="#ctx0" brushRef="#br0" timeOffset="230332.2594">13496 5162 120,'0'0'121,"0"0"-39,0 0-30,0 0 55,0 0-19,0 0-47,-3-15-41,3 36-29,0 10 29,1 6 3,2 2 2,0-2 11,-1-2-15,2-2 0,-4-4 5,0-3-3,0 1-6,0-6-11,0-5-55,0-4-1,0-8-116,0-4-80</inkml:trace>
  <inkml:trace contextRef="#ctx0" brushRef="#br0" timeOffset="230780.2177">13515 5139 282,'0'0'97,"0"0"-14,0 0-76,0 0 11,0 0 7,0 0-19,8-54-6,9 69-9,6 12 9,4 5 22,0 4-21,-2 0 15,-1 0-16,-2-1 10,1-4-9,-4-2 10,-4-5 6,-2-4-2,-5-5-8,-2-5-3,-2-4-4,-1-3 4,-1-1 9,0-2-5,0 0 17,-1 0 41,4-10-17,1-10-25,2-10-24,2-5 1,0-5-8,1-3 7,-1 1-13,-2 0 8,-5 5-26,-2 6 26,-1 7-4,0 9 0,0 4-1,0 7-33,-3 4-22,0 0-85,-1 3-126</inkml:trace>
  <inkml:trace contextRef="#ctx0" brushRef="#br0" timeOffset="231185.8181">14073 5097 84,'0'0'161,"0"0"-5,0 0-1,0 0-82,0 0-71,0 0-2,-5 25-21,5 6 19,0 3 3,0-1-1,0 1 15,0-3-14,0-4-1,0 0 3,0 1-3,0-6-20,0-2-3,0-2-46,0-6-32,-6-5-54,-1-4-70</inkml:trace>
  <inkml:trace contextRef="#ctx0" brushRef="#br0" timeOffset="231582.4362">13988 5082 473,'0'0'43,"0"0"-13,0 0-30,0 0-1,24-83 0,-9 79-1,6 4-8,1 0 9,8 18 1,0 9-2,-1 4 7,-2 4-10,-4 2 1,-1 0 4,-3-1 7,-5-1 1,-5-4 10,-2-1-1,-4-1-17,-3-3 12,0-1-5,0-4 0,-6-2-2,-10 1 5,-2-2-9,-1-3 17,-2 1-8,-1-5-10,-1-3 0,-1-2 5,0-3 8,5-3-12,-2 0 1,2 0-2,-1-2-71,-1-8-4,1-1-99,4-1-56</inkml:trace>
  <inkml:trace contextRef="#ctx0" brushRef="#br0" timeOffset="232700.5408">15525 5088 170,'0'0'81,"0"0"-27,0 0 16,0 0 23,0 0-13,0 0-25,-24-68-28,10 59 2,-2 0-25,-2 5 3,-3 1-7,1 3 0,-3 0-1,1 0 1,-2 12-5,-3 3 1,6 4 8,-5 4 2,4 7-6,2 6-5,6 8 4,5 1 1,4 2 0,5-4-5,0-3 5,17-7-1,7-6-2,2-5-9,4-4 12,0-4-2,1-4 9,1-5-4,-1-5 2,-3 0-4,1 0-1,-8-5-7,-8-5 3,-4-1-3,-9-1 7,0-1 6,0-4-2,-12-1-4,-1-2 0,1 4 7,3 1-12,5 3 5,1 4-3,3 2-2,0 2 8,0 2-3,7 2 0,15 0-10,5 0 6,5 0 2,-1 5 0,-3 7-5,-1 4 9,-10 1-2,-1-1 0,-6 4-9,-2-2 8,-2 1-8,-6 2 2,0-1-10,0 0-25,0-1-42,-2-2-37,2-6-67</inkml:trace>
  <inkml:trace contextRef="#ctx0" brushRef="#br0" timeOffset="234620.7162">16127 5227 14,'0'0'106,"0"0"-22,0 0 18,0 0-2,0 0-47,0 0 6,-16-53-29,5 45-9,1 2-21,0 3 3,-1 2-17,-2 1 14,-4 0 0,-2 1-4,1 13 4,-3 2 0,5 2-2,2 4-2,7-1-5,2 0 9,3 0 0,2-2-7,0 0 3,7-3 0,6-4 0,2-1 0,2-6-1,-1 0 5,1-5 0,2 0 17,2 0-14,-3-5-3,-1-7 0,-3-2 4,-5-3-5,-2 0 2,-4 2-1,-3 2 20,0 2-5,0 5-4,0 5 32,0 1-43,0 0 42,0 0-42,0 0-10,2 0 3,4 9 0,1 4 7,4 1 0,1-1 1,0 0-8,2-3 7,3-1-8,2-5 7,1-1-24,1-3 25,0 0 0,-4 0-3,0-1 0,-4-10 6,-2-2-2,-4-4 20,1-1-20,-1-4 37,-3-6-24,1-3-7,-2-5 21,2-2-28,-2-1 3,1 3 3,-2 3-2,-2 3-4,0 6 0,0 6 3,0 6-9,0 6 10,0 4-4,0 2 0,0 0-2,0 3-1,0 20-6,0 11 7,0 8-4,0 2 6,8 0 0,3-2 1,1-1 3,0-4-4,0-4 0,1-4-7,-1-5 2,0-3 5,3-6 0,0-3-2,3-4 7,-2-4-5,2-4 0,1 0 10,1 0-10,2 0 0,-1-4 0,-1-9 7,0 0-4,-2-3-3,-1-4 0,-1-4-8,-4-1 2,-1 2-5,-4 0-6,-7 4 12,0 2-12,0 5 17,-12 4 0,2 4 2,0 3 1,0 1-3,3 0 0,1 14-15,3 8 13,3 3 0,0-1 2,4-2-19,11-2 19,5-5 1,2 0 0,2-4 4,1-5-2,5-3-6,2-3-49,-3 0-198</inkml:trace>
  <inkml:trace contextRef="#ctx0" brushRef="#br0" timeOffset="237128.8017">16317 5117 91,'0'0'113,"0"0"-37,0 0 25,0 0-42,0 0 3,0 0-26,0 0-32,0-6-1,0 6-3,9 0 0,4 0-3,8 0 8,8 0-6,6 0 1,13 0 0,4 0-4,2 0 4,-3-7-54,-8 5-4,-13 0-128,-17 2-58</inkml:trace>
  <inkml:trace contextRef="#ctx0" brushRef="#br0" timeOffset="238799.709">18006 5339 66,'0'0'58,"0"0"-7,0 0 35,0 0 27,0 0-29,0 0 7,1 0-37,-1 0-14,0 0 14,0 0-51,0 0 9,0 0-5,0 0 1,0 0 20,-8 0-26,-3-6 3,-4-1-5,-3-5 10,-3-2-10,0 1 0,-3-7 5,2-3-14,-2-4 9,5-4 0,-1-4-3,0-2 3,3-4 0,1-1-3,5-1-4,5 0 1,5 1 6,1 6 0,0 2-3,0 6 9,3 5-10,9 4 4,4 6-14,1 3 4,-1 6 10,-1 4 0,1 0-5,-4 15 0,-2 18 0,-5 15-1,-5 9-8,0 8 9,-10-1 5,-5-6-14,-3-5 7,4-8-19,0-7 5,2-9 15,4-8 0,2-4 2,2-6 4,4-5 0,0-5-5,0-1-22,16 0 27,14-3-6,7-14 12,8-2 9,-3-2-12,0 3-3,-8 1 0,-6 2-24,-2 5-40,-4-3-134,-1 3-68</inkml:trace>
  <inkml:trace contextRef="#ctx0" brushRef="#br0" timeOffset="239616.9496">19468 4840 104,'0'0'159,"0"0"-57,0 0-18,0 0 30,0 0-48,0 0 4,-6-26-53,1 26-15,-5 17-4,-9 17-5,-11 13 7,-5 6 13,1-4-11,4-3-2,5-6 0,4-4 2,3-3-4,3-3 2,2-1-20,-2-5-29,1-3-132,-2-4-102</inkml:trace>
  <inkml:trace contextRef="#ctx0" brushRef="#br0" timeOffset="239971.1694">19258 4808 337,'0'0'57,"0"0"-11,0 0-20,0 0-5,0 0-21,0 0 12,22 66-4,-1-28 21,1-2-26,4-1 34,-1-4-24,-1-4-7,1 0-2,-2 2 6,-1-2-10,-3-3 0,-5-3-1,-1-3-10,-2-3-19,1-1-44,1-5-64,-1-4-110</inkml:trace>
  <inkml:trace contextRef="#ctx0" brushRef="#br0" timeOffset="240503.7381">19960 4915 150,'0'0'136,"0"0"-47,0 0-27,0 0 1,0 0-25,-89-65-25,72 65 11,-4 0-23,-1 17 5,-1 13-6,1 7 4,3 4 7,8 2-2,8-3-9,3-2 0,3-5-4,18-3 2,5-8-2,4-4 8,0-4 5,-1-8-7,1-3 2,-3-3 4,0 0 0,-3-3-8,-5-11 7,0-4-7,-2-3 28,-5-3-15,-2-4 18,-4-3-14,-2-2-8,-2 1-12,-2 0 3,0 2-2,0 4-10,-6 3 8,-3 8-38,-3 7-55,-4 3-137</inkml:trace>
  <inkml:trace contextRef="#ctx0" brushRef="#br0" timeOffset="240973.8603">20263 4838 192,'0'0'191,"0"0"-93,0 0-12,0 0-5,0 0-47,0 0-34,0 8-3,0 20 3,0 11-10,0 2 21,0-2-14,0-3 3,0-4 0,0-4 2,2-2 1,-1-3-1,1-1-2,-1-4 2,2-1-6,-3-2-16,2-6-52,1 0-25,-3-4-96,4-5 10</inkml:trace>
  <inkml:trace contextRef="#ctx0" brushRef="#br0" timeOffset="241490.5851">20350 4844 359,'0'0'159,"0"0"-85,-2-79-24,2 57-23,0 8 0,5 0 15,5 5-41,5-2-1,2 7 0,3 4-7,1 0 6,2 6-11,-1 15 11,-1 4-6,-3 7 7,-10 3-2,-8 1-1,0 0-9,-13-2 12,-13-1 0,-4-4-4,-2-6 0,4-5 4,5-8-6,9-3 4,5-6-5,4-1 7,5 0 3,-2 0-3,2 0 20,0 0-19,0 0 10,0 0-11,2 0-10,12 6 8,0 9-4,5 2 6,1 2-1,-3-1 4,2 0-3,-1 0 0,-5 0 4,2-1-8,-6-1 4,2 0 0,-4-4-3,-1-1 3,-1 0-13,-4-3-30,1-3-53,-2-1-38,0-4-103</inkml:trace>
  <inkml:trace contextRef="#ctx0" brushRef="#br0" timeOffset="243094.5578">22001 4793 19,'0'0'92,"0"0"-2,0 0-25,0 0 37,0 0-42,0 0 3,-64-78 11,49 75-73,-4 3 27,-1 0-28,-4 0 1,-1 8-7,-2 11 6,1 7 0,-1 6-1,2 7 3,3 7-2,5 0 0,6-2-8,5-5-6,6-1 14,0-6 0,0-2-10,6-3 5,8-3-4,5-5 7,-2-1 2,3-4 3,2-7-2,-1-2-1,3-3 6,-3-2-5,3 0-1,-6-7 0,-5-3 2,-5-4-2,-8 1 0,0-2 0,0-2-1,0 1 9,-12 1-8,0 1 0,3 2 12,3 1-14,6 3 2,0 0 0,0 2-7,0 0 4,6 1 0,9 2 3,0 3-8,1 0-4,2 0 9,0 3 3,0 9-15,3 1 20,-2 0-5,-2 1 0,-7-2-21,-1 1 19,-6 2-1,-2 2 3,-1-1 0,0 3 0,0-1-9,-1-2-36,-1-1-112,2-4-8</inkml:trace>
  <inkml:trace contextRef="#ctx0" brushRef="#br0" timeOffset="244213.0354">22449 5041 36,'0'0'231,"0"0"-107,0 0-49,0 0 12,0 0-52,0 0 1,-42-46-12,35 42-24,-1 4 9,-1 0-9,-7 0 0,-1 8-8,-4 9 16,1 3-9,3 1 1,4 1-7,5-1 2,5-1 5,3-2 0,0-2-7,0-4-7,11-1 14,2-4 0,5-2-12,5-5 11,2 0-34,5 0 9,-2-9 1,-1-7-11,-8 0 35,-5 1-4,-7-1 10,-2 2 2,-5 2 10,0 3 39,0 5 20,0 2-38,0 2-5,0 0-33,0 5-28,0 11 26,0 4 2,0-4 0,0 1-2,7-3 2,2 0 0,1-3-10,5-4-12,0-1 10,3-4-19,2-2 1,-1 0 22,-1 0-12,1-12 20,1-6 0,-2-5 2,1-3-1,0-3 1,-1-6 6,2-6 22,-2-4-20,-2-3 12,-2-3-4,-4 3-12,-6 4 26,-2 7-12,-2 8 14,0 6-13,0 9-13,0 7-3,0 6-5,0 1-13,0 0 4,0 12-3,0 21-1,0 17-2,0 8 20,0 4-5,0-5 0,4-9 0,4-5-2,-1-9 2,5-5 0,0-7-1,3-5 4,2-4-5,2-5 2,5-3 0,5-3 0,4-2 3,2 0 2,-4 0-5,-9-2 8,-5-8-9,-4-3 1,-4-4 0,-1-1-8,-4 1 9,-4 1-1,0 4 0,0 3 2,0 1-5,0 4 3,-1 3-6,-4 1 0,2 0-12,-1 14 18,2 6-15,2 3 9,0-4 5,14-1-12,6-3 13,6-3 7,2-6-6,5 1-1,1-7-2,4 0-101,-1 0-155</inkml:trace>
  <inkml:trace contextRef="#ctx0" brushRef="#br0" timeOffset="244645.1288">22701 4900 80,'0'0'200,"0"0"-64,0 0-51,0 0-18,0 0-67,0 0-7,25-5 4,8 4 3,9-1 7,4 1-7,4 1 3,-1-2-3,-2 2-15,-3 0-114,-10 0-110</inkml:trace>
  <inkml:trace contextRef="#ctx0" brushRef="#br0" timeOffset="247150.714">24735 5029 170,'0'0'19,"0"0"-19,0 0 0,0 0 0,0 0 25,0 0 10,0 23 8,4-22-4,5 1-39,0-2 21,3 0 6,6 0-27,4 0 28,4-9-28,-3-3 0,1-3-3,-3 0-16,-9-2 12,-1 2 5,-6 0 4,-3 5 10,-2 1-1,0 4 14,0 2 31,0 1-36,0 2 30,-2 0-35,-2 0-12,0 3-6,-4 14-10,-1 4 13,-1 0 1,4 0 3,3-3-4,1 0 0,2-3-8,0-1 3,0-4 5,8-2-11,6-2 11,3-3-34,4-3 32,4 0-29,-1-6-20,-1-10 31,-3-3-11,-2 1 31,-3 0 4,-3 1 4,0 3 3,-4 3 3,-5 5-10,-2 3 65,-1 3 14,0 0-42,0 0-41,3 0 0,6 0-21,1 11 11,4 1 10,2 3-1,-4-2 1,0 1 0,-5-1-2,1-1-4,-3 2 5,-4-2 1,-1 0-6,0 2-8,-3-2 14,-11-2-8,0-2 5,3-4-90,4-4 2,2 0-33,-2 0-96</inkml:trace>
  <inkml:trace contextRef="#ctx0" brushRef="#br0" timeOffset="247389.0024">24990 4750 536,'0'0'86,"0"0"-86,0 0-21,0 0 3,0 0-53,0 0 26,0 0-75,0-23-218</inkml:trace>
  <inkml:trace contextRef="#ctx0" brushRef="#br0" timeOffset="250079.6958">26441 5130 289,'0'0'115,"0"0"-80,0 0-20,0 0-15,0 0-9,0 0-16,6 0 25,5 0 12,3 0-10,5 0 9,4 0-9,4-5 10,0-3-12,1-5 0,-2-3 4,-2-4-12,-4-1 8,-3 0 0,-5-1-6,-6 1 9,-3 1-3,-3 2 7,0 1-5,0 4 29,0 1-2,0 4 8,0 4 5,0 1-38,0 3 13,0 0-17,0 0-22,0 0 13,0 14-13,3 5 22,9 4-3,-2 2 7,2 1-6,1-2 2,0 0 0,-3-2-1,-3-2 1,-4-3-3,-1-2 0,-2-3 6,0-3 3,0-4-6,0 0 3,0-3 7,0-1-5,0-1 7,-3 0 24,-3 0-14,-3 0-4,0-3-18,1-3 3,2 2 22,1 1-13,2-2 5,1 4-16,2-1-1,0 2-2,0 0-12,0 0-22,6 0 13,14 0 20,8 0 3,5 0 3,3 0 1,1 0-8,1-5-4,1-3-24,-1-3 24,1-4-15,-2-3-17,-8-2 18,-6-1-2,-5 1 24,-8-1 5,-2 0 16,1 1 22,-3 1-37,-2 4 14,-1 7 28,-1 3-34,-1 2 6,-1 3-18,0 0-2,0 0-1,0 5-25,0 13 26,0 1 4,2 1 3,2-1-7,2-2 0,3-4 1,3-1-8,4-3 7,3-4 0,4-2-2,4-3 5,0 0-6,-2 0-12,-4-6 1,-3-3 12,-2-4 4,-1-1 1,2-3 1,-1-1 1,2 0-5,-3 3 0,1 4 2,-5 4-2,0 4 3,-1 2-3,-1 1 0,3 0-14,3 7 14,-5 7-8,2 2-3,-6 1 3,0-1 12,-3-1-4,0 0 4,-3-2 0,0-3-8,0-1 4,0 0 0,0-2 7,0-2-4,0-1 1,0-2-4,0-2 9,0 0-9,0 0 1,0 0 0,0-2 29,3-8-9,3-1-19,-2 4-2,-2 4 11,-2 1-8,0 1 3,0 1-1,0 0-3,0 0-2,0 0 0,0 0-7,0 0-6,0 0 10,0 6 3,0 1 0,0-1 0,0 2 2,0-3-2,-2-1 4,1-3 4,1 1-13,-2-1 5,2-1 0,0 0 7,0 0-7,0 0 3,0 0 8,0 0-3,0-10-7,11-5-1,-1-3-2,3 1-9,1 0 9,-1 4 0,-1 1 1,4-2-18,-2 4 17,1-1 1,3 4-3,-4 3-2,3 2 9,-3 2-3,-1 0 0,-2 8-18,-4 8 11,0 2-5,-5 2 7,-1-1-2,-1 1 14,0-3-7,0-1 3,0-3 2,0-2-7,0-1 2,0-3-1,0-3-1,0-1 4,0-1 3,0-2 4,0 0-1,0 0-3,0-2-5,0-10 5,8-6-1,1 0-2,4-3-2,1-1 0,1 3 1,0-1-6,5 2 5,4 4-10,1-1 5,0 4-3,0 5 8,-4 3-2,-6 3-17,-2 0 16,-7 6-7,6 9 2,0 3 1,-5 3-1,4-1 8,-6 1-3,2 0 5,-1-3-6,-5-1 4,5-4 0,0-1-2,2-3 2,5-3 0,-1 0-2,0-5 9,2 1-6,5-2-1,-4 0 0,4 0 10,-1 0-7,0-10-1,1-4 4,-1-4 2,2-5-11,-2-2 3,0-1 0,-5 3 3,-1 4 1,-8 6 0,-1 1 18,-3 4-15,0 2 1,0 3-8,0 1 0,0 2 18,0 0-18,0 0-3,0 6-5,0 14-5,0 3 8,0 1 4,0-3 1,0-3-6,10-3 7,4-5-1,-3 1 0,2-4-3,-1-1-24,-3-1-92,0-5-119</inkml:trace>
  <inkml:trace contextRef="#ctx0" brushRef="#br0" timeOffset="250411.7244">28515 4709 519,'0'0'110,"0"0"-61,0 0-39,0 0 20,0 0-12,0 0-6,-5-15-24,5 15 0,0 0-57,0 0-60,0-3-194</inkml:trace>
  <inkml:trace contextRef="#ctx0" brushRef="#br0" timeOffset="251013.3482">27241 4631 415,'0'0'139,"0"0"-64,0 0-31,0 0-23,0 0 24,0 0-42,0-29 1,0 29-8,0 0-29,0 0-46,0 0-243</inkml:trace>
  <inkml:trace contextRef="#ctx0" brushRef="#br0" timeOffset="252632.6876">28630 5094 19,'0'0'62,"0"0"11,0 0 9,0 0-13,0 0-28,91 0 5,-72-5-14,1-2-13,2-2 6,-2-2-11,2-4 12,2-1-3,1-7-15,1-4 8,-3-3-13,-2-5 1,-4-1 15,-4-3-15,-4-3 26,-3 0-30,-1-2 7,-1 1 5,-4 2-10,0-1-2,0 6 3,0 4-3,-9 5-1,-1 4-3,2 7 8,-1 5-6,3 7 3,0 2-1,-3 2 0,-6 12 0,-3 23 0,-4 18-7,0 13 5,4 8-5,4 1 10,11-4-3,3-9 0,0-10 4,10-7-9,6-10 0,3-7 5,1-4-11,5-4-2,2-6-47,4-5 15,3-8-76,1-1-122</inkml:trace>
  <inkml:trace contextRef="#ctx0" brushRef="#br0" timeOffset="253650.8522">29545 4879 141,'0'0'38,"0"0"-19,0 0-18,0 0 22,0 0 21,0 0-29,-87-47-2,64 50-3,-3 15 1,-3 6 0,4 4-9,5-3 14,4 1 3,7-4-14,5-2-10,2-2 5,2-2-12,0-2 8,2-2 8,7-5-2,4-1 14,3-4-16,4-2-1,-1 0-43,4-3 20,-4-10 23,-2-1 1,-4-4 0,-4 1 14,-5 2-6,-1 2 26,-1 0 6,-2 6 17,1 1 0,-1 3-32,0 1-1,0 2-24,2 0-22,1 0-13,3 5 20,1 4 5,2 0 6,-1-1 8,3-4-4,3 2 0,4-3 10,3-1-10,4-2 0,1 0 1,-1 0 10,-4-8-10,0-6 2,-5-2-3,-5-3 10,-2-4-9,-6-1-1,-3-3 1,0 1 24,-2 3-6,-8 1 11,-5 4 14,4 3-34,2 3 17,3 3-21,3 4-4,3 4 10,0 1-12,0 0-1,0 0-7,0 0-51,15 3 34,9 8 22,4 2 3,2 0-11,-2 4 9,-3 3 2,-5 1 0,-2 1-11,-7 4 7,-4 0-6,-1-4 10,-2 0-4,-1-4 9,0 1-5,-3-4 6,4-2 0,-3-2-12,5-2 4,3-3 2,7-2 7,7-4-7,5 0-8,6 0-44,-1 0-148,-6-7-107</inkml:trace>
  <inkml:trace contextRef="#ctx0" brushRef="#br0" timeOffset="255238.8142">30592 4988 374,'0'0'71,"0"0"-71,0 0-2,0 0-5,0 0 5,0 0-29,-1 10 31,12-6 13,3 2 0,3 0 7,5-2-17,3-3 7,3-1-3,-1 0-2,0 0 3,-2-11-8,-4-4 3,-1-6 3,-4-3 2,-4-6-8,-5-6 4,1-6 5,-2-4-3,-3-1-5,1-3 0,-4 2 21,0 1-17,0 0 23,0 2 4,-1 1-28,-7 7 17,1 4-14,1 8-4,1 9 34,2 6-36,0 3 9,2 4-10,1 2 6,-2 1-16,2 0 6,0 8-20,0 20 24,-1 16-17,-5 10 17,0 7 0,2 0 9,-2-1-13,6-4 4,0-4 0,1-3-3,14-7 3,1-7 0,4-7 0,-5-9-2,2-3-2,-3-6 4,4-5 0,0-4 13,6-1-4,3 0-9,2-7 0,-2-8 8,-6-2-12,-3-1 5,-4-2-1,-1-1 11,-3 2-4,-2 4-7,-2 4 0,-6 5 5,0 4 3,0 2-8,0 0-3,0 2-5,-2 16-20,-6 8 28,1 5 0,6 0 3,1-4-14,0-2 11,9-2 0,7-5-13,2-2 17,2-5-4,0-4 0,-1-4 10,0-3-6,-4 0-4,0 0 4,-3-4 11,-1-11-7,-3-5-8,-1-1 0,-3-3 5,-4-1-8,0-3 3,0 3 0,0 1-4,-7 4 16,3 5-12,-2 6 0,4 6 6,1 1 14,1 2-20,0 0 1,0 0-8,0 0-29,12 0 36,10 7 0,6-3 7,4-2-9,2-1 2,1-1-14,0 0-1,0 0-136,-4 0-93</inkml:trace>
  <inkml:trace contextRef="#ctx0" brushRef="#br0" timeOffset="255686.752">30636 4657 23,'0'0'207,"0"0"-67,0 0-64,0 0 6,0 0-58,0 0-9,42-34-15,-12 27 0,8 0-4,9 1 4,4 2 0,11 2 2,6 1-2,0 1-37,-2-1-114,-14 1-113</inkml:trace>
  <inkml:trace contextRef="#ctx0" brushRef="#br0" timeOffset="256495.259">31289 4811 35,'0'0'45,"0"0"17,0 0 7,0 0-45,0 0-8,81-4-16,-70 4 9,0 0-11,-1 0 2,-3 0-17,-2 0-44,-2 0-58</inkml:trace>
  <inkml:trace contextRef="#ctx0" brushRef="#br0" timeOffset="258331.0202">31207 4779 19,'0'0'59,"0"0"2,0 0-2,0 0 0,0 0 7,0 0-26,0-7-3,0 7-4,0-1-31,0 1-2,0 0-3,0 0-12,1 0 7,12 0 8,4 0 6,2 4-6,3 0-6,0 1-15,1 1-35,-3 0-56,-5-2-14</inkml:trace>
  <inkml:trace contextRef="#ctx0" brushRef="#br0" timeOffset="282586.8943">4614 7602 73,'0'0'213,"0"0"-104,0 0-83,0 0-23,0 0-3,0 0 0,0 0-8,0 0 7,9 0-4,0 1 5,3 1 11,-3-1-9,6-1-2,-2 0 0,5 0 0,5-4 9,2-11 12,6-6-11,-4-7-10,-3-1 0,-6-3 5,-6 3-4,-6 0 0,-6 6 14,0-1-11,0 2 22,0 6 3,0 4-11,-3 4 15,1 5-4,2 3-17,0 0-11,0 0-1,2 20-28,10 5 27,7 5 1,-1 2 0,0 0 0,0-3 1,-2 1 0,-1-5 2,-1-3-1,-5-1-2,-2-3-2,-6 0 2,-1-1-13,-1 0 13,-18-2 15,-5-3-15,-3-3-11,0-6-20,3-2-39,-1-1-7,1 0-9,2 0-28,-1 0 47,7 0-26</inkml:trace>
  <inkml:trace contextRef="#ctx0" brushRef="#br0" timeOffset="284052.6593">5330 7368 178,'0'0'91,"0"0"-36,0 0-14,0 0 18,0 0-25,0 0-24,-46-18 0,34 18-5,3 4 5,-4 7-10,5 6 0,1 2 0,-1 7-1,4 0 4,0 2-6,4-2 3,0-2 0,0-2-3,8-3 3,6-4-7,5-5 7,1-2 0,-1-4 10,6-4-10,-4 0 0,-1 0 6,-1-7-2,-4-7-3,-3-2-1,-6-1 0,-5-1-2,-1-2 2,0-1 0,0-1 2,-7 1 1,-3 1-3,-1 4 0,5 0 8,4 5-8,1 1 6,-1 3-5,2 2 0,0 2 5,0 0-6,5 2 0,12 1-13,6 0 7,3 0 6,2 3 0,2 9-7,-5 3 11,-1 0-4,-6 1 0,1 1-4,-5 0-3,-5-1 7,-2 0 0,-4-2-2,-3 1 2,0-1 0,0-4 0,0-2 8,0-2-6,0-5-2,0-1 0,0 0 23,0-1-17,3-16 24,5-5-30,2-4 1,5-1-3,-6 4 2,6 5 0,-3 5 1,-3 2 4,6 4-5,-3 4 0,1 3-8,-1 0 3,0 0-9,1 15 14,-2 1-5,-1 1 12,2 0-7,-4-2 0,-1 0 7,-1-3-15,-5-3 8,-1-2 0,0-4 8,0 0 1,2-3-9,-2 0 4,1 0 1,-1-4 11,0-11-16,0-4 0,0 0-1,8-4 2,4 3-1,4-1 0,1 2-6,1 6 3,-1 1 3,-3 6 0,4 1-5,-2 5 4,-1 0 0,2 0-4,-1 11-9,-1 1 6,-3 0 8,-2 0 0,-1 1 5,-4-2 2,2 1-7,-1-3 0,-1-2 7,2 0-11,2-3 4,3-2 0,-3-2 12,6 0 0,-2 0-12,5-2 0,-1-10 14,0 0-15,-1-3 1,-5 0 0,-3-5 14,-2-1-5,-3-1-9,-2-4 0,1 3 6,-2 4 15,0 5-4,0 4 17,0 4 10,-3 3-42,0 1 22,0 2-15,1 0-9,-1 12 0,2 15-18,-1 9 18,2 1 4,0-1-1,0-4-3,2-4 0,8-6-5,1-2-6,7-5 11,1-4 0,1-5-5,5-5-40,0-1-23,2 0-114,-3-8-263</inkml:trace>
  <inkml:trace contextRef="#ctx0" brushRef="#br0" timeOffset="285355.6113">7582 6896 192,'0'0'126,"0"0"-68,0 0 11,0 0-23,0 0-28,-90-55 13,65 55-17,2 0-14,-5 18 0,-3 8-7,-1 6 7,4 4-2,9 2 2,5 2 0,8 4-6,6 3 11,0 0-5,9 2 9,12-4-8,2-5 17,2-3-5,5-7-6,1-4 14,2-5-14,3-8 0,1-6-6,0-7 3,-1 0 14,3-5-17,-3-16 7,-5-5 4,-7-4-4,-6-2-5,-11-3-1,-5-2 2,-2-1 34,0-4-22,-6 0-4,-14-4 11,-2-2-15,-1-1-8,-2 4 0,3 3-4,0 7-9,2 12 12,4 10-25,-1 11-4,-1 2-67,-4 18-97,-2 16-150</inkml:trace>
  <inkml:trace contextRef="#ctx0" brushRef="#br0" timeOffset="285656.439">7434 7148 359,'0'0'176,"0"0"-132,0 0-44,0 0-18,0 0 11,0 0 7,82 69 16,-57-40 0,-1 5 5,-1-3-17,-4-2-4,2 1 0,-3-4 3,3-1 1,-2-3-4,-4-2-22,3-4-43,-5-2-79,-2-6-46</inkml:trace>
  <inkml:trace contextRef="#ctx0" brushRef="#br0" timeOffset="286157.8718">7974 6972 260,'0'0'77,"0"0"-19,0 0-43,0 0-15,0 0 0,0 0-4,-28 11 4,28 28 0,0 8 24,6 4-4,7-3 22,2-1-32,4-6 0,1-7 2,2-4-11,-1-6-2,3-7-8,0-6 9,1-7 4,2-4 8,1 0-3,1-18 13,-4-6-18,-2-5 5,-6-1-9,-3-4 2,-2-4 32,-5 0-23,-2-2-4,-5 2 0,0 0-7,0 2 0,0 3-34,3 5-63,0 5-115</inkml:trace>
  <inkml:trace contextRef="#ctx0" brushRef="#br0" timeOffset="286961.7829">8562 6891 109,'0'0'152,"0"0"-39,0 0 4,0 0-19,0 0-44,0 0-42,-11 8-4,3 28-11,-3 6 3,2 3 0,0-2 9,2-4-7,1-2 2,1-4-2,1-3 3,-1-4-9,5-4 4,-4-7-19,4-5 19,0-6-15,0-4-34,0 0-32,0-4-6,7-16 68,4-6-14,-1-2-12,0-3 29,-2 2 14,0 0 2,2-4 12,-1 0-6,-2-2 21,1 3 31,-5 3-1,6 3 12,-5 3-15,-1 4-20,2 4 9,-1 3-42,1 4 6,0 3-7,0 5 0,1 0-10,5 0 10,2 18 0,0 10-5,2 6-11,2 4 16,-3 4 0,-3-1 8,0-2-1,-3-3-5,-2-6 1,-1-1-2,-1-4 6,-1-1-9,-1-1 2,-2-5-13,0-5-3,0-3-35,0-7-88,0-3-53,-8 0-72</inkml:trace>
  <inkml:trace contextRef="#ctx0" brushRef="#br0" timeOffset="287144.204">8604 7086 166,'0'0'191,"0"0"-180,0 0-11,0 0-5,0 0 5,0 0 1,89-14-1,-65 14 0,-2 0-50,-5 0-180</inkml:trace>
  <inkml:trace contextRef="#ctx0" brushRef="#br0" timeOffset="288099.8519">8832 6894 139,'0'0'244,"0"0"-113,0 0-78,0 0-23,0 0-23,0 0-7,0 2-7,1 25-1,4 6 8,1 4 17,0 0-13,-3-2-1,6-6-3,-2-1 0,1-4 3,-1-2-1,2-2 1,-6-4-2,3-3 5,-3-6-12,0-4 1,-1-3-39,-1 0-8,-1-7 22,3-12 14,0-6-58,-3-3-9,0 0 74,0-4 8,0 2 1,0-1 10,0-4 17,-4-3 31,4 2-7,0 5-19,0 6 17,0 11-1,0 6-15,0 5 6,0 3-21,0 0-18,0 9-1,14 18-25,3 11 25,8 4 0,-4 4 1,3-1 11,-3-3-8,0-3-2,-1-8 0,-3-4 3,-1-4-6,-4-7 2,-4-3 0,2-7-3,-5-4 3,-2-2 0,1 0 15,1-10-14,3-13 20,-3-7-21,-2-3 5,0-2 5,-3-1-9,0-1 8,0-4-8,0 2 3,0 3-5,0 4 1,0 7 0,-3 7-11,3 6-4,0 6-57,0 6-56,0 0-255</inkml:trace>
  <inkml:trace contextRef="#ctx0" brushRef="#br0" timeOffset="288463.1487">9355 6837 250,'0'0'135,"0"0"-48,0 0-37,0 0-9,0 0-41,0 0 17,-6-17-17,23 17 2,8 0-4,5 0 12,3 0-13,3 0 3,1 0 0,3 0 6,-2 0-6,-1 0 0,-7 0-42,-6 0-124,-11 0-38</inkml:trace>
  <inkml:trace contextRef="#ctx0" brushRef="#br0" timeOffset="288717.1003">9560 6807 349,'0'0'132,"0"0"-132,0 0-6,0 0 6,-7 93 38,5-60 15,2-1-25,0-1-21,0 1 6,0-5-13,0 2 2,0-2 7,0-5-6,0 1-6,0-7 0,0-3-81,0-6-75,0-7-158</inkml:trace>
  <inkml:trace contextRef="#ctx0" brushRef="#br0" timeOffset="289403.2175">9907 6836 180,'0'0'146,"0"0"-43,0 0-63,0 0-33,0 0 2,0 0-7,-25 2-2,16 29 0,-1 8 1,2 9 10,5-1 1,3-2 3,0-5 5,0-6-17,12-5-3,5-4 0,-1-4-1,2-3 1,0-6 3,-2-6 0,4-6 13,-2 0-13,4-5 10,5-16-4,-3-4-2,-5-6 2,-3 2-7,-8-5 3,-3-2 12,-5-3-3,0-2-14,0-2 0,0 1 7,0 7-17,0 5 10,0 10-26,0 8-58,0 6-216</inkml:trace>
  <inkml:trace contextRef="#ctx0" brushRef="#br0" timeOffset="289766.5157">10322 6771 381,'0'0'143,"0"0"-75,0 0-68,0 0 0,0 0-36,0 0 36,0 84 18,0-38 3,-1 5 8,-2-8-28,1-4-1,-1-4 11,0-3-6,2-7-5,-1 0 0,2-4 8,0-4-20,0-5 12,0-6-76,0-6-93,0 0-116</inkml:trace>
  <inkml:trace contextRef="#ctx0" brushRef="#br0" timeOffset="290289.9136">10330 6888 34,'0'0'58,"0"0"-3,18-91 17,-12 74 47,-3 8 35,-2 3-39,1 3-91,-1 3 3,8 0-27,3 0 0,6 15-13,0 6 19,0 3-7,-3 5 1,-4-1-8,-3-2 4,-2-2 4,-3-3 0,0-4 11,-1-1-2,-2-6-9,0 0 0,0-6-16,0-4 5,4 0 9,-1 0 1,6-14-24,3-12 25,4-9-31,2-4 12,2 0-12,-3 4 24,0 5 7,-1 7 0,-4 10 16,-3 4-13,-5 4 46,-1 5-25,2 0-20,1 20-8,3 11 8,0 12 3,-5-1 32,-4 1-29,0-2-3,0-7 1,0 0-1,0-7 4,0-3-11,0-5 0,0-4 4,0-2 2,0-6-12,0-2-3,0-2-80,5-3-4,1 0-107,-2 0-113</inkml:trace>
  <inkml:trace contextRef="#ctx0" brushRef="#br0" timeOffset="291308.2234">11759 6755 155,'0'0'159,"0"0"-18,0 0-102,0 0 30,-67-84-42,49 74 7,0 1 1,-1 3-27,-4 4-8,-2 2 0,-5 0-8,2 14 6,-2 9 2,6 6 0,3 11-4,5 8 4,10 5 0,4 1 0,2-3-8,0-8-3,18-3 7,2-7 4,4-3 1,2-5 10,1-5-11,-2-6 0,1-7 2,-4-6-1,1-1 2,-3 0-2,-1-14 16,-5-6-13,-8-1-4,-6 0 0,0-2 4,-4 1 1,-11-1-3,3 1-1,1 7 9,4 4-1,4 5 0,2 5 0,1-1 1,0 2-12,0 0 2,0 0-1,14 0-13,6 12 14,5 4 0,-1 4 0,-3-1-2,-4 1-4,-1 1 6,-6-1 0,-2-1-2,-2 1-7,-6 0-4,0-1-30,0 2-29,-3-1 21,0-5-133,3-4-78</inkml:trace>
  <inkml:trace contextRef="#ctx0" brushRef="#br0" timeOffset="292410.8648">12218 6931 166,'0'0'113,"0"0"-72,0 0 46,0 0-21,0 0-43,-89-23 8,68 39-29,-1 6 4,1 2-9,2-1 11,5 3-14,2-3 6,9-2 0,3-3 4,0-2-4,0-4 0,5-2 7,6-4-1,3-4-6,4-2 0,3 0 3,0 0-3,-1-4 0,-1-8 0,-5-2-9,-5-4 15,-1-1-8,-1-4 2,-4 3 0,0 4 2,-1 6 1,-1 5 1,-1 2 15,0 3-3,2 0-16,1 0-7,3 10-4,4 4 8,-1 0 6,3-1-2,1-3-1,1-2 9,1-2-12,1-3 3,5 1 0,3-4 7,0 0-4,1 0-2,-4-10-1,1-3-5,-4-4 5,-1-4 0,-1-9 0,0-8 1,-2-10 3,1-7-4,-2-2 2,1 4 5,-7 6-7,-4 10 4,-3 2 1,0 6 20,0 9-22,0 7-1,0 7 56,0 3-36,0 3-5,0 1-17,-6 25-13,0 12 12,2 8 1,1 6 0,3-2-2,0 5 6,0-4-5,0-7 1,9-2 0,-2-8 0,2-3 0,2-9 0,2-3 0,1-8 6,3-5-13,7-4 4,6-2-16,9 0 12,4-15-14,0-2-30,-5-2 4,-7-4-10,-7 1 49,-11-4-1,-2 2 9,-10 4-2,-1 3 4,0 7 69,-1 2 16,-13 8-62,1 0-17,-3 7-8,-1 15 0,2 4-3,8 3 3,5-4 0,2-3-2,0-1-5,11-2 7,5-7 0,2-3 3,9-6 7,0-3-10,6 0 0,-4 0-35,-2-9-138,-5-2-151</inkml:trace>
  <inkml:trace contextRef="#ctx0" brushRef="#br0" timeOffset="292727.2912">12438 6861 14,'0'0'0,"0"0"0,0 0 152,0 0 41,0 0-83,0 0-17,40-45-58,-14 36-4,0-3-1,6 1-24,4 1 15,2-1-21,2 3 4,-1-1-4,-6 5-1,-3 1-13,-5 3-39,-7 0-69,-4 0-66</inkml:trace>
  <inkml:trace contextRef="#ctx0" brushRef="#br0" timeOffset="294177.4787">13994 6797 118,'0'0'150,"0"0"-50,0 0-34,0 0-25,0 0 3,0 0-11,-72-19-29,65 35 10,1 2-14,0 4 0,6 2-1,0-2 1,0 3 0,7-6-3,7-4-15,2-1 16,1-3 2,0-7 0,0 0 19,2-4-17,2 0 4,-1 0 3,-1-4-9,-1-8-16,-3-3 3,-6-3 9,-6 0-3,-3-3 7,0-1 0,0 3 3,-9 1 1,-2 3 3,1 3-7,1 3 5,1 4 19,4 1-21,2 2 29,1 1-7,1 1-21,0 0-8,0 0-9,0 0-13,3 6 17,6 1 9,3 1 0,3-1 7,0-2 2,3-3-12,4-2 3,1 0-10,3 0 10,3-8-37,-1-7 1,-3-3 36,-4 2-22,-10-3 22,-11 1 1,0-1 4,-6-2 15,-15 1 3,0 2 3,-2 1 4,1 4-26,1 2 18,6 3-8,4 4 0,3 1 2,7 2-12,-1-1 0,2 1-4,0 1-6,0 0-6,8 0-23,8 0 34,9 1 1,5 2 10,6 0-1,0 1-9,1 3 7,-3 3-11,-2 3 4,-7 3-7,-4 2-1,-6 5 12,-6 3-4,-5 6 0,-4 3 3,0-2-3,0-1 7,0-4-4,0-5 3,0-5-6,11-5-2,11-5-5,11-6 14,9-2-20,7 0 10,0-10-103,-1 6-117</inkml:trace>
  <inkml:trace contextRef="#ctx0" brushRef="#br0" timeOffset="297080.7582">16097 6572 175,'0'0'104,"0"0"-26,0 0-34,0 0-10,0 0 31,0 0-13,0 0-21,-34-77 18,22 69-43,0-2 7,-2 3-13,0 4 16,-4 3-26,0 0 10,-4 0 0,0 10-13,0 5-4,5 3 8,3 0 8,5 3-16,3 3 7,3 2 10,3-2 0,0-1-4,0-4 1,5-2 0,7-3 3,0-4-22,0-2 11,1-4 9,-1-2 2,1-2 2,2 0 9,5-2-8,-2-13-3,-1-3 5,-3-2-9,-2 1 4,-5-1 0,1 1 15,0-1-7,-1 2-8,-1 4 0,-3 7 9,-3 4 15,0 3 14,0 0-19,1 0-19,4 10-25,1 7 25,2 2 0,2 1 14,-3-2-18,1 2 4,2-4 0,-1 0-2,5-3-10,3-3-57,1-4-144</inkml:trace>
  <inkml:trace contextRef="#ctx0" brushRef="#br0" timeOffset="301734.2132">16527 6497 122,'0'0'84,"0"0"-8,0 0-5,0 0 4,0 0 4,0 0-27,0 0-21,-1-27-10,-5 23-12,1-1 15,1-1-15,-4 1-5,1 1-4,-5 1 2,-2 1-6,-2-1 4,1 1 0,-3 1 0,2 1 0,1 0 1,1 0-1,1 0 0,4 0-1,0 9-1,3 4-7,2 7 0,4 3 9,0 3 0,4-3-4,11 0-5,6-2 4,0-3-10,3-1 15,0-2 2,-2-1 1,-5-1-3,-6-1 0,-6-1-7,-4-2-6,-1 1-5,0-1 16,0 0 2,-6-1 0,-7-2 2,-4-2 21,-5 1-18,-2-1-1,-1-4-4,0 3 1,1-1-10,1-1-10,4-1-57,7 0-43,3 0-123</inkml:trace>
  <inkml:trace contextRef="#ctx0" brushRef="#br0" timeOffset="302698.9328">17756 6464 178,'0'0'73,"0"0"-25,0 0 3,0 0 38,0 0-19,0 0 3,-72-51-52,60 51-20,-5 0-1,2 0 0,-3 2-4,2 12 10,-2 3-6,1 3 0,3 3-2,0 3 2,6 3-1,0-3 1,5-1-7,3-4 7,0-3 0,0-2 0,6-2-16,7-2 15,1-3-5,5-3-23,-1-4 26,4-2-7,2 0-5,1-5-3,0-10-8,-2 0-4,-3-1 12,-7-3 10,-1-2 6,-1-1 4,-5-1 2,-3 2 10,-3 3-3,0 5 39,0 2 3,0 5 5,0 3-1,-2 3-34,-1 0-10,3 2-13,0 14-15,0 4 11,0 1 4,8-2-5,6-1-3,2-1 8,3-4-12,3-2-37,2-2-78,3-5-120</inkml:trace>
  <inkml:trace contextRef="#ctx0" brushRef="#br0" timeOffset="303902.1026">19106 6247 103,'0'0'125,"0"0"-61,0 0 9,0 0 4,0 0-10,0 0 17,0-26-59,0 25 7,0 1-19,0 0-11,0 0 4,0 0-6,0 1-11,0 19 11,0 10-3,0 10 2,0 3 1,0 0 0,11 1 0,4-5 1,5-4-1,2-5 0,1-6 1,0-3-3,1-4 2,0-5 0,-3-3-1,4-5 2,4-4-1,-1 0 7,3 0-5,-2-15-2,-1-4 0,-3-9 4,-7-1 1,-3-5-5,-9-2 7,-3 0-1,-3 0 4,0-2-5,0 2-5,-4 3 4,-4 4-8,2 8 4,0 5-10,5 7-27,1 6-97,0 3-99</inkml:trace>
  <inkml:trace contextRef="#ctx0" brushRef="#br0" timeOffset="304403.2997">19798 6205 97,'0'0'59,"0"0"-5,0 0-46,0 0 19,0 0 75,0 0-102,0-2-5,-5 30 1,-2 6 4,1 3 46,1 1-22,5-2 16,0-4-22,0-4-11,0 0-2,0-5-5,3-4 4,0-2 1,-1-6-5,-1-1 5,3-5-5,-1 0-30,1-4-51,2-1-51,0 0-29</inkml:trace>
  <inkml:trace contextRef="#ctx0" brushRef="#br0" timeOffset="304942.3133">19823 6247 72,'0'0'167,"0"0"-43,0 0-70,0 0 4,0 0-12,0 0 9,0-38-55,10 45-10,10 14-9,5 7 7,4 2 12,-1 3 13,-1-1-10,-3-2 1,-1-2 0,-3 0-1,1-7-5,-4-3 2,0-3 0,-2-5 10,-5-2-10,-4-2 9,-1-4 2,-3-2-8,1 0 10,-1 0 19,3-16 10,-1-5-12,-1-4-13,0-3 3,0-4-4,-3-3-10,0 0-8,0 1 2,0 2 0,0 3-3,0 7 3,0 5-9,0 7-5,0 4-48,0 6-7,2 0-83,2 0-168,5 1 182</inkml:trace>
  <inkml:trace contextRef="#ctx0" brushRef="#br0" timeOffset="305320.9653">20287 6152 258,'0'0'60,"0"0"-52,0 0-8,0 0 0,0 0-1,0 0 2,78-23 10,-56 22 1,-1 1-5,-3 0-13,1 0 6,-4 0-22,-2 6-62,-5-1-84</inkml:trace>
  <inkml:trace contextRef="#ctx0" brushRef="#br0" timeOffset="305606.1468">20412 6147 80,'0'0'186,"0"0"-109,0 0-77,0 0 3,0 0-3,0 0 0,-1 62 50,1-37-5,0 0 7,0 0-26,1 0-23,2-1 2,2 0-5,-2-2 0,-2-1 1,1 1-1,-2-1-30,0-2-9,0-2-13,0-1-8,-9-4-61,3-4-61</inkml:trace>
  <inkml:trace contextRef="#ctx0" brushRef="#br0" timeOffset="305791.0637">20346 6528 54,'0'0'175,"0"0"-68,0 0 0,0 0-38,0 0-22,0 0-45,-1 0 4,10 0-6,8 0 16,5 0-5,2 0-5,-2 0-6,-4 0-5,3 0-78,-2 0-95,-2 0-45</inkml:trace>
  <inkml:trace contextRef="#ctx0" brushRef="#br0" timeOffset="306862.3448">20730 6115 245,'0'0'95,"0"0"-35,0 0 13,0 0-17,0 0-13,0 0-43,0 0-17,15 0 8,6 0 9,7 3 10,10-2-8,5-1-2,8 0 17,4 0-17,1 0 0,-2 0-2,-7 0-16,-8 0-58,-10 0-58,-11 0-29</inkml:trace>
  <inkml:trace contextRef="#ctx0" brushRef="#br0" timeOffset="307163.1825">21060 6074 4,'0'0'224,"0"0"-133,0 0-91,0 0 18,0 0-11,0 0 59,-24 84-3,18-55 13,1 0-64,4-3 12,1-2-24,0-1 11,0-1-11,0-3 0,0 1 1,0-1-1,0 1 0,0-1-23,-2-2 9,2-1-37,0-1-45,0-3-55,2-3-51</inkml:trace>
  <inkml:trace contextRef="#ctx0" brushRef="#br0" timeOffset="307964.9646">21555 6134 275,'0'0'67,"0"0"-27,0 0 73,0 0-21,0 0-33,0 0-59,-11 18-30,-2 14 30,-2 8 2,-1-1 1,2-2 13,1-5-5,3-4-11,4-2 0,-2-5 7,4-2-13,-1-1 6,1-5 0,1-2-6,1-6 2,2-4-38,0-1-34,0 0-9,0-6 40,8-13-96,8-5 57,2-4 53,1-1 16,-2-3 15,-1-3 0,-1 0 5,0 0-4,-1-1 17,-1-1 38,-3 3 42,0 5-24,-2 6 3,-2 5 22,-3 8-60,0 4 15,-3 3-24,0 3-8,2 0-22,1 18-8,1 15-7,3 12 10,-2 8 5,-2-2 25,0-5-11,-1-3 0,1-7-1,1-6-6,-1-5-7,-1-1 0,-1-4 7,2-2-16,-2-4 9,-1-3-17,0-4-9,0-3-120,2-4-94,-2 0-24</inkml:trace>
  <inkml:trace contextRef="#ctx0" brushRef="#br0" timeOffset="308165.5226">21583 6332 366,'0'0'116,"0"0"-116,0 0 0,0 0 0,0 0 9,0 0-4,93-11-8,-71 11 3,-2 0-197,-5-3-70</inkml:trace>
  <inkml:trace contextRef="#ctx0" brushRef="#br0" timeOffset="308613.3037">22046 6149 338,'0'0'154,"0"0"-98,0 0-1,0 0-24,0 0-1,0 0-30,-3 19-21,3 13 21,0 6-5,-2 3 10,1-5 24,1-3-22,0-5-7,0 0 8,0-3 1,0-1-9,0 0 0,0-4-16,0-4 15,0-2-51,0-7-48,0-5-95,4-2-89</inkml:trace>
  <inkml:trace contextRef="#ctx0" brushRef="#br0" timeOffset="309130.2745">22092 6145 191,'0'0'136,"0"0"-44,0 0-17,32-88 19,-19 76-58,2 3-16,3 5-16,4 4-6,1 0 2,0 0-19,0 15 10,-7 7-2,-4 7 11,-12 2-7,0 4 8,-15 0-6,-14-2-1,-4-5-48,1-4 46,4-7-22,7-6 25,3-5-8,9-6 26,3 0-11,0 0 39,5-5-31,1-2 44,0 1-17,0 3-11,0 1 6,0 2-26,0 0-10,1 0 4,16 6-16,5 8 10,2 3 6,1 1 0,2 0-2,0 3 9,-3-3-7,-5 3 0,1 0-21,-8 0 17,-4 0-12,-3-3-12,-4-1 27,1-4-50,-2-3-3,1-2-54,-1-6-94,3-2 7</inkml:trace>
  <inkml:trace contextRef="#ctx0" brushRef="#br0" timeOffset="309537.7695">22889 6149 315,'0'0'139,"0"0"-73,0 0-4,0 0-6,0 0-23,0 0 4,0-20-37,-11 42 0,-6 9-14,-9 7 27,1 1-13,-1-1 0,1-3 7,1-3-10,-2 1 3,1-1 0,2-4-3,3-1-31,7-6-16,1-5-47,5-4-149</inkml:trace>
  <inkml:trace contextRef="#ctx0" brushRef="#br0" timeOffset="309816.3485">22632 6066 406,'0'0'129,"0"0"-90,0 0 3,0 0-42,0 0-8,0 0 1,21 58 5,-4-25 2,0-2 0,0 1 8,-1-7-9,-2 3 1,-5-4-9,1-3-66,-5-2-179</inkml:trace>
  <inkml:trace contextRef="#ctx0" brushRef="#br0" timeOffset="311210.8556">24393 6121 184,'0'0'190,"0"0"-117,0 0-19,0 0-10,0 0-40,0 0-8,0 8-9,0 14 13,0 6 15,0 1-7,0 1-8,1-2 0,2-2 5,0 0 0,0-2-2,-1-2-3,-1 0 0,-1-4-8,0-4-33,0-3-109,0-5-82</inkml:trace>
  <inkml:trace contextRef="#ctx0" brushRef="#br0" timeOffset="311758.7745">24460 6074 139,'0'0'136,"0"0"-58,0 0-8,0 0-7,0 0-36,30-77 27,-24 77-39,4 0-15,5 21-3,6 9-36,1 5 34,-4 3 2,0-4 6,-4-2 6,-7-5-9,0-4 1,-5-5 2,-1-5 1,1-4 2,-1-2-6,2-3 4,1-3-13,-1-1-12,0 0 21,5-5 27,1-13-24,5-7 10,4-5-13,-2-3 0,4 0 10,-1-4-7,0 6 3,4 1 9,-4 7-6,-5 8-9,-4 6 6,-3 8-5,-1 1 3,6 4-4,3 20-13,0 8 11,1 2-2,-6 2 4,-6-1 0,-2-3 4,-2-5 4,0 0-7,0-3 1,0-1 1,0 1-3,0-3-3,0-2-74,0-4-122,0-9-118</inkml:trace>
  <inkml:trace contextRef="#ctx0" brushRef="#br0" timeOffset="312344.6402">25333 6079 362,'0'0'111,"0"0"-65,0 0-46,0 0-13,0 0 9,-32 82 8,24-47 9,-2 0-13,1-3 5,-1-1 6,3-6-8,-1-1 3,4-3 1,1-4-2,-2-4-10,5-5-20,0-3-29,0-5-26,0 0-24,0 0 92,6-14-9,6-6 21,3-1-19,-2-4 7,3-4 8,0-3 4,-1-3 3,1-6 3,-2 0 22,-3 0-5,0 5 54,-3 6 12,-3 8-28,0 5 5,-2 9-11,-3 4-14,1 4-14,4 0-27,4 11-7,6 16-9,3 10 7,1 4 7,-3 1 4,-2-1 0,-4-4 3,-1-4 1,-3-2-6,-1-6 0,-4-1 0,-1-3 0,0-1 3,0-5-3,0 0-3,0-4-85,0-4-59,0-4-92</inkml:trace>
  <inkml:trace contextRef="#ctx0" brushRef="#br0" timeOffset="312545.1704">25374 6260 201,'0'0'117,"0"0"-112,0 0-3,0 0-4,0 0 2,90-19-4,-66 19-60,-6 0-143</inkml:trace>
  <inkml:trace contextRef="#ctx0" brushRef="#br0" timeOffset="312892.8857">25744 6047 230,'0'0'148,"0"0"-126,0 0-12,0 0-5,81-23 14,-50 17 5,7-1 16,4 1-36,-4 3 2,2 3-6,-5 0-1,-7 0-25,-3 3-141,-6 4-88</inkml:trace>
  <inkml:trace contextRef="#ctx0" brushRef="#br0" timeOffset="313146.8076">26025 6012 309,'0'0'23,"0"0"-17,0 0-6,0 0 13,-30 95 26,24-63-9,3-3-18,2-1 10,1-1-15,0 0-3,0-1 1,0-1-3,0-1-4,0-3-22,0-4-70,0-5-58</inkml:trace>
  <inkml:trace contextRef="#ctx0" brushRef="#br0" timeOffset="313547.8041">26420 6072 392,'0'0'137,"0"0"-137,0 0-30,0 0 30,0 85 7,-3-51 19,0 1-3,3-3 4,0-2-26,0-3 5,0 0-6,0-3 4,-1 2-1,-2-3-3,-3-3 0,3 0-26,2-5-55,1-5-93,0-3-111</inkml:trace>
  <inkml:trace contextRef="#ctx0" brushRef="#br0" timeOffset="314064.4634">26504 6075 166,'0'0'199,"0"0"-59,0 0-69,0 0-10,0 0-35,26-78-20,-12 75-6,4 3 0,5 0 0,3 9-2,0 11-6,-6 5 4,-4 7-5,-9-1 4,-5 3-4,-2-2 8,0-4-13,-22-1-2,-7-3-12,-4-4 13,-6-5-31,11-6 1,7-7 33,8-2 12,8 0 12,5-4-12,0-6-1,0 2 1,0 2 7,10 3-6,4 3 0,0 0 0,2 0-1,6 13 16,-1 4-14,1 3 26,1-2-8,-7 1-10,0-1 18,-3 0-27,-3-1 4,2 0-1,-2-2 2,2-3-10,-1-1 4,-4-3-22,-2-2-20,-1-2-39,-4-3-72,0-1 0</inkml:trace>
  <inkml:trace contextRef="#ctx0" brushRef="#br0" timeOffset="314396.1187">26900 6059 422,'0'0'138,"0"0"-85,0 0-37,0 0 17,0 0-7,0 0-22,26-21-8,-3 19-6,2 2 10,3 0 0,0 0 4,2 0-4,-3 4 0,-3 3-75,-4 0-90,-5-2-91</inkml:trace>
  <inkml:trace contextRef="#ctx0" brushRef="#br0" timeOffset="314643.1823">27002 6079 174,'0'0'198,"0"0"-164,0 0-26,0 0-8,0 0-16,0 0 16,-1 70 23,1-44-12,0-1 6,3 1-16,1-2 1,-2 0 13,-2-1-15,0 1 8,0 0-8,0-1-12,-5-1-36,1-4-97,-1-4-45</inkml:trace>
  <inkml:trace contextRef="#ctx0" brushRef="#br0" timeOffset="314843.7198">26886 6464 170,'0'0'208,"0"0"-149,0 0-27,0 0-7,0 0-24,0 0 31,56 0-19,-24-7 13,1 5-11,0-4-11,-1 1-4,-2 0 0,-5 0-8,-5 0-41,-1-2-181</inkml:trace>
  <inkml:trace contextRef="#ctx0" brushRef="#br0" timeOffset="315298.2076">27681 6009 274,'0'0'143,"0"0"-61,0 0-19,0 0-30,0 0 22,0 0-33,0-18-22,-3 32-5,-9 13-31,-6 7 36,-6 5 11,-2-1-7,-1-3 3,-2 0-7,5-1 2,-3-1 0,1-1 3,2-4-5,2-7 0,2-4-49,4-5 5,2-3-91,4-6-80</inkml:trace>
  <inkml:trace contextRef="#ctx0" brushRef="#br0" timeOffset="315598.9483">27496 6002 345,'0'0'167,"0"0"-137,0 0-30,0 0-22,0 0 17,0 0-25,39 78 30,-20-36 0,1-1 11,2-2-11,0 0 0,2-3 2,-3-2 2,-2-3 6,-2-2-10,-2-4 0,-3-4-10,0-2-11,-5-5-136,-2-7-123</inkml:trace>
  <inkml:trace contextRef="#ctx0" brushRef="#br0" timeOffset="316818.0196">28032 6397 154,'0'0'333,"0"0"-217,0 0-44,0 0-59,0 0 16,0 0-29,-5 0-15,2 0 9,-3 0-72,-4 0-40,-2 0-190</inkml:trace>
  <inkml:trace contextRef="#ctx0" brushRef="#br0" timeOffset="319138.6904">27941 5639 94,'0'0'126,"0"0"-54,0 0-49,0 0-4,0 0 19,0 0-28,16-68 40,-7 56-43,2 0 16,0 0 18,1 2-29,3-1 12,3 2-24,1 2 1,4 3 0,-2 4-1,-2 0 0,-4 10 0,-2 6-12,-5 5 7,-3 2-1,-5 4 6,0 4 13,-3 1-13,-16 1 5,-6-1 14,-5-4-11,-1-1-2,0-3-6,5-3 0,7-5 1,4-4 3,3-3-4,8-5 0,-1 1 5,5-2-7,0 0 2,0-2 0,0 1 12,0-1-8,0 1-4,0 4 0,0 4-23,0 8 21,5 9 1,1 6 1,-2 4 1,-3 2 3,-1-4 9,0-1 1,0-3-11,0 1-3,0 0 14,0-4-9,0-1 12,0-1-12,0-2-3,0-1 1,0-2 6,0-5-15,0 0 6,0-4-27,3-5-25,4-4-84,-3-3-237</inkml:trace>
  <inkml:trace contextRef="#ctx0" brushRef="#br0" timeOffset="321829.8647">28078 6587 37,'0'0'166,"0"0"-92,0 0-23,0 0-5,0 0 29,0 0-10,0-4-34,0 4 6,0 0-37,0 0 5,0 0-11,-5 0 10,-2 0-4,3 0 0,1 0 5,1 0-12,2 0 7,0 0 0,0 0-9,0 0 1,0 0-3,0 0 4,0 0 4,6 0 3,4 0 0,-5 0 0,-1 0 15,-4 0-5,0 0-10,0 0 0,0 0-28,-1 0-32,-14 0-124,-2 1-114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08:09:54.9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3645 947 3,'0'0'110,"0"0"-105,0 0 25,0 0 25,0 0-27,0 0 8,0 0 10,0 0 4,0-4-18,0 4-32,0 0-5,0 14-9,0 16 13,0 9 0,0 6 2,0 5 0,0 0 15,0 5-5,0-3 0,5-4-11,1-2 10,0-10-6,0-5-4,2-2 0,-5-6 8,4-2-3,-4-2-5,2-4 0,-2-4-25,-2-5-47,5-6-40,0 0-39,3-14 98</inkml:trace>
  <inkml:trace contextRef="#ctx0" brushRef="#br0" timeOffset="563.7449">3709 1245 114,'0'0'61,"0"0"26,0 0-17,0 0-13,0 0-42,0 0 15,-3-1 15,3 1-29,0 0-10,0 0-6,0 0-25,0 0 10,16 0 15,8-3 5,0 0-5,4-2 7,-1-1-7,-3 3 0,-2-3 6,-1 2-11,-3-3 10,-4 0 2,-3-2-4,-3-3 0,-2-2 5,-3-4-2,-3-3 1,0-3 2,0 0-2,0-3-1,-6 2 17,-2 1-19,2 2 4,2 4 3,-2 5-6,3 4 10,3 4-6,-3 4 5,3 1-14,0 1-6,0 26-12,0 13 6,0 12 12,0 4 5,0-3-3,0-4-2,0-5 5,0-6-2,6-6-5,1-3 2,1-5-7,1-3 3,-3-4-28,4-6-14,-1-4-24,2-7-27,0 0-63,0-2-6</inkml:trace>
  <inkml:trace contextRef="#ctx0" brushRef="#br0" timeOffset="12653.782">4071 1227 166,'0'0'167,"0"0"-134,0 0-33,0 0 0,0 0-1,0 0 8,0 0 2,0 0-9,3 0 3,0 0-6,4 1 7,1 3-1,4-1 7,4 0-8,1-2 13,7 1-13,1-2 2,0 0 7,2 0-9,-1 0-2,-1 0 5,-3-3-1,-4-3-4,-6 2 0,-4-1 2,-4-1 7,2 0-2,-5-5 21,-1 0-2,0-2-10,-1-2-5,-12 1-11,-1 2 0,-2 2 3,-6 2-3,-3 2 0,0 2-3,0 4 0,4 0-1,3 0-5,0 0 3,3 12 2,0 4-1,3 6 5,2 3 0,1 4-5,6-2 1,3 0 4,0-5-1,0-1-5,0-1 6,9-5 0,6-3-4,0-1 0,3-4 3,4-2-3,-1-4 4,6-1 5,3 0-4,1 0 0,-1-12-1,0-3-7,-5-1 5,0-2-3,-5-2 5,4-1 1,-2 3-1,-5 3 0,-3 3 2,-5 4 2,-4 4-5,2 1 1,-4 1 0,2 1 4,-1 1-4,1 0 0,1 0-4,2 9-2,0 6 5,1 2-1,-1 1 2,0 0 2,-2-1 0,-1 0 0,-1-1 0,-2-2 5,-1 0-8,1-5 1,-2-2 0,0-4 3,0-1 1,0-1-1,0-1 9,0 0-11,3-3 19,-3-14-15,7-8 1,4-2-11,1-3 5,1 3 0,5 1 0,-3 5 0,0 3 0,0 3 0,-2 1-9,3 6 5,-2 3 4,2 5 0,-4 0-1,3 0-19,-3 16 20,2 1-5,-1 2 5,-1 1 3,1-3-1,-1-2-1,-1 0 0,4-2 4,-6-1-6,1 1 1,-4-3-20,0-2 6,0 1-32,3-2-51,0-2-39,-3-4-58</inkml:trace>
  <inkml:trace contextRef="#ctx0" brushRef="#br0" timeOffset="13286.6998">5223 1144 248,'0'0'169,"0"0"-108,0 0-41,0 0 13,0 0-30,0 0 9,-90-33-12,74 33 0,4 0-5,-1 15 3,1 5 2,1 5 0,-1 3-8,6 0 6,5-2-1,1-2-2,0-2 2,9-1-1,7-2 4,4-3-1,2 0-6,5-6 2,0-1 10,-2-5-5,-2-1 3,0-3-3,0 0 0,0 0 0,0-7 3,1-8-1,0-5 3,-2-2-5,-4-3 3,-5 0 4,-7-1-7,-3 2 0,-3 0 5,0 1-5,0 5 4,-10 3 3,-5 5 48,3 4-33,0 6 14,0 0-36,-3 10-2,-1 14-3,4 7 5,3-1 0,9-2-6,0-2 4,0-5 2,18-2 0,1-4-7,7-4-4,5-3-4,2-7-55,2-1-24,0 0-186</inkml:trace>
  <inkml:trace contextRef="#ctx0" brushRef="#br0" timeOffset="14104.0387">6707 872 162,'0'0'215,"0"0"-130,0 0-46,0 0-22,0 0 25,0 0-6,-85-70-36,66 70 0,-1 11-3,-2 15 3,0 4 0,4 8-6,0 4-2,4 0 10,4 0-2,7-2 5,3-2-1,0-3-7,2-3 3,14-4 0,9-6-1,5-4 4,6-4-2,7-5 1,3-4 9,1-3-22,0-2 1,0 0-94,-4-2-105</inkml:trace>
  <inkml:trace contextRef="#ctx0" brushRef="#br0" timeOffset="14473.8633">7055 855 229,'0'0'192,"0"0"-170,0 0 2,0 0 33,0 0-6,0 0-38,-9 8-13,7 22-41,-1 9 41,-2 6 20,3-2-19,2-4 11,0-3-10,0-3 3,2-3 1,5-2-4,-1-5-4,-3-6-46,0-4-36,0-8-34,3-5-103</inkml:trace>
  <inkml:trace contextRef="#ctx0" brushRef="#br0" timeOffset="14890.7071">7094 953 62,'0'0'69,"0"-81"-21,3 45-34,4 4 5,-4 8 16,0 10 22,-3 9 33,0 5 23,0 0-107,6 4-6,3 20-28,6 12 24,6 8 4,-2 4 2,2-3 4,-1 1-3,-1-7 0,0-5-3,-4-4 0,2-4 4,-5-5-3,1-3 0,-4-3 1,-3-4-2,-3-6 3,2-3-3,-4-2 0,-1 0 0,2 0 63,2 0 14,0-16 4,4-9-54,2-4-20,-1-5-10,-1 0 3,-4-1 0,-2-3 2,-1 1 0,-1-2-1,0-2-1,2 3-1,1 6-1,0 9-17,0 8-21,0 7-13,2 6-90,0 2-154</inkml:trace>
  <inkml:trace contextRef="#ctx0" brushRef="#br0" timeOffset="15445.4882">7631 816 135,'0'0'65,"0"0"-20,0 0-35,0 0 17,0 0 50,0 0-1,-42-57-42,30 57-14,0 7-20,-3 19-1,2 11-4,0 5 3,2 5 0,8-1 2,3-2-1,0-5-2,3-6 3,9-3 0,6-3-1,-3-4 1,7-5-1,-3-5 0,1-5 1,2-5 3,2-3 1,1-2 3,2-16 8,-4-7-14,-4-3 15,-5-1 0,-4-2 19,-7-2 0,-3 0-17,0-2 13,0 1-20,-8 2-10,-6-1 7,0 4-8,-1 8-9,2 6-17,-3 15-58,0 0-83,-1 8-134</inkml:trace>
  <inkml:trace contextRef="#ctx0" brushRef="#br0" timeOffset="15877.4251">7908 744 256,'0'0'151,"0"0"-85,0 0-34,0 0-9,0 0-20,0 0-3,48-18 10,-6 11-5,1-3 16,6 3-20,-7 3 0,-4 1 0,-9-1-1,-3 3-2,-4 1-40,-7 0-78,-5 0-72</inkml:trace>
  <inkml:trace contextRef="#ctx0" brushRef="#br0" timeOffset="16115.6281">8113 713 408,'0'0'77,"0"0"-75,0 0-4,0 0 4,-23 109 5,20-70 37,3-1-42,0-3 13,0-2-15,0-5 11,0 0-9,0-4-1,5-3-1,-2-3 10,1-3-8,-2-5-4,-1 1-52,2-5-79,-1-2-54</inkml:trace>
  <inkml:trace contextRef="#ctx0" brushRef="#br0" timeOffset="16995.6761">9072 911 213,'0'0'159,"0"0"-115,0 0-36,0 0 1,0 0-9,0 0 21,-24-63 28,14 58 11,4 5-48,-6 0-5,-3 0-7,-3 18-7,-3 5 7,3 6-2,3 1-3,5 0 3,5-1 2,4-2 0,1-2-1,0-1-1,12-4 1,7-4 1,7-4 0,4-3 5,-2-5-5,6-4-1,-1 0-62,1 0-108,-7-14-107</inkml:trace>
  <inkml:trace contextRef="#ctx0" brushRef="#br0" timeOffset="17966.898">9457 946 153,'0'0'28,"0"0"-15,0 0 23,0 0 30,0 0 35,0 0-45,-61-59-23,40 59-30,0 0 4,-4 15-11,1 8 5,2 5-1,3 1 1,6-2 3,7-3-7,6-3 3,0-2-2,0-2-4,15-2 12,5-4-4,2-2 1,5-6-2,-1-3-2,0 0-5,-2 0-51,0-12-16,-5-6 18,-4 0 44,-3 0 9,-8 1 4,-1 1 20,-3 3 57,0 3-16,0 1-37,0 4 7,0 2 16,0 3 4,0 0-46,0 0-7,0 0-14,0 6-4,5 8 17,4 1 2,7 0 0,-1-3-1,0-3-3,3-1-1,1-4-19,4-4-3,3 0 1,3 0-3,2-10 7,-1-10 10,-3-4-3,-2 0 12,-1 0 4,-6 3 6,-6 4 35,-3 7 0,-7 6 6,1 4-32,1 0-17,2 4-13,3 10 6,-2 5 7,4 0-1,-5 1 3,-2-2-2,-1 1 6,-1 1-2,-1-3 2,-1-2-6,0-2 2,0-5 5,0-2-6,0-3 1,0-3 4,3 0-2,3-8 4,6-14-6,5-10 4,2 1-12,-3 0 3,-4 9 3,-3 5 0,-3 7 8,0 5-7,-2 4-1,1 1-6,3 0-1,1 10-1,4 5 8,-1 2 0,0-2 0,-2 0-1,-1 0 1,0 0 0,0-1-1,0-1 1,-1 1-19,2-4-41,-1 1-53,0-2-34,-2-2-68</inkml:trace>
  <inkml:trace contextRef="#ctx0" brushRef="#br0" timeOffset="19386.4493">10858 660 129,'0'0'119,"0"0"-41,0 0-14,0 0-4,0 0 19,0 0-13,-15-17-57,12 17-6,3 6-3,0 22-8,-3 12-4,3 9 20,0 4-8,0-4 0,0-7 7,0-5 5,0-5-10,0-2-2,3-3 8,2-3-3,-1-3-5,-1-2 0,-1-8 6,-1-3-6,-1-6 0,3-2 0,-2 0 0,1 0 6,1-2-6,1-10 0,2-5 8,0 0-6,3-1 3,2-1-5,1-1 0,4 1 2,1 2-4,2 3-6,-1 3 6,0 5-2,-2 3 4,1 3 0,-1 0-4,0 13-2,2 5 5,-6 5-2,0 1 3,-6 0 3,-6 1-2,0-2-1,0 3 5,-15-4 0,-4-2-10,-7-2-18,1-6-23,-2-6 4,2-4-44,7-2-12,-1 0 60,3-14 15,3-1 22,4 0-2,3 3 3,3 1 5,3 4-1,0 1 16,0 3 2,14 1-14,6 2-8,9 0 2,2 0 3,2 0 20,7 4-17,1 1 8,2 0 0,-1-2-11,2-2 5,-2-1-10,-3 0 4,-3 0 1,-1 0-4,-3-10-1,-8-5 8,1-4-4,-6-3-1,-5 0-1,-5-4-2,-8 0 17,-1 1 2,-1 2 17,-14 4 19,0 2-51,-1 6 19,-2 7-23,4 4 0,-1 0-7,1 8 4,1 14 3,5 5-1,5 5-5,3-4 2,0 0 0,14-4 2,8-3 0,6-3 4,9-3 3,0-5-5,1-4-9,-4-2-102,-7-4-177</inkml:trace>
  <inkml:trace contextRef="#ctx0" brushRef="#br0" timeOffset="21027.991">12302 1087 295,'0'0'124,"0"0"-124,0 0-11,0 0 11,0 0-11,0 0 3,0 8 1,12-5 14,5 1 0,3-1-2,4-1-3,4-2 12,2 0-9,3 0-1,3-5 16,-3-4-11,0-4-8,-5-2-1,-6 0 11,-4-2-9,-6 0-1,-6-1-1,-4-1 15,-2-4-9,0 1-6,-2-1 0,-14 2 10,4 2-12,-4 1 2,-1 4 0,4 2 4,-1 6 2,4 3-12,-4 3 5,5 0-10,2 0 7,1 0 4,2 0 0,2 6-5,2 2-7,0-3 11,0 1-6,12-1-18,3-2 25,7-3 0,3 0 0,4 0 8,2-6-8,0-5 0,1-2-8,-1 1 10,-4 3-8,-7 1-1,-6 7 7,-8 1-13,-3 0 4,-3 0 2,2 9 2,-2 6 5,0 3-2,0 6 4,0 0 2,0 3 33,-2 1-37,2-2 12,0-1-9,0-4 2,0-3 4,11-3-9,2-4 0,2 0 3,3-6 6,6-4-9,0-1 0,4 0 6,2-7 2,1-10-8,-4-2 0,-3 1 0,-6-3 4,-6-4-4,-3-1 0,-6-2 6,-3-2-6,0 2 3,0 2 18,-6 8 47,-5 6-45,1 4-4,4 5-7,2 3-7,-4 3-3,3 23-2,-3 12 0,3-1-3,5 1 1,0-4 1,18-6 1,6-3-3,4-4 2,3-2 1,1-3-7,2-4-26,-1-8-131,-3-2-131</inkml:trace>
  <inkml:trace contextRef="#ctx0" brushRef="#br0" timeOffset="22412.7602">13496 848 110,'0'0'41,"0"0"15,0 0-12,0 0 22,0 0-13,0 0 3,-2-50 0,-1 46-17,2 4 6,-2-2-31,-2 2-14,-2 0-3,-4 0-2,-4 8-5,-1 4 6,2 5 1,3-1 3,0 0-1,5 2-7,3-1 7,2 0-2,1-4-10,0 1 12,4-1-5,8-2 6,4-1-3,0-2 6,3-5-9,2-1 6,-2-2 0,5 0-3,-2 0 3,-2-5-1,-1-7-5,-5-2-6,-6 1 12,-3-2 0,-2-2 1,-3 2 9,0 0-9,0 6 5,0 0 8,0 4-8,0 2 14,0 3-11,0 0-9,0 6-8,0 19-6,0 11 14,0 4 6,0 1-5,0 3 7,-3-2-1,-2 0-5,-2-2 11,-2 0-10,2-5 0,-6-1 0,-3-2 5,-3-4-8,-1-6 0,3-5 3,5-6-9,3-7 3,4-4 3,2 0 0,2-4 2,1-14-4,0-10-6,0-3 6,16-6-2,7-3 8,5 0-4,9-1 0,0 5-3,4 4 2,-2 7 1,-1 5-4,-5 5-2,-2 6 6,-1 1-48,-4 6-35,-1 0-68,-7 2-42</inkml:trace>
  <inkml:trace contextRef="#ctx0" brushRef="#br0" timeOffset="23427.4509">14064 761 95,'0'0'14,"0"0"-14,0 0 3,0 0 7,-88-14 87,67 14 4,3 14-39,-3 8-34,4 6-5,3 0-23,2 4 13,8-7-11,2 1-2,2-5 1,0-3 3,12 0 4,3-5-8,4 0 0,-2-6-1,2-3-5,-4-4 6,2 0 0,-2 0 0,-1-6-14,-2-9 10,0-3 3,-4-2 1,-2 1 0,-3-2 4,-2 1-3,-1 4 14,0 3-12,0 3 13,0 2-10,0 3 2,0 5-7,0 0-1,0 3-16,3 13 13,4 7-1,1-2 4,3 0 0,3-4-1,3-2-2,1-3 3,1-3 0,4-2 3,-3-2-3,0-4 0,-1-1 0,-3 0-15,0-1 8,-2-14 10,-2-7-3,-1-4 7,5-5-2,-7-5-5,-3 1 0,-6 0 3,0 4-2,0 9-1,-7 4 5,-1 6 19,2 4-22,2 3 8,1 2-10,0 1 3,3 2-1,0 0-2,0 0-5,0 0 4,0 0-33,10 0 25,8 2 8,0 5 1,6 0-2,0 1 2,-3 2 0,1 1 0,-1 1 6,-2 1-6,-1 5 0,-3 3 1,-3 2-3,-3 5 3,-6-5-1,0 1 20,-3-1-19,2-2 16,1-1-17,3-4 2,2-2 3,3-3-4,3-4-1,2-1 0,3-3-19,1-1-47,2-2-56,-1 0-118</inkml:trace>
  <inkml:trace contextRef="#ctx0" brushRef="#br0" timeOffset="24499.0855">14867 854 103,'0'0'58,"0"0"-49,0 0 46,0 0 35,0 0-5,0 0-11,-5-63-32,-2 60-13,-1-2 5,-2 5-4,-5 0-25,-3 0-5,-4 18-13,1 5 13,0 3 0,5-2-2,5-2-5,5-1 7,3-3 0,3 0-2,0 0-3,3-1 3,9-2 2,2-5 0,-1-2-3,-1-2 3,0-3 0,0-2 1,0-1 8,2 0-9,2-4 0,1-11 2,0-5 8,2-4-9,-1-4 5,-3-2-2,0-8 0,-2-2-7,-5-1 3,2 2 0,-5 4 3,-2 2 0,-3 1-3,0 4 8,0 1-2,0 2-6,0 4 0,0 5 0,0 5 0,0 5 2,0 5 0,0 1-2,0 0-7,0 0 3,0 0-10,0 19-6,0 11 17,-3 10 6,1 3-3,2 1 0,0 0 3,0-2-4,0-6 1,6-3 0,6-6-3,4-7 5,3-5-2,0-5 0,3-5 6,-1-4-9,2-1 3,-3 0 0,-1 0 6,-5-9-2,-2-4 4,0-7 1,-4-1-4,-4-5-9,-2 2 4,-2 3 0,0 5 5,0 5-5,0 2 6,0 5-6,-5 4-4,-1 0 4,-4 0-12,1 14 3,-2 11 1,2 5 8,2 0 0,5-2 0,2-2-3,0-5 2,5-4-2,7-3 3,3-3 0,2-2 4,4-2-1,2-7-3,1 0-45,1 0-71,-3 0-93</inkml:trace>
  <inkml:trace contextRef="#ctx0" brushRef="#br0" timeOffset="25100.6185">15534 774 365,'0'0'88,"0"0"-22,0 0-32,0 0-7,0 0 0,0 0-21,-81 0 3,60 21-9,-1 5 2,5-1-5,6 0 3,3-6 0,5-1-7,3-3 7,0-3 0,0-1-3,0-4-1,6-1 1,3 1 3,3-6 0,0-1 3,3 0 0,1-1 0,1-13 0,-2-3 9,1-4-11,-2-7 1,2-8-1,-1-7 4,-2-2 2,5 0-7,-5 1 0,-2 4 6,-2 0-10,-3 5 8,-5 1 4,-1 5 51,0 8-51,0 8 23,0 4-22,0 8 9,0 1-26,-4 0 8,-5 25-6,1 16-13,-2 11 25,3 3-6,4-1 0,3-1-1,0-5-5,0-5 6,0-5 0,7-6-1,5-7 7,3-4-6,3-4 0,2-6-40,2-4-7,0-6-95,-4-1-249</inkml:trace>
  <inkml:trace contextRef="#ctx0" brushRef="#br0" timeOffset="26488.4757">16480 783 232,'0'0'91,"0"0"-51,0 0-1,0 0 26,0 0-23,0 0 15,-26-49-34,23 47 10,-1 2-23,-5 0-10,-8 8 0,-2 13-2,-7 7 4,1 4-3,1 0 5,6-6-5,4-1 1,6-7-7,5-4 0,3 0 7,0-3-5,0-1 3,5-4-28,7 1 17,4-4-10,2-3-22,1 0 36,3-7-21,0-9-4,-2-2 3,1-3-4,-7 0 32,-1 4 3,-9 6 2,-2 6 49,-2 2-8,0 3 1,0 0-44,0 0-1,0 11-9,0 7 8,0 1 2,5-3-1,-1 1 3,4-4-2,0 1 1,3-3-1,5-4 0,1-3 0,5-4 2,3 0-10,0 0-19,-3-13-26,0-6 15,-1-6-13,-6-2 51,0-5 9,-6-4 47,-2-1-38,-1 4 27,-1 10-2,0 8 20,-3 9-22,-2 3 4,1 3-41,2 0-4,4 9-9,2 14 1,2 8 8,4 4 2,2-4 5,1-2-9,-1-5 2,-1-3 0,-3-1 0,-4-4 2,0 1-2,-6-2 0,-3-2-20,0 3-3,-8-4-3,-10-1-21,-2-1-2,0-3-84,2-3-89</inkml:trace>
  <inkml:trace contextRef="#ctx0" brushRef="#br0" timeOffset="29981.1371">18785 589 14,'0'0'185,"0"0"-95,0 0-68,0 0 23,0 0 15,0 0 44,0-36-83,0 33 52,-3 0-59,-1-1-10,1 1 27,-2-2-31,-1 0 0,-2 1-7,-1 0 15,-4-1-12,-2 1 4,-4 3-5,-4 1 0,1 0 5,-2 0 0,0 0-13,0 5 20,3 7-10,-1 6 3,0 3-11,0 9 4,0 8 7,0 5 0,7 10-5,3 3 11,6 1-6,6-5 0,0-6-13,9-9 8,13-8 5,4-5 0,1-5-5,2-5 8,0-5-3,-1-6 0,-1-3 0,-3 0-4,0-5 4,-5-8 0,-4-3 1,-3-1 7,-6-2-8,-5-1 0,-1 0 8,0-1-2,-4 0-5,-8 2 0,0 4 2,-1 1 1,2 4-4,1 0 0,1 3 2,3 2-4,1 1 2,5 4 0,0 0-1,0-2 1,0 1-11,3-1 0,14 2 3,1 0 2,3 0 6,-2 3 0,-3 11-3,1 4 0,-5 2 3,-3 1-1,-1 0-2,-3-2-1,-2 2 4,0 0 0,-1-3 7,1-1-5,0-2-4,0 0 2,1-2-42,0-2 5,-1 0-89,3-5-47,0-6-32</inkml:trace>
  <inkml:trace contextRef="#ctx0" brushRef="#br0" timeOffset="31268.5735">18998 626 50,'0'0'129,"0"0"-84,0 0 12,0 0-11,0 0 2,0 0 3,0 0-3,0-18-20,0 18-3,0 0-21,0 0-4,0 0-4,0 8-18,0 12 20,0 10 2,0 6 4,0 4-3,0 2 0,1-1-2,4-3 0,-1-5 1,1-4 2,-2-5 1,1-2-2,1-4-1,-2-4-37,1-5-61,2-8-47,0-1-38</inkml:trace>
  <inkml:trace contextRef="#ctx0" brushRef="#br0" timeOffset="31553.7654">19086 595 31,'0'0'137,"0"0"-47,0 0-40,0 0-12,0 0-19,0 0-8,17-62-6,0 53-5,0 0 0,1 3 3,1 2-5,-4 1 2,4 1 0,-1 2-6,0 0-7,-4 0-63,-1 3-41,-4 6 21</inkml:trace>
  <inkml:trace contextRef="#ctx0" brushRef="#br0" timeOffset="31801.1979">19071 726 50,'0'0'18,"0"0"-11,0 0-7,0 0 30,0 0 13,0 0-2,64 0-19,-46 0-14,-4 0-2,0 0-6,-3 1 0,1 10-15,-6 3-78,-3 2-18</inkml:trace>
  <inkml:trace contextRef="#ctx0" brushRef="#br0" timeOffset="32032.5922">19070 1010 78,'0'0'177,"0"0"-163,0 0-14,0 0-9,0 0 6,0 0-11,13 2 14,7-2 59,6 0-24,3 0 9,0 0-30,1 0-11,0 0 1,3 0-4,-2 0-36,-1 0-81,-8 0-83</inkml:trace>
  <inkml:trace contextRef="#ctx0" brushRef="#br0" timeOffset="32455.8049">19681 517 347,'0'0'135,"0"0"-86,0 0-49,0 0-3,0 0-12,0 0 11,-6 66 2,6-28 0,0 4 2,0-2 0,0-1 0,0-1 0,0-5 0,2-3 1,2-2 2,-1-7-6,2-6-47,-1-5-98,2-7-4</inkml:trace>
  <inkml:trace contextRef="#ctx0" brushRef="#br0" timeOffset="32932.0905">19729 565 70,'0'0'69,"0"0"-8,-2-77-60,2 59 28,5 8 23,-1 3-13,-2 5 9,2 2-42,6 0-6,4 13-5,6 14-6,4 8 11,-1 3 9,1 4 0,0-3 29,-3-3-30,1-1-8,-1-4 11,-1-2-6,-4-4 2,-2-2-5,-3-7 4,0-2-6,-3-7 0,-2-2 0,1-3 7,-3-2-2,1 0 3,-1 0 17,2-8 31,4-10-5,1-8-20,-2-4-27,1-3 19,-4-1-7,0-6-6,0 0-3,-1-1-7,4 1 0,-5 5 0,-1 7-2,0 9 0,-3 10 2,0 3-8,0 5 2,2 1-57,2 0-59,2 0-168,3 4 90</inkml:trace>
  <inkml:trace contextRef="#ctx0" brushRef="#br0" timeOffset="33304.4263">20390 500 150,'0'0'68,"0"0"-17,0 0 61,0 0 2,0 0-57,0 0-16,-9-10-17,9 10-24,-2 12-15,-1 18 2,2 10 13,-5 6-1,5-3 1,-1-2 0,2-3 0,0-2 0,0-5 5,0-1-5,0-6-1,0-7-15,0-3-61,3-9-39,1-5-56</inkml:trace>
  <inkml:trace contextRef="#ctx0" brushRef="#br0" timeOffset="33536.2634">20433 452 255,'0'0'147,"0"0"-81,0 0-66,0 0 6,0 0-8,66-78 2,-50 76-2,2 2-3,-1 0-4,2 0 8,-1 5 0,0 6-38,-5 0-32,-2 1-17,-5 4-30,-6-1-20</inkml:trace>
  <inkml:trace contextRef="#ctx0" brushRef="#br0" timeOffset="33736.8025">20417 636 132,'0'0'212,"0"0"-212,0 0-18,0 0 12,0 0 12,0 0 30,56-5-27,-30 2 15,-4 1-24,2 2-3,-5 0 1,-3 5-82,-6 7-75</inkml:trace>
  <inkml:trace contextRef="#ctx0" brushRef="#br0" timeOffset="33959.5273">20426 846 41,'0'0'363,"0"0"-363,0 0-33,0 0 27,0 0-7,0 0 11,40 29 4,-14-29 10,5 0-4,4 0 5,0 0-4,-1 0-9,-4 0-4,-2 0 3,-1 0-94,-6-1-108</inkml:trace>
  <inkml:trace contextRef="#ctx0" brushRef="#br0" timeOffset="34391.876">21037 449 275,'0'0'157,"0"0"-110,0 0-47,0 0-5,0 0-22,0 0 13,8 81 14,-6-46 22,-2-2-8,1 0-3,2-3-3,0 0-3,0-1-3,3 0 1,-2-2-3,2-3 0,3-5-44,0-6-68,2-9-50,3-4-17</inkml:trace>
  <inkml:trace contextRef="#ctx0" brushRef="#br0" timeOffset="34910.375">21085 427 233,'0'0'109,"0"0"-24,0 0-51,0 0-2,0 0 1,20-85-31,-3 79 16,6 3-18,1 2-7,1 1-1,-3 0 6,-2 16-2,-7 7 0,-5 5-5,-8 5 9,0 4 0,-11-1 6,-11-3-9,-2-5 3,5-8-10,2-8 10,7-4-5,4-6 5,4-2 3,1 0 5,1 0 21,0 0-29,0-4 5,0 0-8,0 2 6,0 2-6,0 0-7,7 0-4,7 0 11,8 9-1,5 5 4,4 1 2,1 3 5,-1 3-9,-1 0 2,-5 4 0,-7-1 2,-3 4-1,-6-4 4,-4-3-5,-1-3-2,-1-3-6,3-6-10,-2 0-46,1-4-82,-2-5-53</inkml:trace>
  <inkml:trace contextRef="#ctx0" brushRef="#br0" timeOffset="35679.4588">21655 424 93,'0'0'194,"0"0"-99,0 0-55,0 0-40,0 0-28,0 0 28,-10 76 40,-1-43-12,4 2 8,-2-3-8,1-1-23,0 2 10,2-1-14,-2 1 0,2 0 13,0-3-14,0-4-6,6-7-35,0-6-31,0-13-38,4 0-16,10-11 68,4-15-60</inkml:trace>
  <inkml:trace contextRef="#ctx0" brushRef="#br0" timeOffset="35965.7175">21667 577 59,'0'0'111,"0"0"-29,15-106-15,-9 73-7,2 2-10,0 5 17,0 8-14,-4 6-9,-2 8-1,-1 2-43,2 2 8,0 0-8,6 8-26,0 10 19,5 12 3,2 6 4,-2 6-1,2 3 12,-6-3-11,4-4 0,-4-6 7,-2-1-9,0-2 2,-5-2 0,0 0 13,-3-4-5,0-2-8,0-3 0,0-6-75,0-6-52,0-6-109</inkml:trace>
  <inkml:trace contextRef="#ctx0" brushRef="#br0" timeOffset="36142.6095">21652 629 309,'0'0'48,"0"0"-45,0 0-6,0 0-5,88-7 8,-64 7-2,-3 0-7,4 0-4,-2 0-158</inkml:trace>
  <inkml:trace contextRef="#ctx0" brushRef="#br0" timeOffset="36543.6895">22164 368 432,'0'0'94,"0"0"-88,0 0 9,0 0-15,0 0-3,0 0-7,0 30-23,0 9 33,0 5 34,0-1-25,-3-3-1,0-4-8,3-7 9,0 2-3,0-6-5,0-2 3,9-4 0,1-2-4,5-6-2,5-5-2,6-4 4,9-2 9,6 0-3,0 0 2,-1-5-8,-2-3-68,-7-2-99,-6-1-92</inkml:trace>
  <inkml:trace contextRef="#ctx0" brushRef="#br0" timeOffset="36897.8955">22622 401 396,'0'0'90,"0"0"-90,0 0 2,0 0-5,0 0-14,0 0 5,18-3 8,3 3 8,1 0-1,-1 0-1,1 0-2,1 0 1,-4 0-1,2 4-75,-6 0-94</inkml:trace>
  <inkml:trace contextRef="#ctx0" brushRef="#br0" timeOffset="37129.6742">22767 390 161,'0'0'247,"0"0"-247,0 0-14,0 0-4,0 0 18,0 0 8,-17 110 9,10-74 15,1-1 37,0-3-42,1-2-10,1-2-12,-1 1-3,0 1 13,-1-5-11,1-2-4,-1-7-90,0-5-149</inkml:trace>
  <inkml:trace contextRef="#ctx0" brushRef="#br0" timeOffset="37314.5873">22640 795 435,'0'0'121,"0"0"-74,0 0-46,0 0 1,0 0-2,0 0-12,28-3 12,-1-1 1,1 2 1,1-1 5,-4 1-7,-4 1-23,0 1-33,-2 0-90,-4-1-55</inkml:trace>
  <inkml:trace contextRef="#ctx0" brushRef="#br0" timeOffset="38132.3505">23126 427 112,'0'0'243,"0"0"-161,0 0-34,0 0-9,0 0-34,0 0 12,17-5-10,11 0-2,11 1 3,2 2 1,3 1-9,0 1 0,-5 0 0,-6 0-2,-4 0 2,-7 4 0,-4 2-5,-3 2-21,-6 1 11,-5 0-12,-4 1-23,0 4 36,-6 1 1,-18 3 13,-5 3 11,-6 2-2,-1 2-9,-1 0 0,3-3 4,1 1-5,6-2 1,3 0 0,5 0-3,4 1 8,4 1-5,3-3 0,3 1-9,5-3 3,0-2 1,0-1 5,13-1-7,7-5 6,5-4 1,7-4 16,8-1-3,6 0 11,6-9-22,2-1-1,0-1-2,-7 1-84,-8 2-24,-11 0-86</inkml:trace>
  <inkml:trace contextRef="#ctx0" brushRef="#br0" timeOffset="38772.6802">23953 430 231,'0'0'214,"0"0"-135,0 0-75,0 0-4,0 0-17,0 0 9,0 79 16,0-41-3,0 0 6,0-2-10,0 0 19,-2-3-20,2 1 0,0 0 11,0-4-3,0-2-16,0-4 5,0-6-80,6-7-66,3-8-88</inkml:trace>
  <inkml:trace contextRef="#ctx0" brushRef="#br0" timeOffset="39046.4496">23996 437 199,'0'0'147,"0"0"-72,0 0-66,0 0-7,0 0 2,80-66 3,-58 58-7,-2 1 0,0 4 0,-5 1-2,-2 1 3,-4 1-1,0 0 0,-3 0-63,-3 8-49,-3 9-44,0 1 45</inkml:trace>
  <inkml:trace contextRef="#ctx0" brushRef="#br0" timeOffset="39266.1098">23902 624 73,'0'0'26,"0"0"-15,0 0-10,0 0 70,0 0 1,94 0-32,-66-2-1,-2 1-23,-1-1-10,-5 2-1,-3 0-5,-3 0-15,-2 7-93,-8 7-50</inkml:trace>
  <inkml:trace contextRef="#ctx0" brushRef="#br0" timeOffset="39488.7923">23939 846 120,'0'0'23,"0"0"-13,0 0-10,0 0 59,0 0 5,0 0-10,90 12-22,-57-10 9,1 1-12,2 0-28,-4-1 0,0 2 1,-2 0-4,-2 2-40,-2-1-83,-7-5-104</inkml:trace>
  <inkml:trace contextRef="#ctx0" brushRef="#br0" timeOffset="39852.1331">24559 452 441,'0'0'152,"0"0"-152,0 0-7,0 0-6,0 0-7,0 0 20,8 91-1,-5-60 11,0-1-10,-1-5 0,-1 1 5,1-2-9,-1 0 4,1-4-32,-1-3-36,2-4-125,-3-5-14</inkml:trace>
  <inkml:trace contextRef="#ctx0" brushRef="#br0" timeOffset="40268.5606">24517 466 22,'0'0'90,"0"0"16,0 0-3,0 0-27,12-78-26,-2 70-18,4 3-28,2 4 5,5 1-9,6 0-5,3 9 3,5 12 2,4 6 0,-3 6-6,-2 3 8,-7 0-2,-5-3 0,-7-2 1,-4-5 2,-2-1 4,-5-6 9,-2-1 15,-2 0-26,0 2 0,-11 1 8,-10 2-12,-4-1 31,-2 1-30,-1-2 0,-2-3 8,3-4-1,0-3-9,5-1 0,1-6-10,0-4 10,5 0-77,-4 0-28,2-1-54,1-7-86</inkml:trace>
  <inkml:trace contextRef="#ctx0" brushRef="#br0" timeOffset="41108.0842">26516 406 359,'0'0'147,"0"0"-97,0 0-50,0 0-34,0 0 30,-51 94 5,27-49-1,-3-1 20,-3 0-18,2 0 11,-3-2-9,4-3-2,2 0 7,1-3-9,3-6-24,0-3-33,3-10-138,5-8-87</inkml:trace>
  <inkml:trace contextRef="#ctx0" brushRef="#br0" timeOffset="41408.9127">26331 417 256,'0'0'132,"0"0"-99,0 0-17,0 0-16,0 0-24,0 0 2,28 53 22,-13-14 15,3 2 15,3 1-21,1-3 8,4-1-17,-2-4 4,-4 3 3,-2-3-5,-1 1 6,-7-5-8,-2-8-40,-4-4-120,0-11-64</inkml:trace>
  <inkml:trace contextRef="#ctx0" brushRef="#br0" timeOffset="41894.6314">26881 438 358,'0'0'90,"0"0"-90,0 0 0,0 0-5,0 0-6,-88 52 6,71-13 4,3 6-8,3-1 8,4-2 1,7-3 0,0-4-7,2-6 6,16-3 1,-1-8-2,1-3 3,3-5-1,0-10 12,2 0 38,5-3 34,0-17-55,2-5 5,-6-1 3,-8-5-34,-1 0 30,-9-1-33,-1 1 5,-5-1-5,0 0 7,-3 4-14,-9 4 0,-6 6-95,1 6-68,-2 4-131</inkml:trace>
  <inkml:trace contextRef="#ctx0" brushRef="#br0" timeOffset="42480.4553">27372 479 110,'0'0'26,"0"0"4,0 0 49,0 0-10,0 0-47,0 0-22,-25 39 0,11-3 26,1 5 15,4 1-9,1 0 2,1-1-31,3-2 6,1-4-9,0 0 10,1-6-8,2-5-2,0-2 3,0-9-3,0-4 0,0-4-88,0-5-69,0 0-55</inkml:trace>
  <inkml:trace contextRef="#ctx0" brushRef="#br0" timeOffset="42981.8038">27335 484 210,'0'0'61,"0"0"17,0 0-12,27-92-22,-12 78-18,-2 5-3,7 3-23,-1 3 0,2 3-8,1 0 6,0 18-5,-2 8 7,-2 4-16,-8 5 16,-5-2 0,-5 0 1,-6-2 4,-21 0 3,-9-4 4,-4-5-12,2-5-20,6-7-7,8-5 22,11-5 5,8 0 10,4 0-8,1-5-2,0-2-11,0 2 8,0 4 3,0 1 0,8 0-6,6 1 4,7 16-8,0 4 10,4 4-2,2 1 7,0 0-5,-1 0 4,1 1-1,-1-2 10,-2-3-11,-2-3 0,-7-6 7,0-1-6,-5-3-6,-2-2 3,-4-2-70,-1-3-90,-1-2-55</inkml:trace>
  <inkml:trace contextRef="#ctx0" brushRef="#br0" timeOffset="44128.5819">29115 420 334,'0'0'127,"0"0"-103,0 0-14,0 0-10,0 0-1,0 0-6,-99-25 7,73 25 0,-4 9 0,-3 9-8,-3 6 8,0 8-3,0 5 3,3 4-9,4 1 10,5 0-1,8-1 0,8-1-6,8-5 6,0 0-10,0-7 6,16-1-5,1-4 6,5-6 3,3-7 0,2-4 11,2-3-6,-7-3 1,1 0-5,-6 0 7,-6-3 6,-2-7-14,-4-4 22,-4-6-22,-1-4 16,0-1-15,-1-4 0,-9 4-1,4 2-22,0 5 19,3 4-2,3 7-5,0 1-2,0 3 11,0 1-15,14 2 12,4 0-21,3 0 22,1 16-2,2 3-2,-3 5 0,-5 0 7,0 2 0,-6-4 1,-4 1 4,-2-2-5,-2-3 0,-2 0 6,0 0-5,0 0 5,0 0-5,0-3 5,-5 0-6,1-1-67,4-5-96</inkml:trace>
  <inkml:trace contextRef="#ctx0" brushRef="#br0" timeOffset="45820.7183">29507 698 162,'0'0'92,"0"0"-48,0 0 0,0 0-10,0 0 35,0 0-23,-12-28-8,6 24-5,-3-2-22,2 1-7,-2-1-4,-6 2-8,1 2 2,-5 1 6,1 1 0,-4 0-7,1 0 0,1 0 6,0 5-1,0 6-6,4 4-1,0 3 8,3 2 1,2 0-6,3 1 3,4 0-1,4-2 0,0 1-5,0-5 6,7-3-7,8-3-13,5-3-6,3-5-4,1-1 25,0 0-11,-4 0 13,-3-10 6,-3-8 1,1-2 10,-2-1 9,5 1-8,-1 1 2,-3 1-1,0 3-6,-4 3 0,-4 6 0,-1 3 18,-4 3 6,-1 0-31,0 0-7,0 7-14,0 16 10,0 6 11,0 2 0,8-1 1,0 0-1,3-2 5,1-6-6,4-7 1,-1-5-2,2-2-3,1-5 10,1-3-5,2 0 8,0 0-1,0-12-3,-1-8-1,0-6-2,2-8 14,-1-3-11,-1-5 6,1 1 2,-4 2-6,0 0-4,-4 3 1,-4-1 1,-3 3 14,-3 1-1,-3 3-1,0 4-6,0 3-6,0 5 8,0 5-12,-3 4 0,2 4-2,-1 5 2,1 0-2,-1 0-5,-7 14-38,-4 16 8,-2 14 30,-1 5 7,3 3 0,6-3 0,4-5 0,3-3 0,0-2 0,9-3-4,11-3 4,0-5 0,4-7-3,1-2 3,0-9 0,2-4 3,1-1 1,0-4 3,-3-1-7,4 0 0,-1 0 10,-1-7-6,-3-8 3,0-8-4,-5-3 4,-4-5-1,0 2-6,-8 1 0,-1 0 7,-4 4-4,-2 5-1,0 2-2,0 7 1,0 4-2,-5 2 1,1 4-16,-2 0 16,0 0-34,-3 13 21,0 6 9,3 2-3,1 2 4,4 3-1,1-2-2,0 1 5,0 1-3,8-2 4,4-1 0,1-2 4,3-5-4,4-2 4,-4-5 5,5-5 10,-3-1-18,-2-3 4,5 0 2,-3 0-7,2-4-24,-3-10-74,-3-4-137</inkml:trace>
  <inkml:trace contextRef="#ctx0" brushRef="#br0" timeOffset="46268.6492">29656 580 194,'0'0'111,"0"0"-76,0 0-33,0 0 25,0 0 8,0 0-22,78 0 18,-39 0-25,6 0-4,5 0 11,7 0-7,-6 0-6,-1 0 0,-9 0 4,-8 0-9,-10-1 5,-6 1-2,-5 0-46,-6-2-127,-3-1-24</inkml:trace>
  <inkml:trace contextRef="#ctx0" brushRef="#br0" timeOffset="46785.6053">30744 936 679,'0'0'99,"0"0"-99,0 0-14,0 0 11,0 0-3,0 0-11,-3 5-10,-9 0-111,-6-1-165</inkml:trace>
  <inkml:trace contextRef="#ctx0" brushRef="#br0" timeOffset="80426.5987">1699 3201 100,'0'0'82,"0"0"-17,0 0 6,0 0 1,0 0-1,0 0-3,0 0-21,0 0 18,0 0-33,0-17-12,0 17-18,0 0 2,0 0-8,0 0 1,0 0-14,0 6 16,0 18-25,0 13 26,3 11 5,2-1 4,0 5-12,-3-6 3,1-2 0,0-7-1,-2-2 5,-1-3-4,0-4 2,0-2-2,0-3-13,0-4-45,0-4-10,0-7-31,0-5-52,0-3-54</inkml:trace>
  <inkml:trace contextRef="#ctx0" brushRef="#br0" timeOffset="80972.7084">1690 3137 37,'0'0'82,"0"0"16,0 0-39,0 0-10,0 0 7,0 0-28,3-9 4,0 9-32,8 9-22,5 17 20,6 13-1,-1 9 3,6 5 18,-2 0-11,2-3-5,0-4-2,0-5 1,-6-7 6,3-5-2,-5-7 0,-1-2 5,-2-6-3,-5-6-7,-1-3 0,-7-3 2,0-2 7,5 0-1,-1-8 19,1-15 53,2-5-60,-1-4-6,-6-3-6,0-2 20,-3-4-6,0-2-15,0-4 3,-3-1-10,-3 3 5,0 1-7,1 9 2,0 8-6,2 8-1,0 8 6,3 6-46,0 5-52,0 2-239</inkml:trace>
  <inkml:trace contextRef="#ctx0" brushRef="#br0" timeOffset="82122.6384">2405 3378 199,'0'0'120,"0"0"-84,0 0-20,0 0-3,0 0 17,0 0 14,-60-47-27,48 47 2,2 0-19,-1 5 0,-1 11-6,-1 9 11,5 2-7,2 3 2,5-2-9,1-2 9,0 0-3,9-5 0,3-4 3,4-3-6,-1-3 5,-3-4 1,3-2 0,0-5-9,-2 0 18,2 0-6,0-9-3,0-8-3,-6-1 1,-3-5-26,-3 2 28,-3 0 11,0-1-9,0 1 1,0 3 4,0 0 0,0 4 7,0 4-9,0 2 14,0 4 3,0 1-17,0 0-5,0 1-9,13-1-2,2 0 9,0 3 1,3 0-1,0 0-5,-1 11 4,0 4 3,-3 1 0,4 2 3,-6 0-5,1 0 2,-4 0 0,2-1 1,-4 0 1,0-2-2,-2-2 0,1-1 6,0-3-13,1-1 7,2-4 0,-1-3-4,-1-1-25,5 0 2,0-11 6,3-10-19,-2-4-10,-1 1 8,-1-1 42,-4 2 11,-2 2-10,-1 8 25,-4 5 28,0 5-13,0 3 29,0 0-41,0 0-28,0 0-2,3 5-35,3 9 36,-3 2 0,3-1 8,3 2-12,1-6 4,1 0 0,-2-1-1,4-5 2,1-2-1,0-3 0,0 0 2,5 0-8,-4-8 6,0-8 0,-6 0-11,-3-2 19,-3-2-8,-3 0 4,0 1 4,0 1 36,0 0-5,-1 2-17,-2 4 17,3 5-34,0 4 18,0 3-23,0-1-1,0 1-7,0 0 0,0 0-10,0 0 10,1 0-22,11 0 23,3 0-55,-1 0-53,0 0-122</inkml:trace>
  <inkml:trace contextRef="#ctx0" brushRef="#br0" timeOffset="82392.1992">3301 3488 288,'0'0'195,"0"0"-183,0 0-12,0 0-14,0 0 13,0 0 1,0 23-13,0-9 13,-10 3 3,-3 4-3,-4 0-55,1-4-209</inkml:trace>
  <inkml:trace contextRef="#ctx0" brushRef="#br0" timeOffset="85099.4324">4404 2908 231,'0'0'87,"0"0"-46,0 0-8,0 0 3,0 0-2,0 0-23,0-10-10,7 9-1,14 1 0,9-2 0,9-1 0,13-2 1,11-2-2,5-2 3,3 0-2,-9 1 0,-7 4-2,-12 2-59,-11 2-81,-14 0-16</inkml:trace>
  <inkml:trace contextRef="#ctx0" brushRef="#br0" timeOffset="85415.8919">4680 2851 192,'0'0'102,"0"0"-102,0 0-7,0 0 7,0 0 8,-15 107 27,14-75 19,-1 1-18,2-3 2,0-2-28,0 1 0,0-2-7,2 2 5,3-1-8,-2 3 0,2-2-1,-2-2-17,3-9-151,0-10-112</inkml:trace>
  <inkml:trace contextRef="#ctx0" brushRef="#br0" timeOffset="85736.1626">4978 2847 302,'0'0'102,"0"0"-33,0 0-44,0 0 26,0 0-51,0 0-25,0 50 25,3-8 3,2 2 14,-2-1 2,0-2-19,0-5 9,-2-3-9,2-1 1,0-4 6,1-1-7,-1-3-38,-1-9-107,-2-7-240</inkml:trace>
  <inkml:trace contextRef="#ctx0" brushRef="#br0" timeOffset="86133.2276">5026 3056 282,'0'0'178,"0"0"-114,0 0-64,0 0-5,0 0-1,0 0 6,69-35-4,-50 31 4,5 0 0,-2-1-1,4-1-40,-4-3-37,2-2 3,-9-2 5,0-1 34,-6 0 13,-8-1 23,-1 1 14,0-1 35,0 1 1,0 5 41,0 3 1,0 1-4,0 5-35,-1 0-11,1 0-42,0 13-22,0 12 17,0 8 4,0-2 2,0 3 4,4-4-4,5-2 1,-3 0-2,0-4 3,0-2-6,0-1 3,1-3-27,-1-2-55,0-9-129,0-7-114</inkml:trace>
  <inkml:trace contextRef="#ctx0" brushRef="#br0" timeOffset="86387.1486">5459 2874 406,'0'0'159,"0"0"-106,0 0-53,0 0-15,0 0-2,0 0 13,-2 84 4,8-49 0,0-2 8,-3-4-11,-3-3 3,1-4 0,1-1 0,1-3-22,0-5-27,0-3-85,3-9-87</inkml:trace>
  <inkml:trace contextRef="#ctx0" brushRef="#br0" timeOffset="86634.5658">5481 2821 230,'0'0'79,"0"0"-29,0 0-44,0 0-2,0 0-4,49-79 0,-34 74 5,6 2-10,0 3 5,3 0 0,-2 0-5,-3 0-27,-5 11-44,-2 1-32,-6-1-22</inkml:trace>
  <inkml:trace contextRef="#ctx0" brushRef="#br0" timeOffset="86850.5125">5495 2957 338,'0'0'112,"0"0"-106,0 0 8,0 0 34,0 0-40,0 0-5,44 0 6,-19-2 2,-2 2-11,-2 0-5,-5 0-11,-1 7 7,-6 7-50,-5 3-42,-4 1-121</inkml:trace>
  <inkml:trace contextRef="#ctx0" brushRef="#br0" timeOffset="87051.0555">5490 3155 325,'0'0'1,"0"0"-1,0 0-5,0 0 5,0 0 17,0 0 19,76 0-34,-56 0 7,0 0-9,1 0 0,-3 0-2,0 0 1,-1 2-49,0 6-44,1-4-78</inkml:trace>
  <inkml:trace contextRef="#ctx0" brushRef="#br0" timeOffset="87389.6425">5948 2853 137,'0'0'133,"0"0"-33,0 0-36,0 0-45,0 0-19,0 0-10,0 54 10,0-18 39,0 0-33,0 2 2,3-5 2,2-2-9,-4 0 4,3-6-5,-2-1 0,-2-2 3,1-6-3,1-5-49,1-9-94,1-2-51</inkml:trace>
  <inkml:trace contextRef="#ctx0" brushRef="#br0" timeOffset="87852.8134">5999 2781 230,'0'0'127,"0"0"17,0 0-71,0 0-15,0 0-45,0 0 0,10-56-13,5 56-10,3 6 7,4 12-5,-1 6 6,-4 2-6,-8 1-5,-4-2-12,-5 3 6,0-6-39,-8-4 32,-4-3-6,-3-8-5,3-2 33,0-5 4,0 0 13,0 0 21,3 0 2,-1-6 21,5 2-1,2 2-21,3 1-6,0 1-29,0 0 0,2 0-14,14 11 5,2 5 4,6 2 5,-2-2 0,-4 3 4,0 0 0,-3-1-2,-2 0-2,-2-1 4,-2-3-4,-2 0 0,1-2-28,-2-1-49,0-4-79,5-1-91</inkml:trace>
  <inkml:trace contextRef="#ctx0" brushRef="#br0" timeOffset="88191.3815">6391 2838 315,'0'0'118,"0"0"24,0 0-108,0 0 5,0 0-39,0 0-19,-10 25 8,10 12 11,6 3 7,-2-2-1,-1-1 0,-3-2-7,1-4 1,-1-2 0,2-2 7,-1-1-6,1-3-2,1-5-8,0-8-100,0-10-60,6 0-78</inkml:trace>
  <inkml:trace contextRef="#ctx0" brushRef="#br0" timeOffset="88407.481">6451 2746 304,'0'0'155,"0"0"-56,0 0-97,0 0 7,0 0-9,0 0 0,79-54-3,-55 54 3,-2 0-1,-4 0-8,-2 11-25,1 5-22,-8 4-78,-9 2-76</inkml:trace>
  <inkml:trace contextRef="#ctx0" brushRef="#br0" timeOffset="88623.6321">6442 2967 241,'0'0'67,"0"0"-55,0 0 12,0 0 73,0 0-89,0 0-7,27 0 12,-10 0-6,0 0-7,2 0 0,-4 3-4,0 5-2,-4 4-44,-7 3-45,-4 0-12</inkml:trace>
  <inkml:trace contextRef="#ctx0" brushRef="#br0" timeOffset="88839.5124">6443 3215 230,'0'0'233,"0"0"-231,0 0-2,0 0-22,0 0 22,0 0 24,35 10 14,-16-10 3,2 0-41,-2 0 5,4 0 6,-1 0-11,-4 0-6,-2 0-102,-4 7-145</inkml:trace>
  <inkml:trace contextRef="#ctx0" brushRef="#br0" timeOffset="90026.1303">7652 2992 301,'0'0'76,"0"0"-76,0 0-8,0 0 2,0 0 7,0 0-1,34-9 6,-22 2 3,2-2-13,2-3 4,-4 0 0,3-3-3,-5 2-5,-2 0-11,-3 6 18,-3 2-4,-1 2 5,-1 3 0,0 0 3,0 0-3,0 5-10,0 13 10,0 3 5,0 3 0,0-1-2,0-2 8,0-2-1,0-2 9,0-3-14,2-1-3,1-1 8,6-3-5,0-1-10,4-5 5,1-3-12,7 0-23,-2-13 4,1-5-37,-4-1 19,-3-1 49,-5 2 18,1-1 25,-3 1 6,-2 3 13,2 1-44,-1 5 18,-1 6 13,-3 0-9,2 3-31,2 0-9,7 0-11,6 11 6,0-1 10,6 2-1,-5 0-4,-1-1 2,-2 1-4,-5 1 2,-5 1-3,-2 0 3,-4 2 1,0 2 15,-7 2-16,-10-1-31,-2-5-69,-1-4-113</inkml:trace>
  <inkml:trace contextRef="#ctx0" brushRef="#br0" timeOffset="90211.0401">7855 2770 428,'0'0'24,"0"0"-24,0 0-176,0 0 17</inkml:trace>
  <inkml:trace contextRef="#ctx0" brushRef="#br0" timeOffset="91175.8107">9526 2809 226,'0'0'138,"0"0"-85,0 0-38,0 0 18,0 0-28,0 0 26,-88-38-13,68 40-11,-4 17-7,-2 10 3,-3 3-3,4-1 0,7 1 5,5-5-15,8-1 10,5-5 0,0-5-6,13-2 1,7-5 1,7-4 3,3-4-7,-1-1 7,3 0 1,-1-12-45,-3-8 10,-4-4 1,-3 0 34,-9-1 3,-4 2-1,-7 0 30,-1 5 14,0 5 4,0 5 31,0 5-21,-1 2-2,-1 1-58,-1 0-14,3 13 7,0 10 7,0 2 0,0-1 0,3-1-3,13-3 2,4-4-13,8-5-54,5-4-3,0-4-104,-2-3-135</inkml:trace>
  <inkml:trace contextRef="#ctx0" brushRef="#br0" timeOffset="92046.7441">11047 2526 281,'0'0'119,"0"0"-45,0 0-40,0 0-16,-91-29-18,63 35 2,0 19-2,-2 8 0,-3 11 0,5 3 7,1 6-6,8-3 8,11-5-9,8-6 0,0-2-4,13-8 2,14-3-2,6-5 4,4-6 1,4-4 5,3-8 1,4-3-2,0 0 1,0-17-6,-2-6 0,-7-5 7,-8-4-5,-6-2 15,-10-6 17,-6 0-23,-7-5 11,-2 0-10,0-1-6,-17 2 2,-3 3-6,-3 5-2,-5 5 0,-4 13-42,-2 10-34,-6 8-17,4 5-77,-1 19-45</inkml:trace>
  <inkml:trace contextRef="#ctx0" brushRef="#br0" timeOffset="92347.5414">10877 2761 25,'0'0'131,"0"0"-58,0 0-73,0 0 0,0 0 23,0 0 46,99 67-3,-66-44-40,-3 2-11,-2-3-15,0 1 6,-1-1 2,-5-1-7,-1-2-2,-6-2-13,1-4-76,-2-5-49,-5-3-60</inkml:trace>
  <inkml:trace contextRef="#ctx0" brushRef="#br0" timeOffset="92987.4326">11559 2577 73,'0'0'99,"0"0"-30,0 0-3,0 0-8,0 0-7,0 0-51,-16 11 0,13 20 0,1 9 3,2-1 2,0-2 24,0-2-26,3-3 7,9-6-4,3-3 1,2-5-7,2-4 0,-3-3 6,5-7-2,0-4-2,-1 0 5,3-3 14,0-13-16,-4-4 0,1-2 6,-8-5-11,-2-1 20,-4-1-18,-5-2 3,-1-1-5,0 2-4,0 3-27,0 5-71,0 2-194</inkml:trace>
  <inkml:trace contextRef="#ctx0" brushRef="#br0" timeOffset="93334.5117">11980 2559 157,'0'0'170,"0"0"-41,0 0-74,0 0-54,0 0-1,0 0 0,0 68 2,0-30 22,0 1 0,0-3 2,1-3-24,2-3 4,0-3-6,-1-4 1,1-4 5,3-2-6,-3-4 0,0-3-29,1-6-91,2-4-104</inkml:trace>
  <inkml:trace contextRef="#ctx0" brushRef="#br0" timeOffset="93550.6867">12032 2550 173,'0'0'82,"0"0"28,0 0-93,0 0-12,0 0-5,45-82 1,-21 74-1,2 2 3,3 3-7,1 2 2,-1 1 2,-3 0-7,-1 0-12,-2 8-69,-6 3-58</inkml:trace>
  <inkml:trace contextRef="#ctx0" brushRef="#br0" timeOffset="93782.4901">12127 2666 49,'0'0'70,"0"0"0,0 0-39,90 0 3,-67 0-17,-3 0-15,-2 0-2,-4 3-2,-7 9-8,-1 1-69,-6 3-89</inkml:trace>
  <inkml:trace contextRef="#ctx0" brushRef="#br0" timeOffset="93983.2807">12150 2842 220,'0'0'40,"0"0"-38,0 0-4,0 0 4,0 0 31,0 0 40,40 9-9,-10-9-29,7 0-32,2 0-3,1 0 0,-7 0 0,-5 0-83,-6 0-67,-8 3-38</inkml:trace>
  <inkml:trace contextRef="#ctx0" brushRef="#br0" timeOffset="94785.4936">12748 2526 103,'0'0'114,"0"0"-10,0 0-24,0 0-65,0 0 22,0 0-27,-59-37 2,48 37 14,1 0-22,1 0-1,-2 7-3,1 8-5,1 5-2,3 2 7,4 2 0,2 4-4,0 0 0,11 2 4,10 1 0,4 0-5,2-3 2,-3-2 3,-3-3 0,-4-5-4,-6-3 7,-6-3-3,-4-3 0,-1-2 3,0-2-3,-17 1 4,-9-1-1,-3-1 8,1-1-8,1-2-3,3 1 0,3-2-16,2 0 3,1 0-65,8 0-17,2 0-45</inkml:trace>
  <inkml:trace contextRef="#ctx0" brushRef="#br0" timeOffset="95224.1107">12942 2499 126,'0'0'150,"0"0"-134,0 0-7,0 0-9,0 0 1,0 0 6,81-3-2,-50 3 8,6-3-13,-2 3 6,1-1-2,-5-1-4,-3 2-3,-5 0-38,-11 0-122</inkml:trace>
  <inkml:trace contextRef="#ctx0" brushRef="#br0" timeOffset="95487.1616">13136 2490 82,'0'0'99,"0"0"-42,0 0-57,0 0 5,0 0 20,0 0 6,-16 93-6,16-60 9,0-1-26,0 0 2,1-5-8,2 0 11,-1-3 24,-1-1-31,1-1 1,-1-1 2,-1-3-6,2-2-6,-1-3-58,3-4-84,-2-5-65</inkml:trace>
  <inkml:trace contextRef="#ctx0" brushRef="#br0" timeOffset="95925.5981">13438 2475 315,'0'0'115,"0"0"-115,0 0-8,0 0-6,0 0 14,0 0 12,85-1-11,-53 1 5,0 0-3,-5 0-3,-1 0-1,-2 0-1,-6 0-121,-5 0-159</inkml:trace>
  <inkml:trace contextRef="#ctx0" brushRef="#br0" timeOffset="96158.9219">13598 2453 204,'0'0'146,"0"0"-146,0 0 0,0 0 20,-20 85 34,18-56-36,1-1 0,1 3-2,0-2-14,0 0 0,0-2-1,0-1 7,0 0-8,-2-3 0,-2 1-1,-5-4-21,6-2-117,-2-6-25</inkml:trace>
  <inkml:trace contextRef="#ctx0" brushRef="#br0" timeOffset="96357.9553">13475 2900 187,'0'0'223,"0"0"-148,0 0-48,0 0-4,0 0-22,0 0-2,10 0-8,12 0 9,4 0 16,4 0-16,0 0-7,-5 0-1,0 0-79,-2 0-32,-5 0-39</inkml:trace>
  <inkml:trace contextRef="#ctx0" brushRef="#br0" timeOffset="97027.7672">13921 2489 7,'0'0'66,"0"0"11,0 0 18,0 0-10,0 0-6,0 0-35,-72-33-42,53 53 9,-2 12-11,3 6 0,3 4 8,8-3-8,4-1-1,3-5-2,0-5 6,3-2-6,9-4 6,3-5 0,0-2 6,-1-6-2,3-1-3,-1-4-1,3-4-1,0 0 18,1 0-10,3-9 5,-5-6-1,1-6-7,-4-1 1,-2-6-4,-4 0 0,-6-3 30,-3 0-7,0-2-27,0 0 1,-7 5-1,-4 1-14,-2 8-51,-1 10-65,-2 6-108</inkml:trace>
  <inkml:trace contextRef="#ctx0" brushRef="#br0" timeOffset="97714.0509">14186 2461 138,'0'0'118,"0"0"-70,0 0-38,0 0 15,0 0 14,0 0-39,0 26 0,0 5 46,0 7 15,0 0-10,0-2-8,0-3-26,0-3 8,0-2-25,0-3 7,0-3-3,0-1 1,0-4-5,0-3 0,0-4-6,0-5-12,0-2-55,0-3-82,0 0 25,0-12 17</inkml:trace>
  <inkml:trace contextRef="#ctx0" brushRef="#br0" timeOffset="98130.6488">14207 2495 125,'0'0'54,"0"0"0,0 0 14,0 0-48,0 0 54,0 0-28,-1-49-46,11 67-6,7 13 4,5 5 2,3 3 4,1 0 4,-2-4-7,0-2 6,-2-5 5,-1-4 12,-2-1-18,0-5 0,-5-3-1,1-3 2,-6 0-9,-2-4 2,-2-2 0,1-3 10,-3-3-10,-2 0 11,1 0 47,-2 0 3,3 0 15,-2-12-39,4-5-36,2-7 7,5-4-6,2-9-2,0-3 0,1-5-33,2 1 3,-4 4-29,-2 9 14,-3 7 23,-3 6-83,-4 9 24,1 5-74,-2 4-45</inkml:trace>
  <inkml:trace contextRef="#ctx0" brushRef="#br0" timeOffset="100182.3155">14728 2880 103,'0'0'104,"0"0"-31,0 0 26,0 0-24,0 0-18,0 0-48,0-6 5,0 6-28,0 0-13,0 0-133,0 0 5</inkml:trace>
  <inkml:trace contextRef="#ctx0" brushRef="#br0" timeOffset="100398.4586">15091 2881 206,'0'0'119,"0"0"-75,0 0-9,0 0-35,0 0 4,0 0-4,0 0-123,3 2-118</inkml:trace>
  <inkml:trace contextRef="#ctx0" brushRef="#br0" timeOffset="100599.0033">15359 2895 306,'0'0'109,"0"0"-76,0 0-7,0 0-26,0 0 1,0 0-2,0 2-152,-9 1-168</inkml:trace>
  <inkml:trace contextRef="#ctx0" brushRef="#br0" timeOffset="103922.8361">7431 4268 87,'0'0'144,"0"0"-67,0 0-33,0 0 6,0 0 24,0 0-16,-12-50 8,4 43-22,-3 2-32,-1 0-1,-6 2-11,4 2 0,-8 1-2,4 0 4,-7 0-4,-1 11 2,-2 2-7,0 6 6,-4 7 1,1 11 0,1 9-6,3 10 8,9 2-2,7 1 0,6-6-9,5-7 3,3-7 6,15-7 0,3-5-11,10-4 14,8-5-3,4-6 0,8-8-6,4-4 2,-1-3-43,1-15-109,-6-1-74</inkml:trace>
  <inkml:trace contextRef="#ctx0" brushRef="#br0" timeOffset="105110.7181">7743 4255 53,'0'0'60,"0"0"8,0 0 33,0 0-44,0 0 13,0 0-23,0 0 13,-6-23-4,6 23-41,-2 0 0,2 0-15,0 0-20,-1 19 10,1 13 10,-3 10 4,0 14-1,0-1 1,-2 1-4,2-4 0,-1-12 0,4-8-1,0-7 2,0-4-1,0-3 0,0-3-3,6-3 2,6-4-9,4-5 8,7-3-7,2 0 10,3 0-1,2-8 14,-5 0-14,-5 1 0,-4 4-62,-5 3-54,-4 0-44,-1 0-52</inkml:trace>
  <inkml:trace contextRef="#ctx0" brushRef="#br0" timeOffset="105595.3399">8307 4162 243,'0'0'158,"0"0"-67,0 0-54,0 0-5,0 0-32,0 0-16,-12 43 7,9-4 8,-2 2 2,1-2 12,1 1-11,0 1 2,-2-1-4,4-2 3,-2-3-6,3-6 3,0-1-3,0-4-18,0-6-80,0-8-107</inkml:trace>
  <inkml:trace contextRef="#ctx0" brushRef="#br0" timeOffset="105927.3971">8375 4107 186,'0'0'61,"0"0"-4,0 0-18,0 0-13,0 0-3,0 0-23,36-29-2,-15 62 2,3 8 8,-3 4 40,-2-3-2,-2-3-46,-4-3 4,2-1-4,0-2 6,-5-3-7,2 0 1,-4-6 0,-4-1 13,-1-5-6,-1-3-7,-2-3 0,0-2-72,0-3-104,-3-6-97</inkml:trace>
  <inkml:trace contextRef="#ctx0" brushRef="#br0" timeOffset="106112.3425">8398 4410 204,'0'0'147,"0"0"-119,0 0-28,0 0-2,0 0 2,89-52-1,-59 47-5,-3 5 4,-2 0-70,-4 0-106</inkml:trace>
  <inkml:trace contextRef="#ctx0" brushRef="#br0" timeOffset="106651.4911">9024 4159 273,'0'0'147,"0"0"-80,0 0-53,0 0-6,-89-64-8,67 53 3,0 4-2,5 4-1,3 1 0,1 2 0,5 0-2,1 15-3,5 6-3,2 6-4,0 5 6,12-1 5,14 0 1,2-3-3,6 0 2,-4-3 1,-3-3 0,-5-1 1,-7 0-3,-4-3 2,-4-1 0,-4 0 5,-3-3 3,0 0-6,0-2 23,-13 2-4,-1-2 9,-3-2-25,-2-1 6,0-2-2,0-4-5,5-3-4,-2 1 0,4-1-22,0 0-34,0 0-70,3 0-107</inkml:trace>
  <inkml:trace contextRef="#ctx0" brushRef="#br0" timeOffset="107230.8625">9357 4128 264,'0'0'113,"0"0"-64,0 0-7,0 0-3,0 0 1,0 0 14,-46-68-41,26 68-7,-2 0-6,3 0 0,1 0-10,6 7 10,3 5 0,1 4 0,5 3-6,3 4 5,0 2-3,5 1 0,17-1-1,4-1 10,5-1-5,-4-2 0,1 1 0,-7-5-2,-6 0 2,-3 1 0,-5-3-3,-5 2 6,-2-1-3,0 1 1,0 1 7,-12-2-8,-4-1 0,-1-4 1,-4-2 7,-1-4-6,-2-4-4,3 1-6,-1-1-61,1-1 8,6 0-87,-3 0-104</inkml:trace>
  <inkml:trace contextRef="#ctx0" brushRef="#br0" timeOffset="107870.1709">9711 4024 206,'0'0'107,"0"0"-107,0 0-4,0 0 4,0 0 2,0 0 13,44 0 9,-24 0-6,13 0-2,2 0-6,0 0-2,-4 0-16,-4 0-37,-12 0-111,-6 0-37</inkml:trace>
  <inkml:trace contextRef="#ctx0" brushRef="#br0" timeOffset="108113.5314">9843 4024 36,'0'0'152,"0"0"-82,0 0-32,0 0-38,0 0 3,0 0 79,-14 71-53,12-40 14,2 1-33,0 0-1,0-3-3,0 0-6,0 1 0,0 2 8,0 1-1,0-2-7,-3 0 0,0-3-52,-3-7-133</inkml:trace>
  <inkml:trace contextRef="#ctx0" brushRef="#br0" timeOffset="108318.0723">9738 4471 117,'0'0'177,"0"0"-116,0 0 6,0 0 3,0 0-20,0 0-44,23-12-1,4 7-5,3 2 0,4 3-4,-4 0-4,-3 0-40,-3 0 3,-3 3-72,-3 4-60</inkml:trace>
  <inkml:trace contextRef="#ctx0" brushRef="#br0" timeOffset="109273.21">10470 4040 3,'0'0'129,"0"0"-44,0 0 0,0 0-5,0 0-15,0 0 13,-25-44-29,13 37-19,-6 3-18,0 1-10,-3 3-2,-1 0 0,5 0-1,-1 0-3,2 7 4,-5 8 0,0 6 0,-1 5 1,5 4-2,1 5 1,4 1-4,6 0-2,6-1 6,0-3 0,6-1 0,16-6-7,5-2 6,4-7 1,4-3 0,4-5-6,1-5 0,2-3-82,-7 0-87,-2 0-102</inkml:trace>
  <inkml:trace contextRef="#ctx0" brushRef="#br0" timeOffset="110090.9733">10879 3961 211,'0'0'136,"0"0"-66,0 0-38,0 0-32,0 0 11,0 0-11,-21 79 33,12-40-18,3-1 32,0-2-36,0-1-8,-3-2 7,0-1-1,0 1-9,3-3 0,-4 0 0,5-5-7,2-5-63,3-6-35,0-11-78</inkml:trace>
  <inkml:trace contextRef="#ctx0" brushRef="#br0" timeOffset="110407.321">10915 3911 164,'0'0'150,"0"0"-50,0 0-59,0 0 26,0 0-29,0 0-33,0-15-5,11 42-34,3 11 34,-1 5 5,1 2 1,-1 1 11,1-6-17,-1-1 8,-1-2 12,-1-4-18,-1-3 6,-1-3-8,-2 0 0,1-3 4,-2-3-4,1-5 0,-2 0 0,-1-6-57,1-7-55,-2-3-125</inkml:trace>
  <inkml:trace contextRef="#ctx0" brushRef="#br0" timeOffset="110623.4787">10843 4191 342,'0'0'104,"0"0"-95,0 0-9,0 0-8,0 0 6,102-14-10,-71 14-59,0 0-62,-5 0-96</inkml:trace>
  <inkml:trace contextRef="#ctx0" brushRef="#br0" timeOffset="111262.5896">11392 3979 260,'0'0'159,"0"0"-44,0 0-66,0 0-7,0 0-18,0 0-2,0-6-22,0 31-18,0 13 18,0 5 0,0 3 2,0-7-1,0-5 2,0-5-3,0-3 0,0-4 1,9 1-5,6-4 4,3-4-3,4-4-1,5-5 4,6-6 0,1 0 9,2-2-4,0-8-10,-3 1-29,-8 3-110,-7 1-100</inkml:trace>
  <inkml:trace contextRef="#ctx0" brushRef="#br0" timeOffset="112179.4428">12717 3875 100,'0'0'156,"0"0"-52,0 0 11,0 0-39,0 0-40,0 0-36,-9 37-19,9 3 19,0 2 14,0-1-3,0-5 4,0 0-6,0-3-9,0-1 0,0 1 10,0-1-13,0 0 3,-3-3-61,-1-10-53,4-11-168</inkml:trace>
  <inkml:trace contextRef="#ctx0" brushRef="#br0" timeOffset="112650.5533">12729 3852 198,'0'0'110,"0"0"-37,0 0-4,0 0-60,0 0 23,0 0-32,15 8-19,1 26 9,2 7 20,3 4-8,-3-1 16,1-1-12,-2 0-2,2-6-4,-1-4 9,0-2-8,1-6 0,-2-4-1,-1-4 6,-4-5 0,-2-5-6,-5-4 0,-2-3 4,-2 0 6,1 0 17,1-10 77,1-14-57,1-4-45,1-1 5,1-4-7,-4-1 10,-1-1-10,-2-1 0,0 4 0,0 0 0,-2 2 2,-5 4-2,-2 5 0,0 6-23,3 5 20,3 2-37,1 5-36,2 1-85,0 2-235</inkml:trace>
  <inkml:trace contextRef="#ctx0" brushRef="#br0" timeOffset="113226.4615">13411 3917 132,'0'0'131,"0"0"-38,0 0-74,0 0 2,0 0 19,0 0 13,-33-80-2,28 79-26,-2 1-14,-5 1-11,-7 20-10,-4 11 7,2 8 3,2 4 0,3 1 0,5 0 4,8-2-5,3-7 1,0-6-6,0-3-2,15-8 4,3-2 4,4-5-1,3-6 0,3-6 1,4 0 0,-1 0 5,-5-6-3,-4-6 0,-5-1 1,-5-2 18,-3-3-19,-5-5 31,-1-3-15,-3-1-2,0-5-2,0 3-13,-6-2-1,-1 3 0,1 5-5,0 7-4,0 6-45,0 6-9,1 4-34,-1 0-158</inkml:trace>
  <inkml:trace contextRef="#ctx0" brushRef="#br0" timeOffset="113630.9344">13705 3893 99,'0'0'89,"0"0"-11,0 0-43,0 0-24,0 0 3,0 0-10,26-11-1,-2 9 4,0-2 3,6 1 2,0 0-10,4 2-1,2-1 9,-2 1-10,-1 1 6,-5 0-6,-8 0-98,-5 0-32</inkml:trace>
  <inkml:trace contextRef="#ctx0" brushRef="#br0" timeOffset="113915.8596">13883 3869 30,'0'0'171,"0"0"-98,0 0-55,0 0-11,0 0 6,0 0 37,-16 79-4,15-48 5,-1 0-32,2 1-10,-1-2 0,-1 0-4,1-3 1,-2-1-6,1-5 0,-1-2 6,2-3-6,-1-3-8,-1-3-76,-4-4-137</inkml:trace>
  <inkml:trace contextRef="#ctx0" brushRef="#br0" timeOffset="115287.7536">15253 3807 86,'0'0'86,"0"0"4,0 0 4,0 0-26,0 0-34,0 0-32,-82-53 14,61 52-11,0 1 0,3 0-3,1 0-2,-3 0 3,4 14-3,-2 5 0,4 8 1,4 5-10,0 5 11,4 5-2,6 0 7,0 2-4,0-3-3,6-7 0,8-2-2,3-6-3,2-4 5,2-4 0,-1-4 3,-3-6 0,0-4-3,1-4 0,-5 0 0,-1 0-12,-6-3 4,-4-11 0,-2-1 0,0-4-30,0-1 28,-4 2 0,-7 1 6,3 4 4,1 2 6,2 4 24,5 1 3,0 0-28,0 0 0,5 1-5,10 2-10,3 3 3,1 0 7,-3 3 0,1 12-4,-4 6 0,-4 2 4,-2 0 0,-4 1 4,-1-2-8,-2-2 7,2-2-3,-2-1 0,0-1-20,0-1-38,0-4-99</inkml:trace>
  <inkml:trace contextRef="#ctx0" brushRef="#br0" timeOffset="115720.085">15597 3852 212,'0'0'145,"0"0"-28,0 0-43,0 0-20,0 0-54,0 0-19,-28 38 17,20-1 4,3 2 5,1-2 4,-1-4-8,5-3-3,-5 0 0,1 0 2,0-1 5,-2-2-7,3-4 2,1-9-2,2-3-48,0-5-31,0-6-66,0 0-20,8-6 66</inkml:trace>
  <inkml:trace contextRef="#ctx0" brushRef="#br0" timeOffset="116005.2657">15652 3824 75,'0'0'84,"0"0"4,0 0-21,0 0 52,0 0-20,0 0-25,13-73-74,-3 93-4,4 13 1,5 8-1,0 4 4,-3 0 5,-2-3-5,-2-4 4,-1-4 0,-1-5-3,-2-4-2,-1 0 0,-2-2 1,-2-5 9,-1-2-9,0-4-7,-2-3-84,0-6-123,0-3-53</inkml:trace>
  <inkml:trace contextRef="#ctx0" brushRef="#br0" timeOffset="116174.5555">15616 4087 93,'0'0'184,"0"0"-154,0 0-16,0 0-14,0 0 3,0 0-3,77-42 1,-53 40-1,0 2 0,-6 0-139</inkml:trace>
  <inkml:trace contextRef="#ctx0" brushRef="#br0" timeOffset="116521.8614">15972 3762 369,'0'0'92,"0"0"-71,0 0-21,0 0-1,0 0 1,79-21 0,-34 19 8,-2 2-14,-5 0 6,-7 0-2,-7 0 0,-6 0-86,-6 7-54,-6-3-39</inkml:trace>
  <inkml:trace contextRef="#ctx0" brushRef="#br0" timeOffset="116775.8092">16177 3756 98,'0'0'252,"0"0"-180,0 0-72,0 0 0,0 0 20,-33 87 13,28-54 0,4 0-16,1-2 3,0-3-14,0 0-2,0-3-4,0 0 0,0 0 0,0-1 7,0-3-7,0-3 0,6-5-86,0-5-110,1-5-73</inkml:trace>
  <inkml:trace contextRef="#ctx0" brushRef="#br0" timeOffset="117092.2369">16353 3819 271,'0'0'99,"0"0"-37,0 0-15,0 0 46,0 0-49,0 0-44,0 17-29,0 17 29,1 2 6,1 2 2,-1-5 0,-1-3-8,2-2 0,1-2 7,0 2-1,-3-4-12,0-2-2,0-4-98,0-4-36,0-8-79</inkml:trace>
  <inkml:trace contextRef="#ctx0" brushRef="#br0" timeOffset="117339.3364">16420 3772 205,'0'0'108,"0"0"9,0 0-80,0 0-10,0 0-25,0 0 38,46-70-23,-26 66-14,0 4-1,3 0 0,-5 0-2,1 0 0,-5 9-32,-1 2-23,-6 3-81,-4 2-40,-3 1 28</inkml:trace>
  <inkml:trace contextRef="#ctx0" brushRef="#br0" timeOffset="117555.5052">16459 3893 63,'0'0'150,"0"0"-57,0 0 8,0 0-2,0 0-64,0 0-14,-2 0-21,11 0-7,6 0 7,6 0 0,-3 1 0,-2 6-2,-4 3-49,-2 3-31,-7 3-90,-3 0-73</inkml:trace>
  <inkml:trace contextRef="#ctx0" brushRef="#br0" timeOffset="117762.5578">16383 4176 97,'0'0'13,"0"0"13,0 0 22,0 0 25,0 0 32,0 0-37,80 7-39,-57-7 5,0 0-34,0-4 8,-4 2-8,-1 2-19,-6 0-41,-2 0-123,-7 0-32</inkml:trace>
  <inkml:trace contextRef="#ctx0" brushRef="#br0" timeOffset="124671.339">17716 4056 141,'0'0'158,"0"0"-144,0 0-14,0 0 5,0 0-2,0 0 32,0 0-35,-3 2 4,3 1-9,0 0 6,8-3-1,7 0 0,5 0 0,3 0-6,4-11-80,-2-5-43,-4 3 57,-7-2 14</inkml:trace>
  <inkml:trace contextRef="#ctx0" brushRef="#br0" timeOffset="125078.9195">17882 3959 44,'0'0'59,"0"0"-11,0 0 46,0 0-44,0 0-1,0 0-49,-9-1 12,3 20-12,0 4 0,2-1 7,2 1 1,0-4-3,2-2-5,0-2 0,0-3 3,2-1-6,7-2 3,2-3 0,5-3-1,1-3 9,5 0-2,2-5-4,1-10 7,-1-2-7,-5-2 0,1-4 0,-5 2 7,1-1-2,-4 1-7,0 4 0,-3 4 2,-6 5 28,1 4-6,-4 0 20,0 4 40,0 0-69,2 0-15,1 0-17,4 11-4,2 4 19,2 2 2,0-1 0,0 1 4,-1-4 1,1 1-5,-2-2 0,-6 0-11,-2 0 8,-1 0-65,-1 0-25,-15-2-54</inkml:trace>
  <inkml:trace contextRef="#ctx0" brushRef="#br0" timeOffset="125326.3514">17946 3761 319,'0'0'56,"0"0"-36,0 0-15,0 0-5,0 0 0,0 0-6,-18-23 6,18 23-87,0 0-135</inkml:trace>
  <inkml:trace contextRef="#ctx0" brushRef="#br0" timeOffset="127880.4636">19277 3985 107,'0'0'77,"0"0"-77,0 0-2,0 0 2,0 0 10,0 0-9,-2 6 7,7-6 32,7 0 13,6 0-4,6 0-36,1 0 2,6 0 2,0-2-10,-1-7-4,0-3-3,-6-1 0,-1-2 2,-3-3-2,-4-2-3,-5 0 0,-2-2-3,-3 1 6,-1 3 0,-2 3 0,0 2 2,-3 6-1,0 1 4,0 4 14,0 1-8,0 1 4,4 0-15,-1 6-26,2 9 24,2 3 4,1 0-1,2-1-1,-1-2 4,2 1-8,-1 1 4,2 1 0,-3 2 3,1 1-1,-1 0 1,-4 0-3,-4-3-2,-1-3 0,0-2-27,-3-2 3,-8-4 19,-2-2-7,1-5 14,-1 0 8,2 0-4,2 0 3,-1-5 11,3-2-5,4-2 2,3 0-8,0 2 7,0-1-14,0 2 3,0 2-4,4-3 1,11 1-5,3 1 1,6 0 7,3-1-3,4 1 0,0 1 3,1-3-3,-1 3 0,0 0-20,1-4 20,-4-1-19,-3-1 7,-3-2-2,-2-2 14,-1 0 6,-3 0-6,-3 0 5,-7 2 7,-3 3 1,-3 1 37,0 3-27,0 1-3,0 1 3,0 3 5,0-1-12,0 1-4,0 0-12,0 3-12,0 11 11,0 2-3,0 0 0,0 1 4,0-2 0,4-3-6,4-2 7,2-2-1,1-2 0,2-3-26,0 0 17,1-3-14,1 0 10,-2 0 11,1 0-19,-5-7 21,1-7 0,0-3 9,-1-2-1,2-2-8,-1 1 7,-1 5 22,-3 3-29,0 3 31,0 5-6,-5 2-24,3 2 6,0 0-7,4 3-4,1 14-10,2 2 22,0 1-8,2 1 0,-4-3 2,0 0-3,-4-3 1,-2-1 0,1-2-1,-4-2 8,1-1-7,-1-3 0,0 1 6,0-3-10,0-3 5,0 1-1,0-2 11,0 0-3,0 0-7,0 0 2,0 0 6,0 0 4,0 0-4,0 0 4,0 0 22,0 0-34,0 0 14,0 0-15,0 0 10,0 0-5,0-5-5,0-6 0,3-2-10,5-5 2,0-1 4,5-2-5,0-1-32,4 3 38,-4 4-6,-1 1 9,2 5-7,-5 3 7,0 3-3,1 3 3,-1 0-11,0 0 6,4 3 1,-2 11 4,2-1-7,-2 4 12,-4-1-5,-1-1 0,1 2-3,-4-3-1,0-3 4,-3-1 0,3-4 3,-1-2 4,-2-3-7,1-1 0,1 0 4,-2 0 4,3 0-6,2-1 17,2-12 17,5-4-35,3-1-1,1 0 0,5 0-4,-3 3-10,-2 6 14,-5 3-5,-5 4-8,-3 2 6,1 0 2,2 0 1,2 5-3,-2 5 6,3 3 2,-1 0-1,3-1 7,-2-1-4,1-3-4,-1 0 1,-1-2 0,-1-1-2,0-1 3,3 1-1,-3-4 6,5-1-6,-2 0 0,1 0 0,4-1 3,-2-11 7,4-4-9,-2-3 3,-1-1 5,-2 1-5,-1-2-4,-4 1 0,-2 1 1,-4 3 8,-1 6-5,0 4 1,0 4 23,0 2-25,0 0-3,0 2-17,0 14-3,0 5 18,0 4 4,0-6-2,5 1 2,2-4 1,1-4-6,4 1 3,-2-3-9,3-4 7,4 0-87,-1-4-99,-1-2-156</inkml:trace>
  <inkml:trace contextRef="#ctx0" brushRef="#br0" timeOffset="128087.5164">21025 3643 299,'0'0'107,"0"0"-64,0 0-13,0 0 3,0 0 28,0 0-58,-3-41-6,3 41-57,0-1-152</inkml:trace>
  <inkml:trace contextRef="#ctx0" brushRef="#br0" timeOffset="128550.7541">20125 3593 495,'0'0'85,"0"0"-57,0 0-28,0 0 3,0 0-4,0 0 1,0-10-68,5 16-226,1 3 46</inkml:trace>
  <inkml:trace contextRef="#ctx0" brushRef="#br0" timeOffset="129706.7208">21212 3953 1,'0'0'78,"0"0"-26,0 0 20,0 0 0,0 0-41,0 0 7,78-18-29,-58 10-3,3-2 9,-2-2-10,-3-3-2,1-3-3,-3-3 7,1-3-4,-5-3 2,-2-4 20,1-3 19,-2-3-41,-3-2 8,1-1-9,-1 1 7,-2 0-7,-2 4 3,-2 7-5,0 5 22,0 6-11,0 6 32,-2 7-17,1 3-17,-1 1-9,-1 0 0,-2 0-17,-7 22 14,-5 17 0,-1 16 3,2 8 0,7 2-9,4-4 6,5-6 3,0-9 0,8-7 2,8-5 2,2-8-4,5-3 0,0-7-18,4-3-17,1-6-44,-2-7-115</inkml:trace>
  <inkml:trace contextRef="#ctx0" brushRef="#br0" timeOffset="130709.128">21977 3750 163,'0'0'69,"0"0"-31,0 0 12,0 0 8,0 0 6,0 0-23,-76-34-30,54 34-11,-4 14 5,1 7-5,1 2 0,8 3 0,6-2-5,5-2 5,5-1 0,0-1-3,0-4-8,12 0 11,4-5 0,1-1-6,2-6-1,2-1-32,3-3 28,0 0-59,1-7-16,0-9 29,-2-2-58,-8-1 115,-1-2 18,-4 1 24,-6 5-3,-1 2 10,-3 5 6,0 2 48,0 3-22,0 2-62,0 1-18,0 0-1,0 0-15,0 6 3,0 6-1,0 0 11,9-1-5,6-1-7,4-1 5,4-5-43,7-4-6,0 0 36,2 0-62,0 0 23,-4-9-2,-4-4 16,-5-4 23,-5-2 24,-7-4 23,-5-1 44,-2-2 2,0-2 2,-6-2-26,-6 1-19,-2 3 2,2 5-25,3 5 1,-1 4 37,2 4 8,4 4-20,1 2 5,3 2-20,0 0-6,0 0-8,0 0-21,0 0 0,9 9 4,7 2 17,4-2-11,7-3 11,3 0 6,4-2 0,-1 4-6,-5 1 3,-4 6-3,-5 5 0,-5 2-4,-5 4 4,-2 1-5,-3-3 10,-1 0-5,2-3 14,0-3-11,1-3 3,2-1-6,0-4 1,2-1-1,5-1 5,3-4 0,3 1 1,3-4-6,-2 1-6,2-1-76,-3-1-83,-6 0-87</inkml:trace>
  <inkml:trace contextRef="#ctx0" brushRef="#br0" timeOffset="132213.3102">23416 3834 139,'0'0'56,"0"0"-56,0 0-7,0 0 0,0 0 7,0 0 25,24 24 29,-10-20 7,0-3-42,2-1 3,-1 0-3,4 0 8,1-5 17,2-5-30,2-4 6,-3-4-1,0-3-15,-2-5 7,-4-4-9,-1-4 0,-5-7 18,-2-4-11,2-3-1,-2-3-8,-1-1 2,2 3-5,-3 5 3,0 3 0,-3 6 17,-2 6-15,0 5 7,0 6 5,0 5-13,0 8 21,0 3-16,-2 1-3,2 1-3,-2 1-17,-1 23 3,0 14 10,-3 10 1,1 6 2,2 0 1,3 0 0,0-2-5,0-6 5,4-1 0,7-5 0,4-6 0,0-2-3,3-7 3,-2-4 0,2-4 2,0-3-1,-3-6-1,1-1 0,1-6 4,-1-1-8,1 0 4,-1 0 0,0-6-5,2-7 2,0-4-10,0-1 4,-6-2-15,-5 4 24,-4 0 0,-3 3 0,0 4 5,0 5 6,0 1-9,-4 3-2,-5 0-13,1 0 13,-1 10-15,-1 7 15,6 4-10,1 0 9,3 0 1,0-3 0,1-3-4,11-3-5,-2-2 9,3-1 0,1-4 5,1 0 0,2-4-8,-1-1 3,2 0-37,-3 0 30,-2-9-36,-5-3 6,-5-1 31,-3-2-7,0-3 12,0-2-7,-14 1-12,-3-1 13,0 2 11,-1 4-4,6 2 29,2 3-21,4 2 13,4 2 24,1 2-40,1 3 22,0 0-27,0 0-6,12 0-2,7 0 9,6 0-1,2 0 0,0 0 6,1 0-20,0 0 8,-2 0-76,1-2-4,-2-3-156</inkml:trace>
  <inkml:trace contextRef="#ctx0" brushRef="#br0" timeOffset="132676.5655">23314 3518 153,'0'0'147,"0"0"-124,0 0-19,81-7 32,-43 7 1,9-2-28,5 0 19,0 2-20,-2 0-7,-3 0 5,-5 0-2,-4 0-8,-5 0-39,-7 0-83,-7 0-31</inkml:trace>
  <inkml:trace contextRef="#ctx0" brushRef="#br0" timeOffset="134380.5617">23803 3536 7,'0'0'21,"0"0"-18,0 0 10,0 0 9,0 0-4,0 0-1,0 0-7,-13-11 7,13 10 36,0 1-21,0-2 21,0 1-24,0 0-18,0-1 1,13-1-4,7 0 8,1-2-13,4 1-1,2 1-2,0-1 5,-6 2-1,1 2-4,-3-1 0,-2 1-13,-2 0-63,-6 0-34,-5 0-12</inkml:trace>
  <inkml:trace contextRef="#ctx0" brushRef="#br0" timeOffset="135382.5769">25488 3236 149,'0'0'75,"0"0"-66,0 0 41,0 0 49,0 0-31,0 0-31,-49-3-33,34 23 3,-3 9-7,0 7 0,1 2 1,1 2-4,4 1 3,5 0 0,4 1-3,3-2 1,0-1 2,7-4-2,8-3 2,4-7-6,4-4 8,1-6-2,4-7 6,1-4 4,2-4-8,-3 0 7,1 0-7,-3-7 31,1-7-20,0-2 17,0-5 16,-3-5-46,-3-6 15,-2-4-9,-5-1 0,-4-4 9,-3 0-8,-7 0-6,0 1 5,0 1 2,-13 0-8,-5 1 0,-1 3-19,-2 6 18,1 11-22,-2 10-11,-6 8-34,-7 12-103,-2 18-91</inkml:trace>
  <inkml:trace contextRef="#ctx0" brushRef="#br0" timeOffset="135699.475">25473 3512 343,'0'0'35,"0"0"-35,0 0-12,0 0-11,0 0 14,0 0 9,80 83 4,-57-56 1,-1-3-3,4 2 5,-1-1-6,2-1-1,-5-1 3,1 0 0,-6-4-2,-3 1-2,-1-4-13,-5-2-73,1-4-22,-3-2-31</inkml:trace>
  <inkml:trace contextRef="#ctx0" brushRef="#br0" timeOffset="136222.9575">26165 3312 203,'0'0'79,"0"0"17,0 0-39,0 0 16,0 0-47,0 0-26,-9 11-13,9 18-5,0 9 18,0 4 0,0 2 5,9-5-8,3-6 3,2-3 0,2-4-3,2-3 4,-2-5-1,4-5 0,-2-4-5,1-6 3,3-1 0,-1-2 4,3 0 16,-3-5-13,-4-7-5,-3-3 40,-3-2-19,-2-4 15,0-4-11,-3 0-20,0-5 7,-2 1-12,6 0 0,-1 2 0,4 3-77,3 4-34,-3 5-186</inkml:trace>
  <inkml:trace contextRef="#ctx0" brushRef="#br0" timeOffset="136968.1962">26735 3274 344,'0'0'157,"0"0"-110,0 0-29,0 0-18,0 0-12,0 0-7,-4 46 0,-5-6 19,-2 6 3,2-2-2,3-3 0,2-3 0,2-6 4,-1-1-5,1-6 0,0-4 4,-1-5-1,2-6-3,1-4 0,0-4-16,0-2-32,0 0 28,0-6 17,0-12 3,6-8 9,5-7-7,3-3 2,2-3 6,1-3-6,0-1-7,0 2 3,-2 5 0,-6 8 26,0 6-22,-6 8 70,0 7-14,-2 2-32,-1 5 1,0-2-29,0 2 2,2 0-8,4 21-18,3 11 24,1 7-9,-1 5 16,0-5-8,-1 0 1,2-3 0,0-3 7,0-3-5,0-4-2,-1-5 1,-3-4 7,2-2-16,1-4-12,-1-1-73,-2-7-79,0-3-152</inkml:trace>
  <inkml:trace contextRef="#ctx0" brushRef="#br0" timeOffset="137156.1395">26793 3566 111,'0'0'231,"0"0"-231,0 0-105,0 0 91,0 0 14,91-19 12,-64 19-4,-3 0-7,-6 0-2,-3 0-48,-3 5-117</inkml:trace>
  <inkml:trace contextRef="#ctx0" brushRef="#br0" timeOffset="137989.3294">27177 3295 99,'0'0'224,"0"0"-104,0 0-38,0 0-6,0 0-76,0 0-5,-5 36-21,4 0 15,-1 3 10,2 2 1,0-3 0,0-5 4,0-3 0,0-3-4,0-4 0,0-1 6,0-2-6,0-5 0,0-3 0,0-6-2,0-3-21,0-3-16,3 0-6,1 0 31,3-12 13,0-12 2,2-6 0,4-8 4,3-4-1,0-3-4,0-2 0,1 1 3,-8 5 0,0 5 5,-6 7 30,-2 8 45,-1 5-57,0 7 2,0 4-28,2 5 2,6 0-6,5 21-31,3 14 35,0 5-12,2 4 17,-3 0-5,1-5 0,0 0 4,1-4-8,2-6 4,-2-3 0,-1-4 5,-3-6 3,-3-6-8,-1-4 0,0-1-1,0-5-8,4 0 17,-1-1-8,-1-14 16,0-6-10,-4-4-2,-3-3-4,-2-3 8,-2-1-12,0-2 4,0 0 0,0-3 4,0 5-2,0 3-3,0 6 1,0 10-20,0 5 3,0 4-75,0 1-32,0 3-45,0 0-49</inkml:trace>
  <inkml:trace contextRef="#ctx0" brushRef="#br0" timeOffset="139715.7623">27786 3274 9,'0'0'94,"0"0"-9,0 0-2,0 0-9,0 0-25,0 0 6,-19-16 15,19 16-17,0 0-9,0 0-26,0 0-18,0-2-2,0 2-36,8 0 23,10 0 15,7 0 6,4 0 9,1 2-15,1-1-1,-4-1-1,-2 0 2,-1 0 0,-6 2-31,1-1-59,-7-1-16,-2 2 2,-5-1 0,-5-1-23</inkml:trace>
  <inkml:trace contextRef="#ctx0" brushRef="#br0" timeOffset="140032.2082">27930 3233 63,'0'0'188,"0"0"-168,0 0-20,0 0-10,0 0 10,-10 95 71,7-58-19,2-4 3,-1-2-35,2-2-17,0-1 18,0 1-21,0-1 4,0 1 3,0-2-7,0-3-28,0-2-112,2-8-79</inkml:trace>
  <inkml:trace contextRef="#ctx0" brushRef="#br0" timeOffset="140618.1316">28187 3243 95,'0'0'104,"0"0"-36,0 0-35,0 0 56,0 0-35,0 0-51,-36-3-3,32 30-16,-3 10 13,3 5 6,2 2-1,2-3 22,0-4-19,0-5-3,6-2-2,8-3-16,5-3 16,0-6 2,1-4 1,4-7 10,0-4-4,2-3-7,-4 0-2,-2-3 6,-3-10-6,-1-3 1,0-5 1,-2-2 13,0-6-3,-1-1-2,-5-3 9,-2 0-14,-5-1 8,-1 3-13,0 1-11,0 6-29,0 6-126,0 5-70</inkml:trace>
  <inkml:trace contextRef="#ctx0" brushRef="#br0" timeOffset="141034.8279">28670 3232 63,'0'0'104,"0"0"-7,0 0-33,0 0 40,0 0-104,0 0 0,-1 40-2,-2-2 2,0 3 19,1-4 23,2 0-35,0-5-2,0-3 3,0 0-1,0-3-7,0-4 0,2-4-2,-2-3-6,1-2-20,1-5-39,-1-5-48,2-1-83</inkml:trace>
  <inkml:trace contextRef="#ctx0" brushRef="#br0" timeOffset="141583.0559">28706 3401 39,'0'0'39,"0"0"7,39-109-4,-29 81 54,-4 5-22,-1 7 19,-2 3-33,1 5-46,1 3 11,0 3-25,3 2-1,3 0-4,3 18-12,1 10 14,2 6-6,-4 1 5,-1 1 4,-5-4 2,-2-6 2,-2 2-4,0-5 7,-1-5-4,-2-3-3,1-5 2,-1-4 6,2-5-8,-1 1 0,1-2 0,-1 0 11,3 0-11,1-10 8,1-11-3,4-3 1,5-5-6,2-4 0,2-2 0,-2 3 7,-3 7-10,-5 7 3,-2 8 0,-6 8 6,-1 2 21,3 0 0,-3 2-27,3 18-26,0 6 24,4 5 1,-2 0 1,-1-1-1,-2-3 3,-2-2-2,0 1 1,0-2 6,0-1-7,0-2 0,0-3 3,0-3-5,0-2 2,0 1-7,0-2-24,-2-5-100,2-4-106</inkml:trace>
  <inkml:trace contextRef="#ctx0" brushRef="#br0" timeOffset="142353.2233">29768 3183 74,'0'0'292,"0"0"-157,0 0-76,0 0-13,0 0-23,0 0-2,0 1-21,0 19-36,0 9 31,-1 6 3,-5 1 2,3-1 7,0-5-7,1-1 7,-1-2-7,2 0 8,-2-3-9,0 1 1,1-4-17,-1-2-5,-1-6-13,3-4-32,1-4-37,0-5-53,0 0-59</inkml:trace>
  <inkml:trace contextRef="#ctx0" brushRef="#br0" timeOffset="142785.358">29810 3208 97,'0'0'141,"0"0"-56,0 0-8,0 0-4,0 0-19,0 0-34,8-38-20,-1 69-26,3 9 23,2 2 6,2-1 0,-4 0-3,2-7 0,-2-1 4,1-3-1,-2-2-2,3 0-1,-2-4 2,1-5-7,2-2 2,-1-6 3,0-5 10,2-3-7,-2-3 2,1 0-3,-1-2 3,0-11 9,-3-7-10,1-4 3,-1-3 20,-3-3-16,0-2 16,-1 1 2,-2-4-25,-3-3 25,0 1-21,0-1-4,0 2 5,0 3-2,0 6-8,0 6 1,0 9-49,0 6-5,0 6-72,0 0-259</inkml:trace>
  <inkml:trace contextRef="#ctx0" brushRef="#br0" timeOffset="143340.0319">30523 3214 10,'0'0'64,"0"0"13,0 0 46,0 0-27,0 0-13,0 0-58,-39-60-24,19 81-2,-6 11 3,-2 7-2,2 6 0,3 0 1,3 0-1,8-4 1,6-4 2,6-2-6,0-4-3,3-2 6,11-8 0,2-3 10,-1-7-10,3-5 3,-3-4 2,3-2 14,-3 0-17,3-7 7,-2-9 7,-3-5-11,1-4 25,-4-3 5,-2-2-10,-1-3-9,-2-2-7,-4 2-10,-1-2 1,0 2-34,0 2-16,0 5-63,-9 10-35,-4 4-38</inkml:trace>
  <inkml:trace contextRef="#ctx0" brushRef="#br0" timeOffset="143740.8567">30644 3219 7,'0'0'91,"0"0"-27,0 0-2,0 0 31,0 0-66,0 0-13,25-11 7,-6 11-19,3 0 15,-1 0-14,4 0 6,-1 0-3,3 0-5,4 0-1,-3 0 5,-4 0-5,-3 0-9,-6 0-53,0 0-38,-6 0-72</inkml:trace>
  <inkml:trace contextRef="#ctx0" brushRef="#br0" timeOffset="144056.9829">30780 3229 76,'0'0'187,"0"0"-157,0 0-30,0 0 0,0 0 19,-23 89 33,20-63-24,2-1-7,1 1-12,0-2-4,0-3 0,0-3-5,0 0 15,0-1-9,0-3-4,0 1-2,0-1 1,0-2-5,0-1-28,0 0-74,0-4-78</inkml:trace>
  <inkml:trace contextRef="#ctx0" brushRef="#br0" timeOffset="145761.1132">31914 3196 1,'0'0'134,"0"0"-34,0 0-43,0 0-11,0 0 24,0 0-29,-18-66 9,6 58-29,3 1-17,-3-1-4,2 0 0,-2 3 4,-5 2-4,-1 1 0,-4 2 1,-2 0-1,3 0-7,-1 9 6,-2 10-8,2 6 9,0 8-7,0 3 13,3 6-6,2-1 0,6-1-9,5-2 6,4-5-3,2-1 5,0-4-12,13-2 9,2-2 4,6-3-1,0-1 8,5-6-7,0-7 6,-3-4-5,-5-3 10,-2 0-3,-8 0-8,-4 0 1,-2-2 5,-2-8 8,0-5-14,0-2 0,-2-1 14,-2 3-8,-1 0-6,2 3 0,2 1-2,1 3-6,0-2 6,0 1 2,0 5-4,1-3 1,7 5 3,5 2-1,-1 0-11,4 0 4,-1 0 6,1 4 2,-2 10-8,-2 2 9,0 1-1,-5 0 0,0-1-8,-4-1 2,-3 0 6,0-1 0,0-1-9,0-1 9,0-1-15,-3-1-61,3 0-86,0-5-47</inkml:trace>
  <inkml:trace contextRef="#ctx0" brushRef="#br0" timeOffset="146932.8565">32253 3450 82,'0'0'184,"0"0"-95,0 0-7,0 0-43,0 0-7,0 0-19,-33-34-13,17 34 0,-4 4-2,-7 12 5,0 3-10,-3 1 7,11 1 0,2-2-4,10-4 4,4 2-3,1-4 1,2 1-24,0-2 25,0-3-5,11-2 6,4-2-6,1-2-1,5-3 6,-1 0-6,-1 0-32,-1-1 34,-3-13-25,-2-1 30,-4-2-10,-1 2 19,-1 2-9,-1 3 0,-5 6 5,-1 1 5,0 2 30,0 1-26,0 0-14,2 0-25,1 5 0,0 12 24,1 1 2,4 0-7,-2-1 7,6-5-1,0-2 3,2 1 4,5-5-7,0 1 0,3-2-32,2-5 9,0 0-53,3 0 24,-3 0 46,-5-10 1,-1-6 5,-4-2 35,0-3 15,-3-3 48,-1-1-34,-2-5-13,-2-5 5,0-3-41,-2-2 22,2-2-34,0-3 6,2-1 0,-1 3-7,2 3-2,-5 9 5,-1 8 5,-1 8-10,-2 5 18,0 4-17,0 2 10,0 4-11,0 0 0,0 0-3,0 13-30,0 17 12,0 15 11,-2 9 10,-2 2 9,2-4-5,2-2-3,0-8 0,0-6 1,0-4-4,5-5-2,4-4 4,2-4-1,2-2 1,2-3 0,4-4-1,0-2 1,1-3-2,1-3-2,-3-1-4,3-1 1,-4 0 9,0 0-2,-1-5 0,-2-11 9,-1-2-11,-1-3 2,-3-1-7,-2-1 2,-5 1-28,-2 0 5,0 6 8,0 2 8,0 5 11,-4 7 1,-4 2 0,2 0-9,-1 19 9,-5 5 0,6 3-5,3-2-6,3 3 4,0-4 0,0-2 7,4-2-1,8-3 5,2-4-4,0-4 0,4-5-16,2-2-43,-2-2-112</inkml:trace>
  <inkml:trace contextRef="#ctx0" brushRef="#br0" timeOffset="147481.0699">32337 3304 118,'0'0'36,"0"0"-31,0 0 9,101 0 29,-60 2-18,2 1 8,5 0 16,1 0-30,2-3-10,-4 0-9,-4 0 4,-6 0-3,-4 0 1,-8 0 2,-7 0-4,-6 0-24,-9 0-48,-3 0-41</inkml:trace>
  <inkml:trace contextRef="#ctx0" brushRef="#br0" timeOffset="193604.5038">12438 3595 69,'0'0'163,"0"0"-99,0 0-8,0 0 38,0 0-18,0 0 19,0 0-42,0 0-36,0 0 17,0-15-33,0 15 0,0 0-2,0 1-17,0 14 16,0 5-1,0-1 6,4 2-1,4-1-2,1-5-4,-2 1-2,2-5-50,2-2-7,0-1-49,0-7-87,-2-1-40</inkml:trace>
  <inkml:trace contextRef="#ctx0" brushRef="#br0" timeOffset="193820.6749">12593 3541 231,'0'0'163,"0"0"-114,0 0-49,0 0-13,0 0 12,0 0 1,0 48 18,0-28-13,0 1-5,0-3-35,5-2-126,-1-3-56</inkml:trace>
  <inkml:trace contextRef="#ctx0" brushRef="#br0" timeOffset="195246.2062">14396 3539 92,'0'0'124,"0"0"-29,0 0-31,0 0 16,0 0 1,0 0-31,0-3-5,0 2-23,0 1-17,0 0 4,0 0-9,0 0 0,0 0 0,0 1-28,0 11 9,0 5 12,-5 4-30,-6 2 0,-1 1-48,-4-1-86,-2-4-89</inkml:trace>
  <inkml:trace contextRef="#ctx0" brushRef="#br0" timeOffset="195562.5178">14549 3550 150,'0'0'240,"0"0"-137,0 0-50,0 0-20,0 0-30,0 0-3,0 3-7,-4 10 7,-4 7 0,2-1-1,0 4-20,-1 1-37,-1 0-91,-2-2-91</inkml:trace>
  <inkml:trace contextRef="#ctx0" brushRef="#br0" timeOffset="198585.7312">25100 2869 132,'0'0'160,"0"0"-97,0 0 8,0 0-22,0 0-5,0 0-44,0 0-3,0-9 2,0 9-22,0 12 23,0 3-5,0 3 11,0 3-6,0-1 0,0-1-10,2 1-36,2-2-90,1-4-47</inkml:trace>
  <inkml:trace contextRef="#ctx0" brushRef="#br0" timeOffset="198855.279">25257 2827 254,'0'0'173,"0"0"-97,0 0-19,0 0-41,0 0-16,0 0-11,0 6-15,0 14 18,0 4 8,0-1 5,3-2 6,-3-1-11,0 3-34,1 0-83,1-4-74</inkml:trace>
  <inkml:trace contextRef="#ctx0" brushRef="#br0" timeOffset="200289.9304">31293 2778 123,'0'0'156,"0"0"-63,0 0-35,0 0 12,0 0-5,0 0-28,0-5 10,0 5-33,0 0-11,0 0-3,0 0-9,0 0 1,0 0-13,-3 8 11,-5 3-2,-3 4-4,-1 1-26,0-1-25,0-2-87,1-5 2</inkml:trace>
  <inkml:trace contextRef="#ctx0" brushRef="#br0" timeOffset="200621.7239">31428 2781 188,'0'0'203,"0"0"-129,0 0-53,0 0-19,0 0 13,0 0-15,0-3 0,0 3-2,0 0-27,0 3 26,0 7-4,-3 4 7,-10 2-6,-4 5-5,-3 0-69,-4-1-79</inkml:trace>
  <inkml:trace contextRef="#ctx0" brushRef="#br0" timeOffset="202426.5654">33198 3786 333,'0'0'236,"0"0"-168,0 0-67,0 0 40,0 0-36,0 0-3,0 0-2,0 0-11,0 0-63,0 2-189</inkml:trace>
  <inkml:trace contextRef="#ctx0" brushRef="#br0" timeOffset="217515.5719">4207 5735 235,'0'0'82,"0"0"-42,0 0-40,0 0-8,0 0 4,0 0 8,0 0-4,0 0 17,98-19-11,-63 13-2,2 1-4,6-2-6,2-1 6,-3-1-128,-2 0-42</inkml:trace>
  <inkml:trace contextRef="#ctx0" brushRef="#br0" timeOffset="217819.314">4434 5680 212,'0'0'163,"0"0"-123,0 0-40,0 0 0,0 0-7,0 0 7,-8 67 13,8-37-7,0-1 19,0-2-19,0 2 5,0-1-5,0 6 1,0 2-13,0 3 6,0 2-13,0-2-35,0-3-61,-6-5-17,-3-9-41</inkml:trace>
  <inkml:trace contextRef="#ctx0" brushRef="#br0" timeOffset="218001.2201">4301 6202 170,'0'0'188,"0"0"-84,0 0-4,0 0-65,0 0-17,0 0-18,-10 0-35,26 0 35,2 0-6,10 0 19,2 0-26,0 0 8,4 0-96,-4 1-90,-6 2-41</inkml:trace>
  <inkml:trace contextRef="#ctx0" brushRef="#br0" timeOffset="218918.9325">4962 5910 216,'0'0'115,"0"0"-25,0 0-26,0 0 13,0 0-23,0 0-38,-47-36 16,36 28-29,0 0 7,-2 4-7,1 0-1,-2 2-4,1 2-3,4 0 4,0 0-4,2 0 6,1 10-1,3 6 0,1 5-10,2 3 8,0 5 0,2 0-1,14 3-6,2-3 1,6-1 7,-2-4 1,2 1-3,-6-4 3,-3 3 0,-8-2 0,-5 1-3,-2-1 8,0-2-2,-5-4 2,-8-3 3,-2-5-5,0-1 3,-6-3-2,0-2 11,-1-2-14,0 0-1,2 0-15,-1 0-67,6 0-71,-1-3-233</inkml:trace>
  <inkml:trace contextRef="#ctx0" brushRef="#br0" timeOffset="219968.5081">6694 5580 105,'0'0'180,"0"0"-62,0 0-32,0 0-6,0 0-13,0 0-4,-46-58-53,28 53 4,4 3-14,-5 2-2,-2 0 2,-3 7 0,-1 14 0,-5 9 0,5 10 0,-2 7 0,4 3 0,7-2 4,10-2-10,6-3 6,0-1 0,6-7-7,13-4 11,1-4-5,7-1 1,1-5-8,3-3 8,10-8 0,6-4 2,7-4-4,0-2-106,-2 0-166</inkml:trace>
  <inkml:trace contextRef="#ctx0" brushRef="#br0" timeOffset="220808.3072">7071 5483 144,'0'0'154,"0"0"-25,0 0-53,0 0 13,0 0-47,0 0-20,-16-5-22,13 28-5,-3 13 5,-2 14 0,1 3 12,3-1-16,1-6 4,0-8 0,1-3 3,2-6 4,0-1-7,0-4 0,0-3-5,0-5-3,9-3 8,3-2-10,3-4 6,6-3 1,4-2 3,5-2 0,4 0 10,2 0-25,0-3 13,0 0-82,-2-1-75,-2 0-139</inkml:trace>
  <inkml:trace contextRef="#ctx0" brushRef="#br0" timeOffset="221309.4463">7673 5442 349,'0'0'73,"0"0"-23,0 0-23,0 0 28,0 0-27,0 0 4,-27-12-32,25 35-10,-2 11 9,-1 6 2,2 2 3,2 2 4,-2 0-1,0-2-7,-1-4 0,1-5 0,1-3-3,2-3 3,0-3-4,0-3-5,0-6-73,0-6-39,0-8-42,9-1-78</inkml:trace>
  <inkml:trace contextRef="#ctx0" brushRef="#br0" timeOffset="221625.9153">7687 5449 82,'0'0'136,"0"0"-4,0 0-37,0 0-44,0 0 6,0 0-14,-7-30-33,7 30-10,0 6-27,12 17 27,5 7 2,3 7 0,-2 4 26,0 0-16,-3 2-6,-6-2 6,3-3-11,-5-2-1,-1-6 8,0-4-1,-3-2-2,2-8-5,-2 1-34,-3-8-34,0-6-124,0-3-84</inkml:trace>
  <inkml:trace contextRef="#ctx0" brushRef="#br0" timeOffset="221799.2015">7679 5696 338,'0'0'155,"0"0"-99,0 0-47,0 0-8,0 0-1,0 0-6,68-65 1,-38 62 5,-1 2-43,-4 1-126,-1 0-87</inkml:trace>
  <inkml:trace contextRef="#ctx0" brushRef="#br0" timeOffset="222305.3158">8363 5413 397,'0'0'92,"0"0"-86,0 0 7,-96-41-3,63 41 14,0 0-24,3 0 34,6 2-33,5 9 3,4 0-4,7 5-2,4 3-4,4 5 0,0 5 6,12 2-5,15 2-3,3-1 3,1-2-12,3 2 17,-2-5 10,-4 2-7,-6-4-3,-3-2 4,-8-2 6,-2-2-10,-7 1 0,-2-2 2,0-3 30,-8-3-12,-6-3 17,-2-4 19,-6-4-48,-1-1 17,-5 0-25,0-6 6,-2 0-13,3-1-6,0 4-33,5 1-45,5-1-142</inkml:trace>
  <inkml:trace contextRef="#ctx0" brushRef="#br0" timeOffset="222844.4433">8763 5445 389,'0'0'77,"0"0"13,0 0-69,0 0 9,-46-86 4,38 77-13,-2 3 17,-2 3-34,0 3-1,-6 0-6,-4 3 1,1 13 2,0 2 0,2 4 5,8 0-12,5 2 7,6 5 0,0 0-3,2 0-4,13 2 5,12-3-7,3-2 4,1-1 3,5-4 4,-5 0-2,-4-3 4,-5 1 0,-4-3-4,-9 1 0,-1 0 0,-8 1-4,0-2 10,-8 2-6,-11 0 22,-4-3-17,-4-4-4,0-8-1,1-3 5,0 0-16,1 0 8,2-8-33,3-1-39,-1-1-87,6-2-201</inkml:trace>
  <inkml:trace contextRef="#ctx0" brushRef="#br0" timeOffset="223392.5044">9095 5336 362,'0'0'157,"0"0"-115,0 0-42,0 0-1,0 0-3,0 0 4,114-38 7,-75 31-4,0 3 0,-8 2-3,-7 2-82,-6 0-105,-4 0-90</inkml:trace>
  <inkml:trace contextRef="#ctx0" brushRef="#br0" timeOffset="223646.4352">9209 5309 187,'0'0'133,"0"0"-102,0 0-13,0 0 32,-31 77-22,31-49 37,0 3-11,0-3-51,0 3 10,0-3-12,5 4 3,-4 2 9,2-1-12,-3 0 7,2-2-8,-1-7-5,1-5-50,2-5-87,-3-5-101</inkml:trace>
  <inkml:trace contextRef="#ctx0" brushRef="#br0" timeOffset="223831.3442">9129 5772 314,'0'0'148,"0"0"-79,0 0-60,0 0-18,0 0-10,0 0 19,35 0 10,-3 0-4,7-2 8,1 1-11,-1-1-3,4 2-10,-6-3-67,-4 3-106,-6 0-85</inkml:trace>
  <inkml:trace contextRef="#ctx0" brushRef="#br0" timeOffset="224549.2074">9952 5323 63,'0'0'135,"0"0"-37,0 0-9,0 0-19,0 0-7,0 0-2,-28-44-51,13 44 2,-4 0-12,-7 0 2,-5 9-8,0 8 11,-4 4-5,6 3 0,0 3-1,4 3 1,7 2-5,2-1 13,8 1-8,5 1 0,3-1 3,0-4 0,19-2 3,2-4-6,6-4 0,5-2 5,2-4-5,9-3 0,2-6-17,-1-3-93,0 0-241</inkml:trace>
  <inkml:trace contextRef="#ctx0" brushRef="#br0" timeOffset="225011.4022">10376 5314 64,'0'0'340,"0"0"-219,0 0-85,0 0-18,0 0-18,0 0-13,-15 40 13,6-1 56,0 2-35,0-3 18,2-2-32,4-1-4,-2-2 12,1 1-10,-1-1-5,1-2 0,1-6 3,-1-5-22,2-7 5,2-8-41,0-5-11,0 0-114,9-24 111,4-11-23,4-10-68</inkml:trace>
  <inkml:trace contextRef="#ctx0" brushRef="#br0" timeOffset="225266.3477">10416 5332 44,'0'0'178,"0"0"-29,0 0-53,0 0-23,0 0-3,0 0-1,2-75-53,4 75-16,6 15 0,4 11-8,5 9 8,1 2 0,-5 0 8,-1-2-8,-5-2 0,-4-3 4,2-2 1,-3 1-5,3-4 0,-1 0 6,-3-1 1,-2-1-7,0-5 0,-1-3-22,1-5-22,-3-7-138,0-2-133</inkml:trace>
  <inkml:trace contextRef="#ctx0" brushRef="#br0" timeOffset="225451.2867">10379 5573 188,'0'0'35,"0"0"-20,0 0 11,0 0 31,0 0-18,88-20-22,-58 20 0,0 0-17,-1 0-32,3 0-136</inkml:trace>
  <inkml:trace contextRef="#ctx0" brushRef="#br0" timeOffset="225899.2333">10852 5324 324,'0'0'163,"0"0"-43,0 0-32,0 0-74,0 0 30,0 0-22,0-22-22,0 44-4,0 11-18,0 11 22,-3 0 16,-3-2-6,0-3-10,3-1 0,1-5 2,2-6-10,0-3 8,0-6 0,5-3-5,9-3 9,6-7-4,6-5 0,5 0 8,3 0-8,-2-8 1,-1 5-1,-4-2 0,-2 3-29,-2 0-8,-2 1-72,-5-1-141</inkml:trace>
  <inkml:trace contextRef="#ctx0" brushRef="#br0" timeOffset="228628.0989">12354 5139 70,'0'0'136,"0"0"-57,0 0-30,0 0 4,0 0-4,0 0 3,0 0-20,0-17-16,0 17-13,0 0-3,0 5-13,0 15 5,0 7 8,0 6 6,0 3-2,0 0-4,0 0 18,0-2-18,2-5 3,1 0 0,0-2 3,4-3-8,-5-2 2,-2-1-27,0-2-15,0 1-87,0-5-13,0-5-54</inkml:trace>
  <inkml:trace contextRef="#ctx0" brushRef="#br0" timeOffset="229129.1812">12380 5127 4,'0'0'102,"0"0"11,0 0-56,0 0 13,0 0-8,0 0-33,10-15-29,3 36-13,7 8 13,5 4 39,1 3-24,-1 2 6,2-4-9,-2-1-12,-2-4 14,4-3-13,-1-3-1,1-5 0,0-2 9,-3-4-12,-5-5 5,-2-4-2,-7-1 12,-4-2-7,0 0 4,-2 0 21,-1-14 16,-1-5 14,-2-6-44,0-4-3,0-3 6,0-4-13,0 1-6,-2-1 0,-1 2-6,-1 5-5,3 6 5,-1 8-20,2 6 25,0 5-54,0 4-8,0 0-51,0 0-147,0 1 80</inkml:trace>
  <inkml:trace contextRef="#ctx0" brushRef="#br0" timeOffset="229830.99">13133 5117 263,'0'0'55,"0"0"-34,0 0-4,0 0-17,0 0 86,0 0 27,-3-44-67,3 44-46,-3 15-6,-3 14-6,-1 10 9,-5 6 6,1 2 4,2-1 13,2-4-13,-3-4-7,5-3 0,-3-4 8,2-2-17,-1-4 9,3-2-3,-1-8 0,5-4-51,0-7 7,0-4-49,0 0-50,2-10 99,12-13-23,0-4 1,1-3 29,-3 0 8,-6-4 32,-2 0 16,1-4 9,1 1 17,-3-1 10,3 1 10,-2 3 31,1 4-47,-1 5 22,2 7-12,-2 2-20,-1 8 4,-1 5-4,1 1-21,-3 2-8,2 0-7,4 0 0,5 16-14,4 15-1,2 8 15,-4 4 11,1 3 0,-3-3 24,2-5-31,-2-3 16,-2-7-20,0-2 14,2-4-16,-2 0 2,-2-4 0,-2-2 4,-1-1-4,-1-4-25,0-6-62,-3-5-172</inkml:trace>
  <inkml:trace contextRef="#ctx0" brushRef="#br0" timeOffset="230031.4567">13088 5370 450,'0'0'31,"0"0"-24,0 0-7,0 0 0,0 0-3,94-19 9,-64 19-12,0 0-17,-3 0-201,-2 0-14</inkml:trace>
  <inkml:trace contextRef="#ctx0" brushRef="#br0" timeOffset="230332.2594">13496 5162 120,'0'0'121,"0"0"-39,0 0-30,0 0 55,0 0-19,0 0-47,-3-15-41,3 36-29,0 10 29,1 6 3,2 2 2,0-2 11,-1-2-15,2-2 0,-4-4 5,0-3-3,0 1-6,0-6-11,0-5-55,0-4-1,0-8-116,0-4-80</inkml:trace>
  <inkml:trace contextRef="#ctx0" brushRef="#br0" timeOffset="230780.2177">13515 5139 282,'0'0'97,"0"0"-14,0 0-76,0 0 11,0 0 7,0 0-19,8-54-6,9 69-9,6 12 9,4 5 22,0 4-21,-2 0 15,-1 0-16,-2-1 10,1-4-9,-4-2 10,-4-5 6,-2-4-2,-5-5-8,-2-5-3,-2-4-4,-1-3 4,-1-1 9,0-2-5,0 0 17,-1 0 41,4-10-17,1-10-25,2-10-24,2-5 1,0-5-8,1-3 7,-1 1-13,-2 0 8,-5 5-26,-2 6 26,-1 7-4,0 9 0,0 4-1,0 7-33,-3 4-22,0 0-85,-1 3-126</inkml:trace>
  <inkml:trace contextRef="#ctx0" brushRef="#br0" timeOffset="231185.8181">14073 5097 84,'0'0'161,"0"0"-5,0 0-1,0 0-82,0 0-71,0 0-2,-5 25-21,5 6 19,0 3 3,0-1-1,0 1 15,0-3-14,0-4-1,0 0 3,0 1-3,0-6-20,0-2-3,0-2-46,0-6-32,-6-5-54,-1-4-70</inkml:trace>
  <inkml:trace contextRef="#ctx0" brushRef="#br0" timeOffset="231582.4362">13988 5082 473,'0'0'43,"0"0"-13,0 0-30,0 0-1,24-83 0,-9 79-1,6 4-8,1 0 9,8 18 1,0 9-2,-1 4 7,-2 4-10,-4 2 1,-1 0 4,-3-1 7,-5-1 1,-5-4 10,-2-1-1,-4-1-17,-3-3 12,0-1-5,0-4 0,-6-2-2,-10 1 5,-2-2-9,-1-3 17,-2 1-8,-1-5-10,-1-3 0,-1-2 5,0-3 8,5-3-12,-2 0 1,2 0-2,-1-2-71,-1-8-4,1-1-99,4-1-56</inkml:trace>
  <inkml:trace contextRef="#ctx0" brushRef="#br0" timeOffset="232700.5408">15525 5088 170,'0'0'81,"0"0"-27,0 0 16,0 0 23,0 0-13,0 0-25,-24-68-28,10 59 2,-2 0-25,-2 5 3,-3 1-7,1 3 0,-3 0-1,1 0 1,-2 12-5,-3 3 1,6 4 8,-5 4 2,4 7-6,2 6-5,6 8 4,5 1 1,4 2 0,5-4-5,0-3 5,17-7-1,7-6-2,2-5-9,4-4 12,0-4-2,1-4 9,1-5-4,-1-5 2,-3 0-4,1 0-1,-8-5-7,-8-5 3,-4-1-3,-9-1 7,0-1 6,0-4-2,-12-1-4,-1-2 0,1 4 7,3 1-12,5 3 5,1 4-3,3 2-2,0 2 8,0 2-3,7 2 0,15 0-10,5 0 6,5 0 2,-1 5 0,-3 7-5,-1 4 9,-10 1-2,-1-1 0,-6 4-9,-2-2 8,-2 1-8,-6 2 2,0-1-10,0 0-25,0-1-42,-2-2-37,2-6-67</inkml:trace>
  <inkml:trace contextRef="#ctx0" brushRef="#br0" timeOffset="234620.7162">16127 5227 14,'0'0'106,"0"0"-22,0 0 18,0 0-2,0 0-47,0 0 6,-16-53-29,5 45-9,1 2-21,0 3 3,-1 2-17,-2 1 14,-4 0 0,-2 1-4,1 13 4,-3 2 0,5 2-2,2 4-2,7-1-5,2 0 9,3 0 0,2-2-7,0 0 3,7-3 0,6-4 0,2-1 0,2-6-1,-1 0 5,1-5 0,2 0 17,2 0-14,-3-5-3,-1-7 0,-3-2 4,-5-3-5,-2 0 2,-4 2-1,-3 2 20,0 2-5,0 5-4,0 5 32,0 1-43,0 0 42,0 0-42,0 0-10,2 0 3,4 9 0,1 4 7,4 1 0,1-1 1,0 0-8,2-3 7,3-1-8,2-5 7,1-1-24,1-3 25,0 0 0,-4 0-3,0-1 0,-4-10 6,-2-2-2,-4-4 20,1-1-20,-1-4 37,-3-6-24,1-3-7,-2-5 21,2-2-28,-2-1 3,1 3 3,-2 3-2,-2 3-4,0 6 0,0 6 3,0 6-9,0 6 10,0 4-4,0 2 0,0 0-2,0 3-1,0 20-6,0 11 7,0 8-4,0 2 6,8 0 0,3-2 1,1-1 3,0-4-4,0-4 0,1-4-7,-1-5 2,0-3 5,3-6 0,0-3-2,3-4 7,-2-4-5,2-4 0,1 0 10,1 0-10,2 0 0,-1-4 0,-1-9 7,0 0-4,-2-3-3,-1-4 0,-1-4-8,-4-1 2,-1 2-5,-4 0-6,-7 4 12,0 2-12,0 5 17,-12 4 0,2 4 2,0 3 1,0 1-3,3 0 0,1 14-15,3 8 13,3 3 0,0-1 2,4-2-19,11-2 19,5-5 1,2 0 0,2-4 4,1-5-2,5-3-6,2-3-49,-3 0-198</inkml:trace>
  <inkml:trace contextRef="#ctx0" brushRef="#br0" timeOffset="237128.8017">16317 5117 91,'0'0'113,"0"0"-37,0 0 25,0 0-42,0 0 3,0 0-26,0 0-32,0-6-1,0 6-3,9 0 0,4 0-3,8 0 8,8 0-6,6 0 1,13 0 0,4 0-4,2 0 4,-3-7-54,-8 5-4,-13 0-128,-17 2-58</inkml:trace>
  <inkml:trace contextRef="#ctx0" brushRef="#br0" timeOffset="238799.709">18006 5339 66,'0'0'58,"0"0"-7,0 0 35,0 0 27,0 0-29,0 0 7,1 0-37,-1 0-14,0 0 14,0 0-51,0 0 9,0 0-5,0 0 1,0 0 20,-8 0-26,-3-6 3,-4-1-5,-3-5 10,-3-2-10,0 1 0,-3-7 5,2-3-14,-2-4 9,5-4 0,-1-4-3,0-2 3,3-4 0,1-1-3,5-1-4,5 0 1,5 1 6,1 6 0,0 2-3,0 6 9,3 5-10,9 4 4,4 6-14,1 3 4,-1 6 10,-1 4 0,1 0-5,-4 15 0,-2 18 0,-5 15-1,-5 9-8,0 8 9,-10-1 5,-5-6-14,-3-5 7,4-8-19,0-7 5,2-9 15,4-8 0,2-4 2,2-6 4,4-5 0,0-5-5,0-1-22,16 0 27,14-3-6,7-14 12,8-2 9,-3-2-12,0 3-3,-8 1 0,-6 2-24,-2 5-40,-4-3-134,-1 3-68</inkml:trace>
  <inkml:trace contextRef="#ctx0" brushRef="#br0" timeOffset="239616.9496">19468 4840 104,'0'0'159,"0"0"-57,0 0-18,0 0 30,0 0-48,0 0 4,-6-26-53,1 26-15,-5 17-4,-9 17-5,-11 13 7,-5 6 13,1-4-11,4-3-2,5-6 0,4-4 2,3-3-4,3-3 2,2-1-20,-2-5-29,1-3-132,-2-4-102</inkml:trace>
  <inkml:trace contextRef="#ctx0" brushRef="#br0" timeOffset="239971.1694">19258 4808 337,'0'0'57,"0"0"-11,0 0-20,0 0-5,0 0-21,0 0 12,22 66-4,-1-28 21,1-2-26,4-1 34,-1-4-24,-1-4-7,1 0-2,-2 2 6,-1-2-10,-3-3 0,-5-3-1,-1-3-10,-2-3-19,1-1-44,1-5-64,-1-4-110</inkml:trace>
  <inkml:trace contextRef="#ctx0" brushRef="#br0" timeOffset="240503.7381">19960 4915 150,'0'0'136,"0"0"-47,0 0-27,0 0 1,0 0-25,-89-65-25,72 65 11,-4 0-23,-1 17 5,-1 13-6,1 7 4,3 4 7,8 2-2,8-3-9,3-2 0,3-5-4,18-3 2,5-8-2,4-4 8,0-4 5,-1-8-7,1-3 2,-3-3 4,0 0 0,-3-3-8,-5-11 7,0-4-7,-2-3 28,-5-3-15,-2-4 18,-4-3-14,-2-2-8,-2 1-12,-2 0 3,0 2-2,0 4-10,-6 3 8,-3 8-38,-3 7-55,-4 3-137</inkml:trace>
  <inkml:trace contextRef="#ctx0" brushRef="#br0" timeOffset="240973.8603">20263 4838 192,'0'0'191,"0"0"-93,0 0-12,0 0-5,0 0-47,0 0-34,0 8-3,0 20 3,0 11-10,0 2 21,0-2-14,0-3 3,0-4 0,0-4 2,2-2 1,-1-3-1,1-1-2,-1-4 2,2-1-6,-3-2-16,2-6-52,1 0-25,-3-4-96,4-5 10</inkml:trace>
  <inkml:trace contextRef="#ctx0" brushRef="#br0" timeOffset="241490.5851">20350 4844 359,'0'0'159,"0"0"-85,-2-79-24,2 57-23,0 8 0,5 0 15,5 5-41,5-2-1,2 7 0,3 4-7,1 0 6,2 6-11,-1 15 11,-1 4-6,-3 7 7,-10 3-2,-8 1-1,0 0-9,-13-2 12,-13-1 0,-4-4-4,-2-6 0,4-5 4,5-8-6,9-3 4,5-6-5,4-1 7,5 0 3,-2 0-3,2 0 20,0 0-19,0 0 10,0 0-11,2 0-10,12 6 8,0 9-4,5 2 6,1 2-1,-3-1 4,2 0-3,-1 0 0,-5 0 4,2-1-8,-6-1 4,2 0 0,-4-4-3,-1-1 3,-1 0-13,-4-3-30,1-3-53,-2-1-38,0-4-103</inkml:trace>
  <inkml:trace contextRef="#ctx0" brushRef="#br0" timeOffset="243094.5578">22001 4793 19,'0'0'92,"0"0"-2,0 0-25,0 0 37,0 0-42,0 0 3,-64-78 11,49 75-73,-4 3 27,-1 0-28,-4 0 1,-1 8-7,-2 11 6,1 7 0,-1 6-1,2 7 3,3 7-2,5 0 0,6-2-8,5-5-6,6-1 14,0-6 0,0-2-10,6-3 5,8-3-4,5-5 7,-2-1 2,3-4 3,2-7-2,-1-2-1,3-3 6,-3-2-5,3 0-1,-6-7 0,-5-3 2,-5-4-2,-8 1 0,0-2 0,0-2-1,0 1 9,-12 1-8,0 1 0,3 2 12,3 1-14,6 3 2,0 0 0,0 2-7,0 0 4,6 1 0,9 2 3,0 3-8,1 0-4,2 0 9,0 3 3,0 9-15,3 1 20,-2 0-5,-2 1 0,-7-2-21,-1 1 19,-6 2-1,-2 2 3,-1-1 0,0 3 0,0-1-9,-1-2-36,-1-1-112,2-4-8</inkml:trace>
  <inkml:trace contextRef="#ctx0" brushRef="#br0" timeOffset="244213.0354">22449 5041 36,'0'0'231,"0"0"-107,0 0-49,0 0 12,0 0-52,0 0 1,-42-46-12,35 42-24,-1 4 9,-1 0-9,-7 0 0,-1 8-8,-4 9 16,1 3-9,3 1 1,4 1-7,5-1 2,5-1 5,3-2 0,0-2-7,0-4-7,11-1 14,2-4 0,5-2-12,5-5 11,2 0-34,5 0 9,-2-9 1,-1-7-11,-8 0 35,-5 1-4,-7-1 10,-2 2 2,-5 2 10,0 3 39,0 5 20,0 2-38,0 2-5,0 0-33,0 5-28,0 11 26,0 4 2,0-4 0,0 1-2,7-3 2,2 0 0,1-3-10,5-4-12,0-1 10,3-4-19,2-2 1,-1 0 22,-1 0-12,1-12 20,1-6 0,-2-5 2,1-3-1,0-3 1,-1-6 6,2-6 22,-2-4-20,-2-3 12,-2-3-4,-4 3-12,-6 4 26,-2 7-12,-2 8 14,0 6-13,0 9-13,0 7-3,0 6-5,0 1-13,0 0 4,0 12-3,0 21-1,0 17-2,0 8 20,0 4-5,0-5 0,4-9 0,4-5-2,-1-9 2,5-5 0,0-7-1,3-5 4,2-4-5,2-5 2,5-3 0,5-3 0,4-2 3,2 0 2,-4 0-5,-9-2 8,-5-8-9,-4-3 1,-4-4 0,-1-1-8,-4 1 9,-4 1-1,0 4 0,0 3 2,0 1-5,0 4 3,-1 3-6,-4 1 0,2 0-12,-1 14 18,2 6-15,2 3 9,0-4 5,14-1-12,6-3 13,6-3 7,2-6-6,5 1-1,1-7-2,4 0-101,-1 0-155</inkml:trace>
  <inkml:trace contextRef="#ctx0" brushRef="#br0" timeOffset="244645.1288">22701 4900 80,'0'0'200,"0"0"-64,0 0-51,0 0-18,0 0-67,0 0-7,25-5 4,8 4 3,9-1 7,4 1-7,4 1 3,-1-2-3,-2 2-15,-3 0-114,-10 0-110</inkml:trace>
  <inkml:trace contextRef="#ctx0" brushRef="#br0" timeOffset="247150.714">24735 5029 170,'0'0'19,"0"0"-19,0 0 0,0 0 0,0 0 25,0 0 10,0 23 8,4-22-4,5 1-39,0-2 21,3 0 6,6 0-27,4 0 28,4-9-28,-3-3 0,1-3-3,-3 0-16,-9-2 12,-1 2 5,-6 0 4,-3 5 10,-2 1-1,0 4 14,0 2 31,0 1-36,0 2 30,-2 0-35,-2 0-12,0 3-6,-4 14-10,-1 4 13,-1 0 1,4 0 3,3-3-4,1 0 0,2-3-8,0-1 3,0-4 5,8-2-11,6-2 11,3-3-34,4-3 32,4 0-29,-1-6-20,-1-10 31,-3-3-11,-2 1 31,-3 0 4,-3 1 4,0 3 3,-4 3 3,-5 5-10,-2 3 65,-1 3 14,0 0-42,0 0-41,3 0 0,6 0-21,1 11 11,4 1 10,2 3-1,-4-2 1,0 1 0,-5-1-2,1-1-4,-3 2 5,-4-2 1,-1 0-6,0 2-8,-3-2 14,-11-2-8,0-2 5,3-4-90,4-4 2,2 0-33,-2 0-96</inkml:trace>
  <inkml:trace contextRef="#ctx0" brushRef="#br0" timeOffset="247389.0024">24990 4750 536,'0'0'86,"0"0"-86,0 0-21,0 0 3,0 0-53,0 0 26,0 0-75,0-23-218</inkml:trace>
  <inkml:trace contextRef="#ctx0" brushRef="#br0" timeOffset="250079.6958">26441 5130 289,'0'0'115,"0"0"-80,0 0-20,0 0-15,0 0-9,0 0-16,6 0 25,5 0 12,3 0-10,5 0 9,4 0-9,4-5 10,0-3-12,1-5 0,-2-3 4,-2-4-12,-4-1 8,-3 0 0,-5-1-6,-6 1 9,-3 1-3,-3 2 7,0 1-5,0 4 29,0 1-2,0 4 8,0 4 5,0 1-38,0 3 13,0 0-17,0 0-22,0 0 13,0 14-13,3 5 22,9 4-3,-2 2 7,2 1-6,1-2 2,0 0 0,-3-2-1,-3-2 1,-4-3-3,-1-2 0,-2-3 6,0-3 3,0-4-6,0 0 3,0-3 7,0-1-5,0-1 7,-3 0 24,-3 0-14,-3 0-4,0-3-18,1-3 3,2 2 22,1 1-13,2-2 5,1 4-16,2-1-1,0 2-2,0 0-12,0 0-22,6 0 13,14 0 20,8 0 3,5 0 3,3 0 1,1 0-8,1-5-4,1-3-24,-1-3 24,1-4-15,-2-3-17,-8-2 18,-6-1-2,-5 1 24,-8-1 5,-2 0 16,1 1 22,-3 1-37,-2 4 14,-1 7 28,-1 3-34,-1 2 6,-1 3-18,0 0-2,0 0-1,0 5-25,0 13 26,0 1 4,2 1 3,2-1-7,2-2 0,3-4 1,3-1-8,4-3 7,3-4 0,4-2-2,4-3 5,0 0-6,-2 0-12,-4-6 1,-3-3 12,-2-4 4,-1-1 1,2-3 1,-1-1 1,2 0-5,-3 3 0,1 4 2,-5 4-2,0 4 3,-1 2-3,-1 1 0,3 0-14,3 7 14,-5 7-8,2 2-3,-6 1 3,0-1 12,-3-1-4,0 0 4,-3-2 0,0-3-8,0-1 4,0 0 0,0-2 7,0-2-4,0-1 1,0-2-4,0-2 9,0 0-9,0 0 1,0 0 0,0-2 29,3-8-9,3-1-19,-2 4-2,-2 4 11,-2 1-8,0 1 3,0 1-1,0 0-3,0 0-2,0 0 0,0 0-7,0 0-6,0 0 10,0 6 3,0 1 0,0-1 0,0 2 2,0-3-2,-2-1 4,1-3 4,1 1-13,-2-1 5,2-1 0,0 0 7,0 0-7,0 0 3,0 0 8,0 0-3,0-10-7,11-5-1,-1-3-2,3 1-9,1 0 9,-1 4 0,-1 1 1,4-2-18,-2 4 17,1-1 1,3 4-3,-4 3-2,3 2 9,-3 2-3,-1 0 0,-2 8-18,-4 8 11,0 2-5,-5 2 7,-1-1-2,-1 1 14,0-3-7,0-1 3,0-3 2,0-2-7,0-1 2,0-3-1,0-3-1,0-1 4,0-1 3,0-2 4,0 0-1,0 0-3,0-2-5,0-10 5,8-6-1,1 0-2,4-3-2,1-1 0,1 3 1,0-1-6,5 2 5,4 4-10,1-1 5,0 4-3,0 5 8,-4 3-2,-6 3-17,-2 0 16,-7 6-7,6 9 2,0 3 1,-5 3-1,4-1 8,-6 1-3,2 0 5,-1-3-6,-5-1 4,5-4 0,0-1-2,2-3 2,5-3 0,-1 0-2,0-5 9,2 1-6,5-2-1,-4 0 0,4 0 10,-1 0-7,0-10-1,1-4 4,-1-4 2,2-5-11,-2-2 3,0-1 0,-5 3 3,-1 4 1,-8 6 0,-1 1 18,-3 4-15,0 2 1,0 3-8,0 1 0,0 2 18,0 0-18,0 0-3,0 6-5,0 14-5,0 3 8,0 1 4,0-3 1,0-3-6,10-3 7,4-5-1,-3 1 0,2-4-3,-1-1-24,-3-1-92,0-5-119</inkml:trace>
  <inkml:trace contextRef="#ctx0" brushRef="#br0" timeOffset="250411.7244">28515 4709 519,'0'0'110,"0"0"-61,0 0-39,0 0 20,0 0-12,0 0-6,-5-15-24,5 15 0,0 0-57,0 0-60,0-3-194</inkml:trace>
  <inkml:trace contextRef="#ctx0" brushRef="#br0" timeOffset="251013.3482">27241 4631 415,'0'0'139,"0"0"-64,0 0-31,0 0-23,0 0 24,0 0-42,0-29 1,0 29-8,0 0-29,0 0-46,0 0-243</inkml:trace>
  <inkml:trace contextRef="#ctx0" brushRef="#br0" timeOffset="252632.6876">28630 5094 19,'0'0'62,"0"0"11,0 0 9,0 0-13,0 0-28,91 0 5,-72-5-14,1-2-13,2-2 6,-2-2-11,2-4 12,2-1-3,1-7-15,1-4 8,-3-3-13,-2-5 1,-4-1 15,-4-3-15,-4-3 26,-3 0-30,-1-2 7,-1 1 5,-4 2-10,0-1-2,0 6 3,0 4-3,-9 5-1,-1 4-3,2 7 8,-1 5-6,3 7 3,0 2-1,-3 2 0,-6 12 0,-3 23 0,-4 18-7,0 13 5,4 8-5,4 1 10,11-4-3,3-9 0,0-10 4,10-7-9,6-10 0,3-7 5,1-4-11,5-4-2,2-6-47,4-5 15,3-8-76,1-1-122</inkml:trace>
  <inkml:trace contextRef="#ctx0" brushRef="#br0" timeOffset="253650.8522">29545 4879 141,'0'0'38,"0"0"-19,0 0-18,0 0 22,0 0 21,0 0-29,-87-47-2,64 50-3,-3 15 1,-3 6 0,4 4-9,5-3 14,4 1 3,7-4-14,5-2-10,2-2 5,2-2-12,0-2 8,2-2 8,7-5-2,4-1 14,3-4-16,4-2-1,-1 0-43,4-3 20,-4-10 23,-2-1 1,-4-4 0,-4 1 14,-5 2-6,-1 2 26,-1 0 6,-2 6 17,1 1 0,-1 3-32,0 1-1,0 2-24,2 0-22,1 0-13,3 5 20,1 4 5,2 0 6,-1-1 8,3-4-4,3 2 0,4-3 10,3-1-10,4-2 0,1 0 1,-1 0 10,-4-8-10,0-6 2,-5-2-3,-5-3 10,-2-4-9,-6-1-1,-3-3 1,0 1 24,-2 3-6,-8 1 11,-5 4 14,4 3-34,2 3 17,3 3-21,3 4-4,3 4 10,0 1-12,0 0-1,0 0-7,0 0-51,15 3 34,9 8 22,4 2 3,2 0-11,-2 4 9,-3 3 2,-5 1 0,-2 1-11,-7 4 7,-4 0-6,-1-4 10,-2 0-4,-1-4 9,0 1-5,-3-4 6,4-2 0,-3-2-12,5-2 4,3-3 2,7-2 7,7-4-7,5 0-8,6 0-44,-1 0-148,-6-7-107</inkml:trace>
  <inkml:trace contextRef="#ctx0" brushRef="#br0" timeOffset="255238.8142">30592 4988 374,'0'0'71,"0"0"-71,0 0-2,0 0-5,0 0 5,0 0-29,-1 10 31,12-6 13,3 2 0,3 0 7,5-2-17,3-3 7,3-1-3,-1 0-2,0 0 3,-2-11-8,-4-4 3,-1-6 3,-4-3 2,-4-6-8,-5-6 4,1-6 5,-2-4-3,-3-1-5,1-3 0,-4 2 21,0 1-17,0 0 23,0 2 4,-1 1-28,-7 7 17,1 4-14,1 8-4,1 9 34,2 6-36,0 3 9,2 4-10,1 2 6,-2 1-16,2 0 6,0 8-20,0 20 24,-1 16-17,-5 10 17,0 7 0,2 0 9,-2-1-13,6-4 4,0-4 0,1-3-3,14-7 3,1-7 0,4-7 0,-5-9-2,2-3-2,-3-6 4,4-5 0,0-4 13,6-1-4,3 0-9,2-7 0,-2-8 8,-6-2-12,-3-1 5,-4-2-1,-1-1 11,-3 2-4,-2 4-7,-2 4 0,-6 5 5,0 4 3,0 2-8,0 0-3,0 2-5,-2 16-20,-6 8 28,1 5 0,6 0 3,1-4-14,0-2 11,9-2 0,7-5-13,2-2 17,2-5-4,0-4 0,-1-4 10,0-3-6,-4 0-4,0 0 4,-3-4 11,-1-11-7,-3-5-8,-1-1 0,-3-3 5,-4-1-8,0-3 3,0 3 0,0 1-4,-7 4 16,3 5-12,-2 6 0,4 6 6,1 1 14,1 2-20,0 0 1,0 0-8,0 0-29,12 0 36,10 7 0,6-3 7,4-2-9,2-1 2,1-1-14,0 0-1,0 0-136,-4 0-93</inkml:trace>
  <inkml:trace contextRef="#ctx0" brushRef="#br0" timeOffset="255686.752">30636 4657 23,'0'0'207,"0"0"-67,0 0-64,0 0 6,0 0-58,0 0-9,42-34-15,-12 27 0,8 0-4,9 1 4,4 2 0,11 2 2,6 1-2,0 1-37,-2-1-114,-14 1-113</inkml:trace>
  <inkml:trace contextRef="#ctx0" brushRef="#br0" timeOffset="256495.259">31289 4811 35,'0'0'45,"0"0"17,0 0 7,0 0-45,0 0-8,81-4-16,-70 4 9,0 0-11,-1 0 2,-3 0-17,-2 0-44,-2 0-58</inkml:trace>
  <inkml:trace contextRef="#ctx0" brushRef="#br0" timeOffset="258331.0202">31207 4779 19,'0'0'59,"0"0"2,0 0-2,0 0 0,0 0 7,0 0-26,0-7-3,0 7-4,0-1-31,0 1-2,0 0-3,0 0-12,1 0 7,12 0 8,4 0 6,2 4-6,3 0-6,0 1-15,1 1-35,-3 0-56,-5-2-14</inkml:trace>
  <inkml:trace contextRef="#ctx0" brushRef="#br0" timeOffset="282586.8943">4614 7602 73,'0'0'213,"0"0"-104,0 0-83,0 0-23,0 0-3,0 0 0,0 0-8,0 0 7,9 0-4,0 1 5,3 1 11,-3-1-9,6-1-2,-2 0 0,5 0 0,5-4 9,2-11 12,6-6-11,-4-7-10,-3-1 0,-6-3 5,-6 3-4,-6 0 0,-6 6 14,0-1-11,0 2 22,0 6 3,0 4-11,-3 4 15,1 5-4,2 3-17,0 0-11,0 0-1,2 20-28,10 5 27,7 5 1,-1 2 0,0 0 0,0-3 1,-2 1 0,-1-5 2,-1-3-1,-5-1-2,-2-3-2,-6 0 2,-1-1-13,-1 0 13,-18-2 15,-5-3-15,-3-3-11,0-6-20,3-2-39,-1-1-7,1 0-9,2 0-28,-1 0 47,7 0-26</inkml:trace>
  <inkml:trace contextRef="#ctx0" brushRef="#br0" timeOffset="284052.6593">5330 7368 178,'0'0'91,"0"0"-36,0 0-14,0 0 18,0 0-25,0 0-24,-46-18 0,34 18-5,3 4 5,-4 7-10,5 6 0,1 2 0,-1 7-1,4 0 4,0 2-6,4-2 3,0-2 0,0-2-3,8-3 3,6-4-7,5-5 7,1-2 0,-1-4 10,6-4-10,-4 0 0,-1 0 6,-1-7-2,-4-7-3,-3-2-1,-6-1 0,-5-1-2,-1-2 2,0-1 0,0-1 2,-7 1 1,-3 1-3,-1 4 0,5 0 8,4 5-8,1 1 6,-1 3-5,2 2 0,0 2 5,0 0-6,5 2 0,12 1-13,6 0 7,3 0 6,2 3 0,2 9-7,-5 3 11,-1 0-4,-6 1 0,1 1-4,-5 0-3,-5-1 7,-2 0 0,-4-2-2,-3 1 2,0-1 0,0-4 0,0-2 8,0-2-6,0-5-2,0-1 0,0 0 23,0-1-17,3-16 24,5-5-30,2-4 1,5-1-3,-6 4 2,6 5 0,-3 5 1,-3 2 4,6 4-5,-3 4 0,1 3-8,-1 0 3,0 0-9,1 15 14,-2 1-5,-1 1 12,2 0-7,-4-2 0,-1 0 7,-1-3-15,-5-3 8,-1-2 0,0-4 8,0 0 1,2-3-9,-2 0 4,1 0 1,-1-4 11,0-11-16,0-4 0,0 0-1,8-4 2,4 3-1,4-1 0,1 2-6,1 6 3,-1 1 3,-3 6 0,4 1-5,-2 5 4,-1 0 0,2 0-4,-1 11-9,-1 1 6,-3 0 8,-2 0 0,-1 1 5,-4-2 2,2 1-7,-1-3 0,-1-2 7,2 0-11,2-3 4,3-2 0,-3-2 12,6 0 0,-2 0-12,5-2 0,-1-10 14,0 0-15,-1-3 1,-5 0 0,-3-5 14,-2-1-5,-3-1-9,-2-4 0,1 3 6,-2 4 15,0 5-4,0 4 17,0 4 10,-3 3-42,0 1 22,0 2-15,1 0-9,-1 12 0,2 15-18,-1 9 18,2 1 4,0-1-1,0-4-3,2-4 0,8-6-5,1-2-6,7-5 11,1-4 0,1-5-5,5-5-40,0-1-23,2 0-114,-3-8-263</inkml:trace>
  <inkml:trace contextRef="#ctx0" brushRef="#br0" timeOffset="285355.6113">7582 6896 192,'0'0'126,"0"0"-68,0 0 11,0 0-23,0 0-28,-90-55 13,65 55-17,2 0-14,-5 18 0,-3 8-7,-1 6 7,4 4-2,9 2 2,5 2 0,8 4-6,6 3 11,0 0-5,9 2 9,12-4-8,2-5 17,2-3-5,5-7-6,1-4 14,2-5-14,3-8 0,1-6-6,0-7 3,-1 0 14,3-5-17,-3-16 7,-5-5 4,-7-4-4,-6-2-5,-11-3-1,-5-2 2,-2-1 34,0-4-22,-6 0-4,-14-4 11,-2-2-15,-1-1-8,-2 4 0,3 3-4,0 7-9,2 12 12,4 10-25,-1 11-4,-1 2-67,-4 18-97,-2 16-150</inkml:trace>
  <inkml:trace contextRef="#ctx0" brushRef="#br0" timeOffset="285656.439">7434 7148 359,'0'0'176,"0"0"-132,0 0-44,0 0-18,0 0 11,0 0 7,82 69 16,-57-40 0,-1 5 5,-1-3-17,-4-2-4,2 1 0,-3-4 3,3-1 1,-2-3-4,-4-2-22,3-4-43,-5-2-79,-2-6-46</inkml:trace>
  <inkml:trace contextRef="#ctx0" brushRef="#br0" timeOffset="286157.8718">7974 6972 260,'0'0'77,"0"0"-19,0 0-43,0 0-15,0 0 0,0 0-4,-28 11 4,28 28 0,0 8 24,6 4-4,7-3 22,2-1-32,4-6 0,1-7 2,2-4-11,-1-6-2,3-7-8,0-6 9,1-7 4,2-4 8,1 0-3,1-18 13,-4-6-18,-2-5 5,-6-1-9,-3-4 2,-2-4 32,-5 0-23,-2-2-4,-5 2 0,0 0-7,0 2 0,0 3-34,3 5-63,0 5-115</inkml:trace>
  <inkml:trace contextRef="#ctx0" brushRef="#br0" timeOffset="286961.7829">8562 6891 109,'0'0'152,"0"0"-39,0 0 4,0 0-19,0 0-44,0 0-42,-11 8-4,3 28-11,-3 6 3,2 3 0,0-2 9,2-4-7,1-2 2,1-4-2,1-3 3,-1-4-9,5-4 4,-4-7-19,4-5 19,0-6-15,0-4-34,0 0-32,0-4-6,7-16 68,4-6-14,-1-2-12,0-3 29,-2 2 14,0 0 2,2-4 12,-1 0-6,-2-2 21,1 3 31,-5 3-1,6 3 12,-5 3-15,-1 4-20,2 4 9,-1 3-42,1 4 6,0 3-7,0 5 0,1 0-10,5 0 10,2 18 0,0 10-5,2 6-11,2 4 16,-3 4 0,-3-1 8,0-2-1,-3-3-5,-2-6 1,-1-1-2,-1-4 6,-1-1-9,-1-1 2,-2-5-13,0-5-3,0-3-35,0-7-88,0-3-53,-8 0-72</inkml:trace>
  <inkml:trace contextRef="#ctx0" brushRef="#br0" timeOffset="287144.204">8604 7086 166,'0'0'191,"0"0"-180,0 0-11,0 0-5,0 0 5,0 0 1,89-14-1,-65 14 0,-2 0-50,-5 0-180</inkml:trace>
  <inkml:trace contextRef="#ctx0" brushRef="#br0" timeOffset="288099.8519">8832 6894 139,'0'0'244,"0"0"-113,0 0-78,0 0-23,0 0-23,0 0-7,0 2-7,1 25-1,4 6 8,1 4 17,0 0-13,-3-2-1,6-6-3,-2-1 0,1-4 3,-1-2-1,2-2 1,-6-4-2,3-3 5,-3-6-12,0-4 1,-1-3-39,-1 0-8,-1-7 22,3-12 14,0-6-58,-3-3-9,0 0 74,0-4 8,0 2 1,0-1 10,0-4 17,-4-3 31,4 2-7,0 5-19,0 6 17,0 11-1,0 6-15,0 5 6,0 3-21,0 0-18,0 9-1,14 18-25,3 11 25,8 4 0,-4 4 1,3-1 11,-3-3-8,0-3-2,-1-8 0,-3-4 3,-1-4-6,-4-7 2,-4-3 0,2-7-3,-5-4 3,-2-2 0,1 0 15,1-10-14,3-13 20,-3-7-21,-2-3 5,0-2 5,-3-1-9,0-1 8,0-4-8,0 2 3,0 3-5,0 4 1,0 7 0,-3 7-11,3 6-4,0 6-57,0 6-56,0 0-255</inkml:trace>
  <inkml:trace contextRef="#ctx0" brushRef="#br0" timeOffset="288463.1487">9355 6837 250,'0'0'135,"0"0"-48,0 0-37,0 0-9,0 0-41,0 0 17,-6-17-17,23 17 2,8 0-4,5 0 12,3 0-13,3 0 3,1 0 0,3 0 6,-2 0-6,-1 0 0,-7 0-42,-6 0-124,-11 0-38</inkml:trace>
  <inkml:trace contextRef="#ctx0" brushRef="#br0" timeOffset="288717.1003">9560 6807 349,'0'0'132,"0"0"-132,0 0-6,0 0 6,-7 93 38,5-60 15,2-1-25,0-1-21,0 1 6,0-5-13,0 2 2,0-2 7,0-5-6,0 1-6,0-7 0,0-3-81,0-6-75,0-7-158</inkml:trace>
  <inkml:trace contextRef="#ctx0" brushRef="#br0" timeOffset="289403.2175">9907 6836 180,'0'0'146,"0"0"-43,0 0-63,0 0-33,0 0 2,0 0-7,-25 2-2,16 29 0,-1 8 1,2 9 10,5-1 1,3-2 3,0-5 5,0-6-17,12-5-3,5-4 0,-1-4-1,2-3 1,0-6 3,-2-6 0,4-6 13,-2 0-13,4-5 10,5-16-4,-3-4-2,-5-6 2,-3 2-7,-8-5 3,-3-2 12,-5-3-3,0-2-14,0-2 0,0 1 7,0 7-17,0 5 10,0 10-26,0 8-58,0 6-216</inkml:trace>
  <inkml:trace contextRef="#ctx0" brushRef="#br0" timeOffset="289766.5157">10322 6771 381,'0'0'143,"0"0"-75,0 0-68,0 0 0,0 0-36,0 0 36,0 84 18,0-38 3,-1 5 8,-2-8-28,1-4-1,-1-4 11,0-3-6,2-7-5,-1 0 0,2-4 8,0-4-20,0-5 12,0-6-76,0-6-93,0 0-116</inkml:trace>
  <inkml:trace contextRef="#ctx0" brushRef="#br0" timeOffset="290289.9136">10330 6888 34,'0'0'58,"0"0"-3,18-91 17,-12 74 47,-3 8 35,-2 3-39,1 3-91,-1 3 3,8 0-27,3 0 0,6 15-13,0 6 19,0 3-7,-3 5 1,-4-1-8,-3-2 4,-2-2 4,-3-3 0,0-4 11,-1-1-2,-2-6-9,0 0 0,0-6-16,0-4 5,4 0 9,-1 0 1,6-14-24,3-12 25,4-9-31,2-4 12,2 0-12,-3 4 24,0 5 7,-1 7 0,-4 10 16,-3 4-13,-5 4 46,-1 5-25,2 0-20,1 20-8,3 11 8,0 12 3,-5-1 32,-4 1-29,0-2-3,0-7 1,0 0-1,0-7 4,0-3-11,0-5 0,0-4 4,0-2 2,0-6-12,0-2-3,0-2-80,5-3-4,1 0-107,-2 0-113</inkml:trace>
  <inkml:trace contextRef="#ctx0" brushRef="#br0" timeOffset="291308.2234">11759 6755 155,'0'0'159,"0"0"-18,0 0-102,0 0 30,-67-84-42,49 74 7,0 1 1,-1 3-27,-4 4-8,-2 2 0,-5 0-8,2 14 6,-2 9 2,6 6 0,3 11-4,5 8 4,10 5 0,4 1 0,2-3-8,0-8-3,18-3 7,2-7 4,4-3 1,2-5 10,1-5-11,-2-6 0,1-7 2,-4-6-1,1-1 2,-3 0-2,-1-14 16,-5-6-13,-8-1-4,-6 0 0,0-2 4,-4 1 1,-11-1-3,3 1-1,1 7 9,4 4-1,4 5 0,2 5 0,1-1 1,0 2-12,0 0 2,0 0-1,14 0-13,6 12 14,5 4 0,-1 4 0,-3-1-2,-4 1-4,-1 1 6,-6-1 0,-2-1-2,-2 1-7,-6 0-4,0-1-30,0 2-29,-3-1 21,0-5-133,3-4-78</inkml:trace>
  <inkml:trace contextRef="#ctx0" brushRef="#br0" timeOffset="292410.8648">12218 6931 166,'0'0'113,"0"0"-72,0 0 46,0 0-21,0 0-43,-89-23 8,68 39-29,-1 6 4,1 2-9,2-1 11,5 3-14,2-3 6,9-2 0,3-3 4,0-2-4,0-4 0,5-2 7,6-4-1,3-4-6,4-2 0,3 0 3,0 0-3,-1-4 0,-1-8 0,-5-2-9,-5-4 15,-1-1-8,-1-4 2,-4 3 0,0 4 2,-1 6 1,-1 5 1,-1 2 15,0 3-3,2 0-16,1 0-7,3 10-4,4 4 8,-1 0 6,3-1-2,1-3-1,1-2 9,1-2-12,1-3 3,5 1 0,3-4 7,0 0-4,1 0-2,-4-10-1,1-3-5,-4-4 5,-1-4 0,-1-9 0,0-8 1,-2-10 3,1-7-4,-2-2 2,1 4 5,-7 6-7,-4 10 4,-3 2 1,0 6 20,0 9-22,0 7-1,0 7 56,0 3-36,0 3-5,0 1-17,-6 25-13,0 12 12,2 8 1,1 6 0,3-2-2,0 5 6,0-4-5,0-7 1,9-2 0,-2-8 0,2-3 0,2-9 0,2-3 0,1-8 6,3-5-13,7-4 4,6-2-16,9 0 12,4-15-14,0-2-30,-5-2 4,-7-4-10,-7 1 49,-11-4-1,-2 2 9,-10 4-2,-1 3 4,0 7 69,-1 2 16,-13 8-62,1 0-17,-3 7-8,-1 15 0,2 4-3,8 3 3,5-4 0,2-3-2,0-1-5,11-2 7,5-7 0,2-3 3,9-6 7,0-3-10,6 0 0,-4 0-35,-2-9-138,-5-2-151</inkml:trace>
  <inkml:trace contextRef="#ctx0" brushRef="#br0" timeOffset="292727.2912">12438 6861 14,'0'0'0,"0"0"0,0 0 152,0 0 41,0 0-83,0 0-17,40-45-58,-14 36-4,0-3-1,6 1-24,4 1 15,2-1-21,2 3 4,-1-1-4,-6 5-1,-3 1-13,-5 3-39,-7 0-69,-4 0-66</inkml:trace>
  <inkml:trace contextRef="#ctx0" brushRef="#br0" timeOffset="294177.4787">13994 6797 118,'0'0'150,"0"0"-50,0 0-34,0 0-25,0 0 3,0 0-11,-72-19-29,65 35 10,1 2-14,0 4 0,6 2-1,0-2 1,0 3 0,7-6-3,7-4-15,2-1 16,1-3 2,0-7 0,0 0 19,2-4-17,2 0 4,-1 0 3,-1-4-9,-1-8-16,-3-3 3,-6-3 9,-6 0-3,-3-3 7,0-1 0,0 3 3,-9 1 1,-2 3 3,1 3-7,1 3 5,1 4 19,4 1-21,2 2 29,1 1-7,1 1-21,0 0-8,0 0-9,0 0-13,3 6 17,6 1 9,3 1 0,3-1 7,0-2 2,3-3-12,4-2 3,1 0-10,3 0 10,3-8-37,-1-7 1,-3-3 36,-4 2-22,-10-3 22,-11 1 1,0-1 4,-6-2 15,-15 1 3,0 2 3,-2 1 4,1 4-26,1 2 18,6 3-8,4 4 0,3 1 2,7 2-12,-1-1 0,2 1-4,0 1-6,0 0-6,8 0-23,8 0 34,9 1 1,5 2 10,6 0-1,0 1-9,1 3 7,-3 3-11,-2 3 4,-7 3-7,-4 2-1,-6 5 12,-6 3-4,-5 6 0,-4 3 3,0-2-3,0-1 7,0-4-4,0-5 3,0-5-6,11-5-2,11-5-5,11-6 14,9-2-20,7 0 10,0-10-103,-1 6-117</inkml:trace>
  <inkml:trace contextRef="#ctx0" brushRef="#br0" timeOffset="297080.7582">16097 6572 175,'0'0'104,"0"0"-26,0 0-34,0 0-10,0 0 31,0 0-13,0 0-21,-34-77 18,22 69-43,0-2 7,-2 3-13,0 4 16,-4 3-26,0 0 10,-4 0 0,0 10-13,0 5-4,5 3 8,3 0 8,5 3-16,3 3 7,3 2 10,3-2 0,0-1-4,0-4 1,5-2 0,7-3 3,0-4-22,0-2 11,1-4 9,-1-2 2,1-2 2,2 0 9,5-2-8,-2-13-3,-1-3 5,-3-2-9,-2 1 4,-5-1 0,1 1 15,0-1-7,-1 2-8,-1 4 0,-3 7 9,-3 4 15,0 3 14,0 0-19,1 0-19,4 10-25,1 7 25,2 2 0,2 1 14,-3-2-18,1 2 4,2-4 0,-1 0-2,5-3-10,3-3-57,1-4-144</inkml:trace>
  <inkml:trace contextRef="#ctx0" brushRef="#br0" timeOffset="301734.2132">16527 6497 122,'0'0'84,"0"0"-8,0 0-5,0 0 4,0 0 4,0 0-27,0 0-21,-1-27-10,-5 23-12,1-1 15,1-1-15,-4 1-5,1 1-4,-5 1 2,-2 1-6,-2-1 4,1 1 0,-3 1 0,2 1 0,1 0 1,1 0-1,1 0 0,4 0-1,0 9-1,3 4-7,2 7 0,4 3 9,0 3 0,4-3-4,11 0-5,6-2 4,0-3-10,3-1 15,0-2 2,-2-1 1,-5-1-3,-6-1 0,-6-1-7,-4-2-6,-1 1-5,0-1 16,0 0 2,-6-1 0,-7-2 2,-4-2 21,-5 1-18,-2-1-1,-1-4-4,0 3 1,1-1-10,1-1-10,4-1-57,7 0-43,3 0-123</inkml:trace>
  <inkml:trace contextRef="#ctx0" brushRef="#br0" timeOffset="302698.9328">17756 6464 178,'0'0'73,"0"0"-25,0 0 3,0 0 38,0 0-19,0 0 3,-72-51-52,60 51-20,-5 0-1,2 0 0,-3 2-4,2 12 10,-2 3-6,1 3 0,3 3-2,0 3 2,6 3-1,0-3 1,5-1-7,3-4 7,0-3 0,0-2 0,6-2-16,7-2 15,1-3-5,5-3-23,-1-4 26,4-2-7,2 0-5,1-5-3,0-10-8,-2 0-4,-3-1 12,-7-3 10,-1-2 6,-1-1 4,-5-1 2,-3 2 10,-3 3-3,0 5 39,0 2 3,0 5 5,0 3-1,-2 3-34,-1 0-10,3 2-13,0 14-15,0 4 11,0 1 4,8-2-5,6-1-3,2-1 8,3-4-12,3-2-37,2-2-78,3-5-120</inkml:trace>
  <inkml:trace contextRef="#ctx0" brushRef="#br0" timeOffset="303902.1026">19106 6247 103,'0'0'125,"0"0"-61,0 0 9,0 0 4,0 0-10,0 0 17,0-26-59,0 25 7,0 1-19,0 0-11,0 0 4,0 0-6,0 1-11,0 19 11,0 10-3,0 10 2,0 3 1,0 0 0,11 1 0,4-5 1,5-4-1,2-5 0,1-6 1,0-3-3,1-4 2,0-5 0,-3-3-1,4-5 2,4-4-1,-1 0 7,3 0-5,-2-15-2,-1-4 0,-3-9 4,-7-1 1,-3-5-5,-9-2 7,-3 0-1,-3 0 4,0-2-5,0 2-5,-4 3 4,-4 4-8,2 8 4,0 5-10,5 7-27,1 6-97,0 3-99</inkml:trace>
  <inkml:trace contextRef="#ctx0" brushRef="#br0" timeOffset="304403.2997">19798 6205 97,'0'0'59,"0"0"-5,0 0-46,0 0 19,0 0 75,0 0-102,0-2-5,-5 30 1,-2 6 4,1 3 46,1 1-22,5-2 16,0-4-22,0-4-11,0 0-2,0-5-5,3-4 4,0-2 1,-1-6-5,-1-1 5,3-5-5,-1 0-30,1-4-51,2-1-51,0 0-29</inkml:trace>
  <inkml:trace contextRef="#ctx0" brushRef="#br0" timeOffset="304942.3133">19823 6247 72,'0'0'167,"0"0"-43,0 0-70,0 0 4,0 0-12,0 0 9,0-38-55,10 45-10,10 14-9,5 7 7,4 2 12,-1 3 13,-1-1-10,-3-2 1,-1-2 0,-3 0-1,1-7-5,-4-3 2,0-3 0,-2-5 10,-5-2-10,-4-2 9,-1-4 2,-3-2-8,1 0 10,-1 0 19,3-16 10,-1-5-12,-1-4-13,0-3 3,0-4-4,-3-3-10,0 0-8,0 1 2,0 2 0,0 3-3,0 7 3,0 5-9,0 7-5,0 4-48,0 6-7,2 0-83,2 0-168,5 1 182</inkml:trace>
  <inkml:trace contextRef="#ctx0" brushRef="#br0" timeOffset="305320.9653">20287 6152 258,'0'0'60,"0"0"-52,0 0-8,0 0 0,0 0-1,0 0 2,78-23 10,-56 22 1,-1 1-5,-3 0-13,1 0 6,-4 0-22,-2 6-62,-5-1-84</inkml:trace>
  <inkml:trace contextRef="#ctx0" brushRef="#br0" timeOffset="305606.1468">20412 6147 80,'0'0'186,"0"0"-109,0 0-77,0 0 3,0 0-3,0 0 0,-1 62 50,1-37-5,0 0 7,0 0-26,1 0-23,2-1 2,2 0-5,-2-2 0,-2-1 1,1 1-1,-2-1-30,0-2-9,0-2-13,0-1-8,-9-4-61,3-4-61</inkml:trace>
  <inkml:trace contextRef="#ctx0" brushRef="#br0" timeOffset="305791.0637">20346 6528 54,'0'0'175,"0"0"-68,0 0 0,0 0-38,0 0-22,0 0-45,-1 0 4,10 0-6,8 0 16,5 0-5,2 0-5,-2 0-6,-4 0-5,3 0-78,-2 0-95,-2 0-45</inkml:trace>
  <inkml:trace contextRef="#ctx0" brushRef="#br0" timeOffset="306862.3448">20730 6115 245,'0'0'95,"0"0"-35,0 0 13,0 0-17,0 0-13,0 0-43,0 0-17,15 0 8,6 0 9,7 3 10,10-2-8,5-1-2,8 0 17,4 0-17,1 0 0,-2 0-2,-7 0-16,-8 0-58,-10 0-58,-11 0-29</inkml:trace>
  <inkml:trace contextRef="#ctx0" brushRef="#br0" timeOffset="307163.1825">21060 6074 4,'0'0'224,"0"0"-133,0 0-91,0 0 18,0 0-11,0 0 59,-24 84-3,18-55 13,1 0-64,4-3 12,1-2-24,0-1 11,0-1-11,0-3 0,0 1 1,0-1-1,0 1 0,0-1-23,-2-2 9,2-1-37,0-1-45,0-3-55,2-3-51</inkml:trace>
  <inkml:trace contextRef="#ctx0" brushRef="#br0" timeOffset="307964.9646">21555 6134 275,'0'0'67,"0"0"-27,0 0 73,0 0-21,0 0-33,0 0-59,-11 18-30,-2 14 30,-2 8 2,-1-1 1,2-2 13,1-5-5,3-4-11,4-2 0,-2-5 7,4-2-13,-1-1 6,1-5 0,1-2-6,1-6 2,2-4-38,0-1-34,0 0-9,0-6 40,8-13-96,8-5 57,2-4 53,1-1 16,-2-3 15,-1-3 0,-1 0 5,0 0-4,-1-1 17,-1-1 38,-3 3 42,0 5-24,-2 6 3,-2 5 22,-3 8-60,0 4 15,-3 3-24,0 3-8,2 0-22,1 18-8,1 15-7,3 12 10,-2 8 5,-2-2 25,0-5-11,-1-3 0,1-7-1,1-6-6,-1-5-7,-1-1 0,-1-4 7,2-2-16,-2-4 9,-1-3-17,0-4-9,0-3-120,2-4-94,-2 0-24</inkml:trace>
  <inkml:trace contextRef="#ctx0" brushRef="#br0" timeOffset="308165.5226">21583 6332 366,'0'0'116,"0"0"-116,0 0 0,0 0 0,0 0 9,0 0-4,93-11-8,-71 11 3,-2 0-197,-5-3-70</inkml:trace>
  <inkml:trace contextRef="#ctx0" brushRef="#br0" timeOffset="308613.3037">22046 6149 338,'0'0'154,"0"0"-98,0 0-1,0 0-24,0 0-1,0 0-30,-3 19-21,3 13 21,0 6-5,-2 3 10,1-5 24,1-3-22,0-5-7,0 0 8,0-3 1,0-1-9,0 0 0,0-4-16,0-4 15,0-2-51,0-7-48,0-5-95,4-2-89</inkml:trace>
  <inkml:trace contextRef="#ctx0" brushRef="#br0" timeOffset="309130.2745">22092 6145 191,'0'0'136,"0"0"-44,0 0-17,32-88 19,-19 76-58,2 3-16,3 5-16,4 4-6,1 0 2,0 0-19,0 15 10,-7 7-2,-4 7 11,-12 2-7,0 4 8,-15 0-6,-14-2-1,-4-5-48,1-4 46,4-7-22,7-6 25,3-5-8,9-6 26,3 0-11,0 0 39,5-5-31,1-2 44,0 1-17,0 3-11,0 1 6,0 2-26,0 0-10,1 0 4,16 6-16,5 8 10,2 3 6,1 1 0,2 0-2,0 3 9,-3-3-7,-5 3 0,1 0-21,-8 0 17,-4 0-12,-3-3-12,-4-1 27,1-4-50,-2-3-3,1-2-54,-1-6-94,3-2 7</inkml:trace>
  <inkml:trace contextRef="#ctx0" brushRef="#br0" timeOffset="309537.7695">22889 6149 315,'0'0'139,"0"0"-73,0 0-4,0 0-6,0 0-23,0 0 4,0-20-37,-11 42 0,-6 9-14,-9 7 27,1 1-13,-1-1 0,1-3 7,1-3-10,-2 1 3,1-1 0,2-4-3,3-1-31,7-6-16,1-5-47,5-4-149</inkml:trace>
  <inkml:trace contextRef="#ctx0" brushRef="#br0" timeOffset="309816.3485">22632 6066 406,'0'0'129,"0"0"-90,0 0 3,0 0-42,0 0-8,0 0 1,21 58 5,-4-25 2,0-2 0,0 1 8,-1-7-9,-2 3 1,-5-4-9,1-3-66,-5-2-179</inkml:trace>
  <inkml:trace contextRef="#ctx0" brushRef="#br0" timeOffset="311210.8556">24393 6121 184,'0'0'190,"0"0"-117,0 0-19,0 0-10,0 0-40,0 0-8,0 8-9,0 14 13,0 6 15,0 1-7,0 1-8,1-2 0,2-2 5,0 0 0,0-2-2,-1-2-3,-1 0 0,-1-4-8,0-4-33,0-3-109,0-5-82</inkml:trace>
  <inkml:trace contextRef="#ctx0" brushRef="#br0" timeOffset="311758.7745">24460 6074 139,'0'0'136,"0"0"-58,0 0-8,0 0-7,0 0-36,30-77 27,-24 77-39,4 0-15,5 21-3,6 9-36,1 5 34,-4 3 2,0-4 6,-4-2 6,-7-5-9,0-4 1,-5-5 2,-1-5 1,1-4 2,-1-2-6,2-3 4,1-3-13,-1-1-12,0 0 21,5-5 27,1-13-24,5-7 10,4-5-13,-2-3 0,4 0 10,-1-4-7,0 6 3,4 1 9,-4 7-6,-5 8-9,-4 6 6,-3 8-5,-1 1 3,6 4-4,3 20-13,0 8 11,1 2-2,-6 2 4,-6-1 0,-2-3 4,-2-5 4,0 0-7,0-3 1,0-1 1,0 1-3,0-3-3,0-2-74,0-4-122,0-9-118</inkml:trace>
  <inkml:trace contextRef="#ctx0" brushRef="#br0" timeOffset="312344.6402">25333 6079 362,'0'0'111,"0"0"-65,0 0-46,0 0-13,0 0 9,-32 82 8,24-47 9,-2 0-13,1-3 5,-1-1 6,3-6-8,-1-1 3,4-3 1,1-4-2,-2-4-10,5-5-20,0-3-29,0-5-26,0 0-24,0 0 92,6-14-9,6-6 21,3-1-19,-2-4 7,3-4 8,0-3 4,-1-3 3,1-6 3,-2 0 22,-3 0-5,0 5 54,-3 6 12,-3 8-28,0 5 5,-2 9-11,-3 4-14,1 4-14,4 0-27,4 11-7,6 16-9,3 10 7,1 4 7,-3 1 4,-2-1 0,-4-4 3,-1-4 1,-3-2-6,-1-6 0,-4-1 0,-1-3 0,0-1 3,0-5-3,0 0-3,0-4-85,0-4-59,0-4-92</inkml:trace>
  <inkml:trace contextRef="#ctx0" brushRef="#br0" timeOffset="312545.1704">25374 6260 201,'0'0'117,"0"0"-112,0 0-3,0 0-4,0 0 2,90-19-4,-66 19-60,-6 0-143</inkml:trace>
  <inkml:trace contextRef="#ctx0" brushRef="#br0" timeOffset="312892.8857">25744 6047 230,'0'0'148,"0"0"-126,0 0-12,0 0-5,81-23 14,-50 17 5,7-1 16,4 1-36,-4 3 2,2 3-6,-5 0-1,-7 0-25,-3 3-141,-6 4-88</inkml:trace>
  <inkml:trace contextRef="#ctx0" brushRef="#br0" timeOffset="313146.8076">26025 6012 309,'0'0'23,"0"0"-17,0 0-6,0 0 13,-30 95 26,24-63-9,3-3-18,2-1 10,1-1-15,0 0-3,0-1 1,0-1-3,0-1-4,0-3-22,0-4-70,0-5-58</inkml:trace>
  <inkml:trace contextRef="#ctx0" brushRef="#br0" timeOffset="313547.8041">26420 6072 392,'0'0'137,"0"0"-137,0 0-30,0 0 30,0 85 7,-3-51 19,0 1-3,3-3 4,0-2-26,0-3 5,0 0-6,0-3 4,-1 2-1,-2-3-3,-3-3 0,3 0-26,2-5-55,1-5-93,0-3-111</inkml:trace>
  <inkml:trace contextRef="#ctx0" brushRef="#br0" timeOffset="314064.4634">26504 6075 166,'0'0'199,"0"0"-59,0 0-69,0 0-10,0 0-35,26-78-20,-12 75-6,4 3 0,5 0 0,3 9-2,0 11-6,-6 5 4,-4 7-5,-9-1 4,-5 3-4,-2-2 8,0-4-13,-22-1-2,-7-3-12,-4-4 13,-6-5-31,11-6 1,7-7 33,8-2 12,8 0 12,5-4-12,0-6-1,0 2 1,0 2 7,10 3-6,4 3 0,0 0 0,2 0-1,6 13 16,-1 4-14,1 3 26,1-2-8,-7 1-10,0-1 18,-3 0-27,-3-1 4,2 0-1,-2-2 2,2-3-10,-1-1 4,-4-3-22,-2-2-20,-1-2-39,-4-3-72,0-1 0</inkml:trace>
  <inkml:trace contextRef="#ctx0" brushRef="#br0" timeOffset="314396.1187">26900 6059 422,'0'0'138,"0"0"-85,0 0-37,0 0 17,0 0-7,0 0-22,26-21-8,-3 19-6,2 2 10,3 0 0,0 0 4,2 0-4,-3 4 0,-3 3-75,-4 0-90,-5-2-91</inkml:trace>
  <inkml:trace contextRef="#ctx0" brushRef="#br0" timeOffset="314643.1823">27002 6079 174,'0'0'198,"0"0"-164,0 0-26,0 0-8,0 0-16,0 0 16,-1 70 23,1-44-12,0-1 6,3 1-16,1-2 1,-2 0 13,-2-1-15,0 1 8,0 0-8,0-1-12,-5-1-36,1-4-97,-1-4-45</inkml:trace>
  <inkml:trace contextRef="#ctx0" brushRef="#br0" timeOffset="314843.7198">26886 6464 170,'0'0'208,"0"0"-149,0 0-27,0 0-7,0 0-24,0 0 31,56 0-19,-24-7 13,1 5-11,0-4-11,-1 1-4,-2 0 0,-5 0-8,-5 0-41,-1-2-181</inkml:trace>
  <inkml:trace contextRef="#ctx0" brushRef="#br0" timeOffset="315298.2076">27681 6009 274,'0'0'143,"0"0"-61,0 0-19,0 0-30,0 0 22,0 0-33,0-18-22,-3 32-5,-9 13-31,-6 7 36,-6 5 11,-2-1-7,-1-3 3,-2 0-7,5-1 2,-3-1 0,1-1 3,2-4-5,2-7 0,2-4-49,4-5 5,2-3-91,4-6-80</inkml:trace>
  <inkml:trace contextRef="#ctx0" brushRef="#br0" timeOffset="315598.9483">27496 6002 345,'0'0'167,"0"0"-137,0 0-30,0 0-22,0 0 17,0 0-25,39 78 30,-20-36 0,1-1 11,2-2-11,0 0 0,2-3 2,-3-2 2,-2-3 6,-2-2-10,-2-4 0,-3-4-10,0-2-11,-5-5-136,-2-7-123</inkml:trace>
  <inkml:trace contextRef="#ctx0" brushRef="#br0" timeOffset="316818.0196">28032 6397 154,'0'0'333,"0"0"-217,0 0-44,0 0-59,0 0 16,0 0-29,-5 0-15,2 0 9,-3 0-72,-4 0-40,-2 0-190</inkml:trace>
  <inkml:trace contextRef="#ctx0" brushRef="#br0" timeOffset="319138.6904">27941 5639 94,'0'0'126,"0"0"-54,0 0-49,0 0-4,0 0 19,0 0-28,16-68 40,-7 56-43,2 0 16,0 0 18,1 2-29,3-1 12,3 2-24,1 2 1,4 3 0,-2 4-1,-2 0 0,-4 10 0,-2 6-12,-5 5 7,-3 2-1,-5 4 6,0 4 13,-3 1-13,-16 1 5,-6-1 14,-5-4-11,-1-1-2,0-3-6,5-3 0,7-5 1,4-4 3,3-3-4,8-5 0,-1 1 5,5-2-7,0 0 2,0-2 0,0 1 12,0-1-8,0 1-4,0 4 0,0 4-23,0 8 21,5 9 1,1 6 1,-2 4 1,-3 2 3,-1-4 9,0-1 1,0-3-11,0 1-3,0 0 14,0-4-9,0-1 12,0-1-12,0-2-3,0-1 1,0-2 6,0-5-15,0 0 6,0-4-27,3-5-25,4-4-84,-3-3-237</inkml:trace>
  <inkml:trace contextRef="#ctx0" brushRef="#br0" timeOffset="321829.8647">28078 6587 37,'0'0'166,"0"0"-92,0 0-23,0 0-5,0 0 29,0 0-10,0-4-34,0 4 6,0 0-37,0 0 5,0 0-11,-5 0 10,-2 0-4,3 0 0,1 0 5,1 0-12,2 0 7,0 0 0,0 0-9,0 0 1,0 0-3,0 0 4,0 0 4,6 0 3,4 0 0,-5 0 0,-1 0 15,-4 0-5,0 0-10,0 0 0,0 0-28,-1 0-32,-14 0-124,-2 1-114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08:15:54.8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1466 9042 98,'0'0'36,"0"0"37,0 0 18,0 0 12,0 0-67,0 0 33,0 0-20,0-30-29,0 30 20,0 0-33,0 0-4,0 0-3,0 0-18,-4 17 13,-4 8 2,1 10 3,-2 3 12,-3 4-9,3 3-3,-2-2 2,0-2 4,0-2-12,-1-5 3,5-3 3,-1-3 7,4-3-5,2-4-2,-1-3-1,3-5-93,0-5-18,0-8-46,0 0-67</inkml:trace>
  <inkml:trace contextRef="#ctx0" brushRef="#br0" timeOffset="2367.4606">2242 6258 554,'0'0'163,"0"0"-141,0 0-1,0 0-21,0 0 11,0 0-22,0-21 11,0 21-44,0 0-70,0 0-288</inkml:trace>
  <inkml:trace contextRef="#ctx0" brushRef="#br0" timeOffset="19460.867">1961 4423 32,'0'0'74,"0"0"-38,0 0-24,0 0 10,0 0 13,0 0 9,-10-63 28,6 56-24,-1 3-17,2 2 16,0 1-22,0 0-12,0 1-3,-4-2-5,4 1 7,-5-3-9,-1 1 0,-2 2 12,-3 1-15,-2 0 3,-1 0-3,-2 0 4,2 4-8,1 5 1,1 5 0,-3 6-6,-4 8 8,4 13 1,-6 6-1,5 7 1,4 3 0,4 3 0,11 2 2,0 0 7,0-2-9,11-5 0,9-3 0,5-7-1,0-6-3,6-7 1,-1-7 3,1-5-7,-1-8 6,-3-6 1,4-6-2,1 0 12,2-21 3,6-13-2,2-8-9,0-8 14,-6-5-14,-8-7 11,-1-4 29,-11-3-42,-4-2 11,-10 3 2,-2 5-11,-6 8 37,-17 8-22,-8 11-12,-3 4 3,-4 10-1,-1 6-10,1 6 3,-1 10-26,2 0-2,2 13-61,1 19-32,1 7-53,9 5 20,2-4 40</inkml:trace>
  <inkml:trace contextRef="#ctx0" brushRef="#br0" timeOffset="20062.0974">1705 4751 118,'0'0'134,"0"0"-20,0 0-66,0 0 29,0 0-15,0 0-25,-12-35-12,12 35-25,9 0-6,18 8-1,12 18-30,10 6 32,3 6 5,2 3 6,1-4 5,2-2-8,-1-6-2,-2-5-1,-6-3 8,-5-2-12,-10 1 4,-9-4 0,-8 0 1,-5-5-1,-7-1-5,-1-5-17,0-2-56,-3-3-48,1 0-118</inkml:trace>
  <inkml:trace contextRef="#ctx0" brushRef="#br0" timeOffset="20294.0362">2527 4993 486,'0'0'171,"0"0"-161,0 0-10,0 0-31,0 0-13,0 0-67,0 9-85,0-9-80</inkml:trace>
  <inkml:trace contextRef="#ctx0" brushRef="#br0" timeOffset="22067.1611">1514 9050 100,'0'0'60,"0"0"-12,0 0 2,0 0 16,0 0-25,0 0-2,0-35 22,0 32-41,0 0 2,0 0-4,0-3-15,0 0 39,0-3-37,0 2-4,0-3 8,0 3-2,0-4-7,3 2 0,3-1-2,0-1-2,1 2 4,-1 3 0,-1 0 2,1 2-1,1-1-1,2 3 0,2 2-27,8 0 26,8 11-26,4 19 20,11 13 1,-3 7 12,1 6 15,-4-3-13,-8-7 3,0-5-1,-11-9-8,2-5-2,-8-4 3,-1-4 8,-1-1-11,-3-1 0,-3-4 3,0 0-18,-1-5-27,-1-5-94,-1-3-51</inkml:trace>
  <inkml:trace contextRef="#ctx0" brushRef="#br0" timeOffset="22383.5887">1557 9202 243,'0'0'125,"0"0"-23,0 0-33,0 0-9,0 0-28,0 0-32,-4-32-1,31 23 1,13 0 0,11 2-7,4 2 7,-2 3-6,1 2-2,-9 0-74,-6 0-58,-5 3-67</inkml:trace>
  <inkml:trace contextRef="#ctx0" brushRef="#br0" timeOffset="22637.5466">2345 9350 583,'0'0'73,"0"0"-72,0 0-1,0 0 12,0 0-12,0 0-18,-6 10-115,0-10-385</inkml:trace>
  <inkml:trace contextRef="#ctx0" brushRef="#br0" timeOffset="26330.6643">2515 4797 39,'0'0'65,"0"0"-9,0 0 16,0 0-25,0 0 26,0 0-11,0-26-2,0 26 17,0 0-29,0 0-20,0 0-20,0 0-8,0 0-1,0 0-13,0 0 1,0 0 10,0 0-1,0 5 4,0 11 6,0 4-3,0 8-1,0 2-2,0 2 0,0-1 4,0-4-3,0-1 3,0-5-4,3-2-5,3-2 5,3-3-5,4-4-12,-1-2 16,6-5-15,-1-3 16,2 0-1,3-2 7,-1-10-2,-3-2-4,3 1 0,-6-1-6,0-1 6,0 2 0,-8-2 0,-2-2 2,-2 2-2,-3-3 0,0 1 1,0 1 10,0 1-8,0 1 3,-6 2-6,0 3 2,0 2-2,0 0 0,-1 5 0,2-1 13,2 1-8,0 2 7,0-1-12,3 1-5,0 0-4,0 7-16,0 14 24,0 5-3,3 2 7,3 3-3,3-6 0,-2-1 0,2-4-5,2-4 2,2-2-12,2-5 14,3-3-7,4-5 8,1-1 2,1 0 5,4 0-7,-3-3 0,2-8 0,1-3 7,-6-4-3,-2-3 0,-6-3 0,-1 1 3,-5-3-6,-4 2-1,-4 0 0,0 2 13,0-1-9,0 2 10,-1 3-4,-5 2-5,-2 2 5,2 5-10,2 6 2,1 3 8,0 0-6,3 0 0,-2 1-4,1 16-16,-1 5 14,2 7 2,0 1 0,0-3-6,5 0 7,8-3-1,4-2 0,-1-6-11,-1-5 11,4-6-11,-2-3 11,2-2-6,0 0 12,-2-10-6,5-13 0,-1-6-4,2-1 2,-7 2-5,-4 1 7,-2 4 7,-7 3-7,2 9 5,-4 3 13,-1 5-5,2 3 13,-2 0-26,4 0-7,1 8-4,5 8 5,5 4 6,-4-1 0,2 2 6,-4 0-7,0 0 1,3 0 0,-2-2 2,2-1 1,-3-5-1,-1-1-2,-7-1 0,-1-1 0,0-1 1,0 0 3,-12 2-4,-3-1-13,-3 0-37,-4-3-62,4-4-134</inkml:trace>
  <inkml:trace contextRef="#ctx0" brushRef="#br0" timeOffset="26562.2657">3640 4870 659,'0'0'95,"0"0"-57,0 0-36,0 0 5,0 0-7,0 0-38,-14 0-4,6 0-105,-1 0-263</inkml:trace>
  <inkml:trace contextRef="#ctx0" brushRef="#br0" timeOffset="28698.3863">2206 9133 44,'0'0'107,"0"0"-45,0 0-1,0 0 25,0 0-43,0 0 12,0-44-19,0 41-27,0 1 4,6 2-13,5 0 0,3 0-5,0 2-28,7 11 28,-6 4-2,4 1 13,-2 0-11,-4 3 10,-4-1-1,0 2 6,-3-1-1,-3 2-12,-3 1 3,0-1 0,0-2 14,0-3-8,-3-3-3,-3-5 11,3-5-7,0-4-2,3-1-1,0 0-1,0 0 23,0-7-18,0-13-2,0-5-4,0-6 4,3 0-5,6 2-1,0 2 4,-2 3-8,1 5 4,-1-1 0,2 7-1,-3 2 7,-1 5-6,-2 3 0,-2 2-10,5 1 3,0 0-8,3 0-4,6 8 13,-2 6-13,1 3 19,1 1 0,-2-2 2,-1-1-1,-3 0-1,0-2 0,0-2 5,0 0 2,0-2-13,1-5 6,1 1 0,-1-3-6,-1-2 9,0 0-3,0 0 7,4 0 2,-2-10-9,-4-1 0,1-3 4,-1-2-4,2 0 0,-4 1 0,-2-1 7,-2 0 0,-1 1-7,0 4 0,0 0 6,0 2-10,0 0 4,0-2 0,0 2-2,2 2 5,-1 1-3,-1 2 0,0 2 5,0 0-5,0 2 1,0-1 3,0 1-1,0 0-2,2 0-2,2 0-13,5 3-32,6 10 35,6 7 8,-2 1 3,1 0 7,-1-3 0,-4 0 2,1-3 5,-5 2-12,-5-3 9,-3 3-7,-3 3-4,0-1 20,-6 1-19,-9-1 15,-3-2-14,4-3 5,0-6-14,0-3-50,1-3-89,4-2-203</inkml:trace>
  <inkml:trace contextRef="#ctx0" brushRef="#br0" timeOffset="28967.9415">3115 9396 590,'0'0'79,"0"0"-61,0 0-18,0 0 1,0 0 11,0 0-12,-15-67 0,13 66-1,1 1-41,-3 0-94,-4 3-279</inkml:trace>
  <inkml:trace contextRef="#ctx0" brushRef="#br0" timeOffset="32244.3337">5150 8643 11,'0'0'212,"0"0"-89,0 0-35,0 0 2,0 0-46,0 0-26,-11-6-18,11 30-27,0 12 26,0 10 2,5 3 27,2 0 23,-2-6-40,2-2 14,-1-4-25,0-2 12,0-2-14,0-3 2,1-3 0,-2-4-4,-2-6-26,0-7-47,0-4-55,-3-6-122</inkml:trace>
  <inkml:trace contextRef="#ctx0" brushRef="#br0" timeOffset="32961.4025">5129 8687 93,'0'0'118,"0"0"-52,0 0 0,0 0-33,0 0 26,0 0-15,0-40-25,1 36 19,5 1-25,2 3-7,1 0-6,12 8-11,-1 16 5,3 9-1,2 5 14,1 4 15,-1-2-13,-1-1 1,-5-1 21,2-6-25,1-4-4,-2-2-2,4-2 6,-5-3-10,2-3 4,-3-4 0,-6-5-3,0-3 11,-5-3-8,1-3 0,-2 0 7,4 0-3,-1 0 3,0-5 5,1-4 10,-5-3-14,1 0 2,0-3-2,-1-1-3,-2-1 13,2-4-18,-5-1 7,0-6 5,2-2-5,-2-6-7,0-4 0,0-1-2,0 2-2,1 3 4,-1 4 0,0 5-4,0 3 6,0 2-2,0 6 0,-1 3-12,-2 2-1,1 4 11,0 0-28,0 6 24,2 1-75,0 0-38,0 0-205</inkml:trace>
  <inkml:trace contextRef="#ctx0" brushRef="#br0" timeOffset="33747.8126">6124 8781 51,'0'0'81,"0"0"-2,0 0-1,0 0-30,-96-41 32,79 39 6,-3 2-70,-2 0 44,-2 2-56,0 12 6,3 8-11,-1 0 3,6 5-2,5 2 6,5 1 2,6-1-8,0-2 0,0-3 9,6-3-12,9-3 3,4-3 0,4-4 2,0-2 9,0-7-10,4-2-1,3 0 0,1-1 16,5-14-5,-6 2-10,-11 0 1,-5 4-2,-7 0 0,-4-6-2,-3-3 2,0-3-10,0-3 9,-15-1 1,-3 2-9,-1 3 14,1 4-9,1 4 4,3 3 0,3 3 29,8 1-17,3 2 16,0 3-24,0-1-4,0-2-13,24 0 8,9-3 5,12-3 2,4 1-2,-1 2-16,-2 2 0,-9 2-47,-4 2-45,-6 0-128</inkml:trace>
  <inkml:trace contextRef="#ctx0" brushRef="#br0" timeOffset="34649.518">6525 8962 187,'0'0'191,"0"0"-93,0 0-49,0 0 29,0 0-42,0 0 24,0-15-33,0 15-27,0 0 15,0 0-15,0 0 0,0 0-2,0 0 0,0 0 2,0 0-3,0 0 3,0 0-1,0 0 4,0 0-1,0 0 4,0 0 2,0 0-10,0-1 2,0-4 0,0 0-5,0-2 7,0 1-2,0 2 0,0 1 7,0 0-9,0 1 2,0 2 0,0 0-3,0 0 4,0 0-1,0 0 0,0 0-34,0 0-20,0 0-67,0 0-197</inkml:trace>
  <inkml:trace contextRef="#ctx0" brushRef="#br0" timeOffset="51757.9108">6572 8916 113,'0'0'67,"0"0"-17,0 0 22,0 0-18,0 0-15,0 0-39,0 0-7,0 0 2,-3-2-9,7 2 9,6 5-4,1-4 9,8 1 8,1-2-3,7 0 12,1 0-6,3-6-10,-1-4 8,-6-1-9,3 1 2,-6 0 4,0-1-4,-2-1-2,-4 1 5,1-5 1,-2-2-6,2-3 0,-2-3 2,-1-2 4,-4-2-5,-6-2 12,0-1 0,-3-3 10,0 1-12,0 2-7,0 2 7,0 2 6,0 3-11,-6 2 12,3 5 22,0 3-38,0 3 11,1 4-5,1 3-5,-2 0 14,3 4-15,-1 0-1,1 0-1,0 0-23,0 17 18,0 10 3,0 9 2,0 7 2,0 4 6,0 5-8,0-1 0,7-2 5,2-3-8,3-7 3,4-6 0,-2-4 0,4-7 5,-3-2-5,-2-5 0,1-5-8,-3-4 7,1-1-7,-3-5-21,0 0 23,0 0-22,-3 0 28,2 0-3,-1-11 10,-1-2-9,0-4 2,-3 1 0,0-2 4,3-1 3,-4 1-7,-1 2 0,-1 1 8,0 2-8,0 3 0,0 1 1,0 3 11,3 0-6,0 2-6,1 1 0,4-2-9,1 0 6,6 1-1,1 1 4,5 0-6,1 2 8,-2-1-2,8-1 0,-1-2-2,7 1 0,-2-2 2,-4-2 0,-3 4-1,-7 1 6,-3 0-5,-7 3 0,-7 0-5,-1-1 5,0-3 0,0-2 9,0-1-9,-6-1 5,-3 2-5,0 2 0,-3 3 8,3 1-10,-1 0 2,0 0 0,-1 4 0,3 11 1,0 6-1,3 3 0,5 1 5,0 0-5,0-3 0,5-2 1,8-2-5,2-3 8,3-5-4,0 0 0,6-6 8,-2-4-11,9 0 3,4 0-51,2-6 24,-1-6-153,-1 0-154</inkml:trace>
  <inkml:trace contextRef="#ctx0" brushRef="#br0" timeOffset="52254.5732">7907 8647 222,'0'0'77,"0"0"-20,0 0-9,0 0 35,0 0-16,0 0-32,-66-22-34,50 22 11,-1 12-4,-2 8-9,4 6 1,2 0 0,-1 3 5,5-2-3,5-1-2,2-5 7,2-2-2,0-2-9,5-3 4,11-2-16,4-5 9,5-4 7,2-3 0,4 0-1,4 0-16,-1-6-65,4-5-113,-10 3-69</inkml:trace>
  <inkml:trace contextRef="#ctx0" brushRef="#br0" timeOffset="54043.483">8427 8592 230,'0'0'117,"0"0"-29,0 0-54,0 0 5,-89-33 0,73 31 4,1 2 8,-3 0-50,0 6-1,-3 12 0,-1 7-3,2 0-4,1 2 7,4 2 0,8-4 4,2-1-2,5-2-2,0-4 0,0-3-17,12-4 11,3-3-2,0-3 8,1-2-10,3-3 13,1 0-3,5 0 0,5 0 11,0-11-16,1-4 5,-1-3-20,-5-2 0,-6-2-32,-2-3 37,-5 1 15,-7-1 0,-1 5 1,-4 7 5,0 4 51,0 5 14,-7 1-54,5 3 14,1 0-31,-1 0-9,1 18 9,-1 4 1,1 4 4,1-5-5,0-2 5,0-2-7,9-5 2,3 0-11,1-3 3,3-2 8,1 2 0,4-7-4,3-2 7,0 0-6,0 0-18,-2-13-34,-3-1 3,1-4 0,-4 0 40,-7-1 5,0 1 10,-6 0-3,-3 2 9,0 3 13,0 2 65,-4 2-43,-7 3-13,6 3 14,1 2-40,2-1 21,2 2-26,0 0-17,0 0 17,0 15-8,0 4 8,0 3 2,5 1 3,1-2-8,5 0 3,0-2 0,1-2-5,-1-2 6,7-6-1,-3-2 0,1-2-12,2-5 10,-3 0 2,-3 0 0,4-6-3,-4-9 5,1-2-2,1-6 0,2-1-6,-1 2 5,-1 1-2,-7 4 3,-4 7 4,-3 2-1,0 5 3,0 3 28,0 0-34,0 0-3,0 6-17,0 12 20,0 2 1,0-1 1,0-1 0,2-2-1,4-6 3,1 1-8,0-6 2,1-1-8,0-3 5,3-1 10,4 0-4,6-6 4,3-9-2,3-5-6,0-4-4,3-1 7,-8-1-4,0 4 6,-10-1-2,-4 5 5,-5 6 4,-3 3-4,0 6 13,0 3-11,0 0 9,0 0-16,9 1-5,4 13 1,3 3 1,1 1 3,-2 0 0,-3 0-3,1-2-3,-4 4 6,2-2 0,-1 0 2,-3 1 7,-2-2-18,-5 1-5,0-3-10,-8-3 14,-9-1-3,0-7 13,2-1-4,3-1 11,4-2-7,3 1 6,2-1 1,3 0 12,0 0-19,0 0-3,0 0 0,5 0-11,11-1 14,6-7 0,1-1 0,4 0 1,-4-1-1,4-2 0,3-4-3,4-5-16,11-2 8,6-8 1,2 0-9,-6-2-44,-11 1 19,-11 4 44,-10 2-8,-9 5 16,-6 4-8,0 4 7,-6 7 69,-7 1-16,-1 5-32,1 0-12,-1 11-16,-2 11 4,4 8-7,6 2 3,6-2 0,0-2-1,4-3 1,10-4 0,8-3 3,-1-5 6,7-3-9,-1-6 0,3-4 3,-3 0 15,0 0-18,-5 0 0,-3 0-30,-6 0-96,-6 0-100</inkml:trace>
  <inkml:trace contextRef="#ctx0" brushRef="#br0" timeOffset="57853.0663">11831 8116 97,'0'0'82,"0"0"-26,0 0 15,0 0 8,0 0 23,0 0-65,0 0-26,-2-22-11,-5 43-1,-8 8 1,-5 10 6,-8 7 0,0 6 16,-5 2-15,1 1 3,3-2-1,3-3 0,4-10-12,7-5 3,3-7 0,3-5-12,3 0 12,0-7-48,2-1-39,-2-4-115</inkml:trace>
  <inkml:trace contextRef="#ctx0" brushRef="#br0" timeOffset="58222.929">11538 8136 225,'0'0'77,"0"0"-77,0 0 0,0 0 21,53 87 41,-31-49-10,3 1 14,2 0-29,-2-2-30,-2-1 12,2-4-16,-1-1-2,1-4 2,1-2 4,-4 0-10,-1-3 3,-3-2-12,-5-2-5,-2-3-26,-1-5-77,-4 1-37,-6-7-52</inkml:trace>
  <inkml:trace contextRef="#ctx0" brushRef="#br0" timeOffset="58786.8078">12390 8150 200,'0'0'62,"0"0"-15,0 0-6,-79-26-1,52 26-13,2 7 10,1 17-37,3 10 7,2 5 0,7 3 6,1 3 5,10-1 22,1-1-28,0-1 10,10-4-21,7-6 1,3-7-1,3-5 3,2-6-4,1-6 8,4-8-2,2 0 0,9-8 2,3-18-6,-2-3 15,-9 3-16,-9-1 2,-9 3 16,-9-2-12,-5-5 16,-1 0-23,0-2 5,-6-2 8,-9-3-11,0 2 3,1 3-5,0 6-4,-1 9-10,3 9-37,-4 9-58,-1 0-108,3 9-94</inkml:trace>
  <inkml:trace contextRef="#ctx0" brushRef="#br0" timeOffset="59257.0431">12851 8147 79,'0'0'159,"0"0"-32,0 0-20,0 0-16,0 0-37,0 0-54,-22-11-11,22 35 0,0 9 11,0 9 5,0 2 24,0-2-29,0-3 26,0-2-26,0-6 3,0-1 3,0-3-1,0-1-5,0-2 0,0-3-12,0-4-28,0-7 18,1-4-98,4-6-110</inkml:trace>
  <inkml:trace contextRef="#ctx0" brushRef="#br0" timeOffset="59774.054">12883 8080 191,'0'0'38,"0"0"25,34-83-8,-21 68 13,-1 4-4,1 3-25,1 8-16,2 0-23,1 0 4,2 12-11,-5 10 1,-3 9 6,-6 3-1,-5 2 2,0 2 11,-12-3 7,-7-3-14,-5-6-5,2-5 0,3-6-13,6-7 9,3-5 7,4-3-3,-3 0 6,1-2 3,2-4 1,2 1 35,1 3-5,3 2 5,0 0-45,0 0-13,4 9 2,13 7 5,5 4 6,7 0 15,-1 1-5,0 1 18,0 3-26,-2 0 5,-2 2-7,-3 2 5,-5-2-5,-5-2 0,-4-3-1,-2-3-10,-4-4-13,-1-6-31,0-6-58,0-3-167</inkml:trace>
  <inkml:trace contextRef="#ctx0" brushRef="#br0" timeOffset="62781.5846">14694 8347 84,'0'0'107,"0"0"-38,0 0-6,0 0-36,0 0 15,0 0-7,-41-59-1,30 50 8,-1 0-21,-2 2 2,-2 2 6,-3 3-29,-1 2 0,-1 0 0,-1 0 0,2 8-2,-1 6 4,1 2-1,3 2-1,2 6-1,5 3-1,2 4 0,4 0-1,2 1-4,2-2 7,0-3 0,0-5-3,9-2-2,5-5 5,2-5-5,5-2 5,-2-6 7,7-2-3,-1 0 1,5-10-2,-2-11-3,-1-3 0,-1-2-17,-6 1 10,-2 1 4,-9 2 6,-4 2-2,-4 3 7,-1 5 1,0 2 5,0 6 2,0 0-8,0 3 29,0 1-29,0 0-8,0 10-4,2 11-9,1 3 13,1-1 0,2 0 1,0-2-2,2-6 3,1-2-2,4-2 0,-1-7 6,4-1-7,4-3 1,1 0 0,4-8 10,-1-12-7,-3-4-3,3-3 0,-4 3 0,-3 1-4,-1 5 4,-1 3 0,1 6-5,-2 4 7,1 5-2,-2 0 0,1 0-6,-1 12 5,-1 7-1,2 3 2,-5 2-2,-2 2 6,0-1-4,-5-1 5,-1-3 4,-1-3-9,0-2 0,0-4-3,0-6 2,0-2 2,0-4 0,0 0 11,0 0-6,5-10-6,4-13 2,4-7 5,4-2-14,2 2 5,1 4 2,-1 5-1,-1 5 2,-6 6-3,-3 3 2,-1 6-2,-2 1-8,2 0 9,1 1 1,3 13 0,-2 4 10,1 1-12,1 2 2,-3 0 0,0-1-2,2 1 4,-1-1-2,-1-2 1,2-3-1,0-4-27,4-5-95,1-5-87,2-1-21</inkml:trace>
  <inkml:trace contextRef="#ctx0" brushRef="#br0" timeOffset="63420.9583">15793 8401 255,'0'0'78,"0"0"13,0 0-41,0 0 17,0 0-11,0 0-36,-76-45 6,60 43-26,-4 2 2,1 0 3,-4 0-5,1 13 0,-3 9 0,2 2 3,1 4-6,7 3 3,9-3 0,6-4-5,0-1 5,2-5 0,14-2-2,1-3-4,2-6-1,2-2 2,-2-4 5,2-1 6,-3 0-1,0-3 4,-2-12 3,1-4-3,-3-6-6,2-5 0,0-4-2,-3-8 18,0-3-17,-3-4 0,-3 0-1,-4-1 8,-3 3-9,0 3 0,0 8 9,-9 5 43,-2 7-38,4 12 10,3 6 19,2 6-34,1 0-6,-1 11-3,2 27-25,0 12 23,0 9 4,0-3 1,8-7-3,7-5 2,1-7-7,7-4 5,0-4-4,6-6-9,5-10-9,5-5-28,4-8-15,-1 0-169,-8-14-169</inkml:trace>
  <inkml:trace contextRef="#ctx0" brushRef="#br0" timeOffset="65218.8327">17400 7904 160,'0'0'167,"0"0"-38,0 0-56,0 0 2,0 0-37,0 0 10,0-25-48,0 29-19,0 22 14,0 13 5,0 9 0,0 4 19,5-5-11,1-3-2,1-3-6,-3-4 10,2-2-13,-1-2 3,-1-3 0,1-1-5,-2-4-3,1-4-35,1-4-45,-1-8-134,-1-6-52</inkml:trace>
  <inkml:trace contextRef="#ctx0" brushRef="#br0" timeOffset="65757.9364">17445 7937 55,'0'0'113,"0"0"7,0 0-53,0 0-13,0 0-20,0 0-15,-6-64-2,21 64-15,3 7-2,7 22 0,3 12 11,2 4 15,0 1 11,1-2-22,-2-5 1,-4-4-6,-1-4-10,-3-2 0,1-4-1,-1-4-2,-6-4 5,-2-2-2,-5-3 9,-4-3-4,1-3-5,-4-2 0,-1-2 8,2-2-8,-2 0 5,3 0 17,0-2 49,3-12-70,-3-9 6,3-5-7,-2-4 10,1-6-3,1-4-7,-2 1 0,2 1 2,-1 1 1,-5 3-3,0 2 0,0 6 1,0 5-13,0 4 12,0 4-16,1 2 15,2 6-74,2 4-35,-1 3-107,-1 0-87</inkml:trace>
  <inkml:trace contextRef="#ctx0" brushRef="#br0" timeOffset="66475.1037">18265 7904 132,'0'0'130,"0"0"-46,0 0 9,0 0-29,0 0-33,0 0-31,-20 41 0,6 6 4,-2 5 7,1-1-11,4-4 0,-1-6 3,3-5-6,-1-6 7,1-5-4,3-3 5,0-4 4,3-5-9,0 1 0,1-7-7,2-4-5,0-1 9,0-2 3,0 0-4,0-20 11,7-8-7,3-12 0,6-4-7,1-5-5,-1 1 12,-1 0 0,-2 4 10,-3 5 3,2 3-13,-2 6 28,-1 7-26,0 5 30,0 6-23,-3 3 13,0 5 0,-2 2-16,2 2-10,4 0 4,1 18-20,3 9 20,0 9 10,-1 6 6,0 2 15,-3-2-20,-1-4-11,-2-7 0,-2 0 2,-3-5-5,-1-1 3,-1-2 0,0-4-2,0-4-24,0-3-12,0-3-36,0-4-60,0-5-65</inkml:trace>
  <inkml:trace contextRef="#ctx0" brushRef="#br0" timeOffset="66729.0484">18215 8159 154,'0'0'151,"0"0"-55,0 0-49,0 0 1,0 0-22,0 0-3,28-35-19,-1 29-4,3 3 0,-2 1 2,0 2-4,-2 0-33,-4 3-70,-5 10-27,-3-3-59</inkml:trace>
  <inkml:trace contextRef="#ctx0" brushRef="#br0" timeOffset="67123.6268">18692 7888 371,'0'0'127,"0"0"-107,0 0-20,0 0-15,0 0 15,3 76 0,-1-33 19,1 0-3,-2-4 0,-1-4-9,2-5-7,-2-1 0,1-5 2,-1 0-12,0-5-5,0-2 4,0-5 9,0-7-110,0-5-58,0 0-73</inkml:trace>
  <inkml:trace contextRef="#ctx0" brushRef="#br0" timeOffset="67546.932">18734 7841 109,'0'0'170,"0"0"-30,0 0-18,0 0-53,0 0-45,0 0-24,-1 7-28,15 29 25,4 7 3,5 4 0,-1-4 12,-1-3-11,3-5-1,-3-4 2,-2-6 3,-3-2-6,-1-5 1,-4-4 0,-2-3 1,-2-3-1,4-2 0,-1-5 0,5-1 14,0 0-9,3-10 6,-2-13-9,2-5 14,-4-7-15,-1-7 0,-7-3 1,-5-1 1,-1 3-3,0 5 0,-4 3 2,-9 7 8,2 6-4,3 2 0,4 9-6,1 6-8,3 5-20,0 0-92,0 1-244</inkml:trace>
  <inkml:trace contextRef="#ctx0" brushRef="#br0" timeOffset="67910.2261">19271 7853 375,'0'0'100,"0"0"-47,0 0-11,0 0 8,0 0-50,0 0-6,-6 39-4,16-3 13,-4 5-7,2 0 4,-2-2 0,-5-5 7,1-1-6,-2-1-1,0-2 0,0-3-16,-2-4-6,-2-7-38,3-4-72,1-5-60</inkml:trace>
  <inkml:trace contextRef="#ctx0" brushRef="#br0" timeOffset="68310.8877">19223 7830 287,'0'0'101,"0"0"-67,0 0-29,0 0 14,0 0 9,0 0-13,57-70-2,-27 70-9,3 10-3,-1 13-1,3 8 12,-7 6-12,0 4 8,-5 2-8,-5-3 26,-2-2-25,-5-6 19,-1-7 12,-6-4-32,-4-3 10,0 0-8,0 2-2,-4-2 26,-14 1-19,-3-1 6,-3-1-4,-6-2-2,-1-4-8,-3-2 1,0-2 0,1 0-2,2-3-20,1 0-22,3-2-26,4-2-95,4 0-111</inkml:trace>
  <inkml:trace contextRef="#ctx0" brushRef="#br0" timeOffset="69914.775">21002 8021 126,'0'0'123,"0"0"-47,0 0-5,0 0 11,0 0-14,-20-88-4,11 74-37,0 4 2,-1 1 4,-1 3-33,-1 3 0,-1 3-7,-2 0 7,-1 0-5,1 6 5,-3 13 0,1 8 0,1 5 0,4 4-3,5 2 3,5-5 0,2-5-6,0-2 6,6-3-1,8-6-4,2-1-2,0-4 5,5-4 2,-1-3-10,5-5 1,2 0-26,1 0 21,-1-16 2,-2-4 2,-5-4 7,-2-2 3,-6 1 0,-5 2 16,-4 1-13,-3 5 24,0 7 12,0 2-15,0 7 20,0 1-21,0 0-20,0 7-3,0 23-15,0 9 15,-6 10 0,2-1 4,-2 1-8,1 0 4,1-1 0,-1 0 2,1-3-1,-5-3-1,0-3 0,-2-3 2,-3-2-5,0-7 3,1-8 0,4-6-7,3-6 0,3-7 3,1 0-2,-1-3-4,1-17 9,2-2-8,0-4 9,4-3 7,14-4-3,9-1-4,7-4 0,5 1-3,2 2-8,0 3 11,-1 7-31,0 2-16,-1 2-105,0 5-93</inkml:trace>
  <inkml:trace contextRef="#ctx0" brushRef="#br0" timeOffset="71434.071">21576 8002 147,'0'0'142,"0"0"-101,0 0 8,0 0 4,-93-56-23,68 55 30,-2 1-41,3 0-13,1 13 3,3 10-3,1 4-6,4 4 0,3 1 6,6-2 6,3-2-10,3-3-1,0-4 3,0-3-4,8-3-1,3-2 0,1-6-15,2-3 12,2-2-1,2-2 5,5 0 21,0-11-21,1-5-2,-6-2-11,-2-3-7,-5 0 14,-3 3 5,-4-1 1,-3 4 10,-1 7 3,0 0-1,0 6 14,0 2-20,0 0 3,0 0-9,0 12-6,0 7-8,0 2 21,3 0-7,5-3 0,-1-2-1,7-2-10,-1-4 11,5-2 0,2-3 0,3-5 12,3 0-17,0 0 5,1-11-12,-4-6 0,-1-4 12,-3-3 0,0-8 16,-3-7-5,-3-4-8,4-2-2,-4-2 10,2 2 4,-3 0-10,-3-1 3,-5 4 26,1 0-31,-5 7 4,0 7-7,0 5 7,0 10 2,-5 5-3,0 5-5,3 3 7,1 0-3,-1 0-10,-4 27-3,1 14 0,1 11 0,-1 7 8,5-5 0,0 1 1,6-5 5,8-4-6,2-1 0,-1-9-5,5-5-5,0-6 10,2-7 0,1-6-5,4-4 12,1-7-7,4-1 0,-1 0 7,2-7-13,0-10 6,-5-5 0,-3-4-1,-6-4 10,-3-3-9,-3-2 0,-3 2-17,-2 3 3,-3 4 7,-5 5 7,0 5-11,0 5 11,0 2 0,0 6 0,-6 3 3,-6 0-3,0 5 0,-3 16 0,1 5-5,5 6 5,3-1 0,5 0 0,1-2 0,0-4-5,6-4 5,9-3 0,4-7-5,2-1 5,3-5 0,3-2 0,-2-3 9,-1 0-1,-3 0-8,0-13 0,3-6 10,1-6-1,3-5-9,-1-2 0,-6 2-6,-4 4 2,-5 3 8,-5 7-4,0 3 13,-4 5-3,-1 4-10,-2 2 6,1 2 2,4 0-16,3 8-14,5 9 22,-1 3 8,0 0 4,0 1-12,-6 0 0,0-1 3,-3 1-4,-2-1 1,-1-1 0,0 1 4,0-1-4,-1 1-57,-16-4-57,-7-3-91</inkml:trace>
  <inkml:trace contextRef="#ctx0" brushRef="#br0" timeOffset="71973.1771">21513 7840 129,'0'0'188,"0"0"-124,0 0-32,0 0-5,0 0-12,86-21 31,-40 14-5,7-2-18,11-1 21,2 1-33,1 0-3,-4 4-8,-13 2-3,-6 3-9,-11 0-95,-9 0-182</inkml:trace>
  <inkml:trace contextRef="#ctx0" brushRef="#br0" timeOffset="73792.7649">24233 7779 56,'0'0'135,"0"0"-40,0 0-34,0 0 14,0 0-32,0 0-9,-66-19-14,55 19-14,-3 7-10,-2 11 4,-2 3 0,-3 3 10,3 2-6,2 0 9,5-3 0,2 0-6,6-1-13,2-3 6,1-1-10,0-3 9,0-3-3,10-3 4,1-4-3,1-4 6,4-1-3,8 0 13,-2-15-5,5-6 13,-2-3-21,-1-2 8,-6 4-8,-3 1 6,-6 3-6,-3 1 0,-4 5 0,-1 3 3,-1 2 4,0 5-4,0 1 24,0 1-25,0 0-2,0 3-20,0 12 20,3 3-5,4 1 9,6-1-4,-2-2 0,4 0-8,6-2 8,2-3-3,5 0 3,2-2 2,1-3-2,5-1 3,-2-5-3,2 0-12,-3 0-7,-5-5 0,-1-7 19,-9-3 2,-5-3 1,-5-5 3,-4-1-5,-4-3 0,0 1-2,0 1 1,-3-1-4,-6 4 4,-1-1 3,-1 3 5,2 5-2,-1 5 5,1 3-11,3 0 0,-1 6 2,1-1 8,4 2-9,2 0 6,0 0-7,0 0-20,0 0 6,2 5 3,13 3-5,5 2 16,5 1 6,4-1 1,4-1-7,1 1 6,1 0-7,-7 0 1,-1-1 0,-5 0-4,-2 2 9,-5-1-5,-4 4 0,-3 3-12,-3 1 11,-2 3 1,0 0 0,0 0 10,4-2-9,-3-1 0,5-1-1,3-5-6,2-3 4,1-3-1,6-5 3,2-1 13,7 0-3,3-3 1,1-12-2,2-4-2,0-4-10,-2-2 3,-2-4 0,-7 3-3,-6 0 3,-8 0-4,-8 0 1,-3-1-22,0 5 24,-2 4 1,-10 4 8,-2 8 30,0 6-17,-7 0-10,2 13-11,-2 13-9,6 4 5,9 1 4,5-3 0,1-2-7,3-2 14,14 0-5,4-5-1,3-2 9,8-5-10,5-6 6,3-6-5,3 0-1,-1 0-118,-12 0-254</inkml:trace>
  <inkml:trace contextRef="#ctx0" brushRef="#br0" timeOffset="78134.7193">10092 9595 76,'0'0'229,"0"0"-168,0 0 35,0 0 1,0 0-41,0 0 11,0 0-60,0-17 1,0 17-8,0 0-10,0 17 5,0 5 9,0 2-4,3-1 0,2 0-6,3-2-25,2-3-29,-1-2-73,1-8-88</inkml:trace>
  <inkml:trace contextRef="#ctx0" brushRef="#br0" timeOffset="78357.2938">10221 9560 228,'0'0'185,"0"0"-44,0 0-95,0 0-46,0 0-10,0 0 1,0 35 9,0-13 1,1 2 2,2 4-3,2-3-19,1-1-71,-3-3-117,7-6-1</inkml:trace>
  <inkml:trace contextRef="#ctx0" brushRef="#br0" timeOffset="78952.3009">10622 9566 200,'0'0'165,"0"0"-83,0 0-74,0 0-8,0 0 21,0 0-2,72-3 27,-32 0-27,3-3-19,2 0 16,1 1-16,-7 1 0,-4 4-68,-12 0-189</inkml:trace>
  <inkml:trace contextRef="#ctx0" brushRef="#br0" timeOffset="79206.2977">10919 9545 251,'0'0'170,"0"0"-70,0 0-44,0 0-26,0 0-28,0 0-2,-28 86 13,19-43-8,4 1 5,1-4-10,2-2 2,2-3 3,0-3-4,0-1-1,0 2 0,0 0-49,-7 0 12,-5-3-31,-3-9-199</inkml:trace>
  <inkml:trace contextRef="#ctx0" brushRef="#br0" timeOffset="79422.2321">10697 10097 109,'0'0'251,"0"0"-123,0 0-34,0 0-34,0 0-7,0 0-49,-12-7-2,21 5-2,12 2 5,7 0-4,6 0-1,2 0 0,2 0-10,3 0 7,-2 0-73,0 0-146,-5 0-120</inkml:trace>
  <inkml:trace contextRef="#ctx0" brushRef="#br0" timeOffset="79876.7047">11313 9611 315,'0'0'112,"0"0"-51,0 0-46,0 0 13,0 0-28,0 0 0,-15 74 16,12-35-2,0-5 17,3-2-31,0-3 3,0-3 6,0-3-5,1-2-1,4 0-3,1 0-77,-1-5 9,-1-4-41,3-9-163</inkml:trace>
  <inkml:trace contextRef="#ctx0" brushRef="#br0" timeOffset="80359.4163">11328 9554 167,'0'0'153,"0"0"-77,0 0-30,31-95-14,-16 77-12,3 6 24,-1 6-20,3 6-3,0 3-21,-1 18-18,-1 5 18,-6 5-2,-3 1 5,-8-1-2,-1 2 0,0-1 6,-13 0-7,-7-4-3,-3-5-20,-1-5 9,2-4-5,3-8 16,3-5-8,6-1 11,2 0 10,1 0-7,4 0 33,3 0-1,0 0-21,0 0-14,0 4-32,10 7 32,5 3 8,4 1-2,1 0 12,-1 1-14,4 1 0,-4 1 3,-1-1-4,1 1-1,-7 1-2,-1-2-73,1-4-4,-2 1 16,-1-7-86,0 0-65</inkml:trace>
  <inkml:trace contextRef="#ctx0" brushRef="#br0" timeOffset="80709.9397">11840 9554 37,'0'0'108,"0"0"-16,0 0 34,0 0 9,0 0-38,0 0-21,-24-32-76,24 56-5,0 12-5,0 10 14,0-1-4,0-3 0,0-4 6,0-5-5,7-5 5,-2-2-6,-1-5 0,2-3-34,-2-5-16,-1-5 5,0-3-112,0-5-67</inkml:trace>
  <inkml:trace contextRef="#ctx0" brushRef="#br0" timeOffset="81211.2819">11853 9515 118,'0'0'99,"0"0"-3,0-91 18,5 70-47,5 5 11,5 0-51,3 8-26,7 5 9,1 3-10,0 9-1,-2 16 0,-7 7-18,-6 4 17,-6 3 2,-5 0 0,0-1 14,-10-3-14,-8-2-2,-5-3-1,-2-5-26,2-5-3,3-7-11,2-7-1,4-4 4,5-2 21,1 0 19,3-6 14,2-1 26,2 2 38,1 2 3,0 3-58,0 0-20,4 0-3,14 0 0,9 11 10,-2 2-3,4 2 5,-3 0-12,-3 2 3,-1-1 0,-4 2 0,-2-1-3,-2 1 0,-2-3-8,-5 0-12,1-4-22,-4-1-22,5-4-20,0 0-84,8-6 20,3 0 55</inkml:trace>
  <inkml:trace contextRef="#ctx0" brushRef="#br0" timeOffset="81543.2702">12435 9600 326,'0'0'122,"0"0"-62,0 0-42,0 0 63,0 0-37,0 0-7,-6-46-37,6 53-3,0 19 2,0 8-4,0 7 10,4-2-3,-1-3-2,-1-1 0,1-5 8,0-3-5,-2-3-3,2-3 0,-1-3-56,1-4 11,3-7-72,0-5-118</inkml:trace>
  <inkml:trace contextRef="#ctx0" brushRef="#br0" timeOffset="81812.7267">12466 9483 213,'0'0'139,"0"0"-64,0 0-54,0 0 12,15-80-9,3 68-8,9 5-10,-2 3 2,-1 4-8,2 0 0,-6 1-11,-3 12 9,1 2-22,-6 2-54,-1 1-31,-8 1-68</inkml:trace>
  <inkml:trace contextRef="#ctx0" brushRef="#br0" timeOffset="82044.5104">12496 9632 116,'0'0'150,"0"0"-72,0 0-35,0 0 65,0 0-42,0 0-50,18 0 15,4-4-23,4 2-8,-1 2 0,-4 0-3,-3 0-4,-6 12-29,0 3-67,-11 3-56,-1 1-125</inkml:trace>
  <inkml:trace contextRef="#ctx0" brushRef="#br0" timeOffset="82267.1828">12445 9918 117,'0'0'203,"0"0"-203,0 0 3,0 0 62,0 0 8,0 0 2,60 0-41,-39-1-19,-3-1-3,4 0-3,0 1-9,-3-1 0,1 1-18,-3 1-38,-4 0-70,-4 0-133</inkml:trace>
  <inkml:trace contextRef="#ctx0" brushRef="#br0" timeOffset="83169.0915">12778 9483 7,'0'0'98,"0"0"4,0 0-43,0 0 24,0 0-3,0 0 0,0-25-31,5 25-49,1 16-16,4 11 16,0 8 10,1 4 32,1 3-37,-2 0 5,2-3 10,3-5-11,0-4-9,1-8 0,-2-2 3,4-5-12,-3-3 12,-2-6-3,2-5 10,-2-1-4,-2 0-6,-4 0 0,2 0 12,-4-10-5,-1-2-7,1-6 5,-1-2 29,-1-4-28,3-4 12,1-4-18,1-6 8,0-1-5,-1-3-3,0 4 0,-4 8-6,0 7 8,-3 10-6,0 4-1,2 3-51,4 5-17,6 1-157,-2 0-91</inkml:trace>
  <inkml:trace contextRef="#ctx0" brushRef="#br0" timeOffset="83585.5709">13372 9445 181,'0'0'90,"0"0"-61,0 0 11,0 0-20,0 0-17,0 0 19,-30 52-10,26-21 47,1 2-2,-2 2-39,5-2 19,0-2-33,0-1 0,0-4 5,5 0-1,1-3-8,-2 1 0,-1-5-59,-1-2 33,0-8-107,1-8-133</inkml:trace>
  <inkml:trace contextRef="#ctx0" brushRef="#br0" timeOffset="83832.9759">13402 9461 311,'0'0'116,"0"0"-44,0 0-64,0 0-1,86-74-5,-51 62 7,2 3 8,-3 3-12,-1 4-5,-3 2 0,-6 0-23,-5 6 5,-5 8-91,-4 1-39,-6 1-47</inkml:trace>
  <inkml:trace contextRef="#ctx0" brushRef="#br0" timeOffset="84071.2773">13484 9587 70,'0'0'194,"0"0"-79,0 0-51,0 0-37,0 0 15,0 0-39,19 0 16,5 0-8,4 0-5,1 0-5,-4 0-1,-1 0-6,-6 5 1,-5 6-44,-7 6-68,-6 0-65</inkml:trace>
  <inkml:trace contextRef="#ctx0" brushRef="#br0" timeOffset="84318.2726">13421 9849 18,'0'0'49,"0"0"48,0 0-1,0 0-43,0 0-15,86 0 14,-61 0-46,1 0 21,1 0-27,-3 0 5,4 0-17,-4 0-21,-4 0-83,-3 0 20,-6 0-88</inkml:trace>
  <inkml:trace contextRef="#ctx0" brushRef="#br0" timeOffset="85035.3895">13954 9406 174,'0'0'163,"0"0"-59,0 0-104,0 0-1,0 0 1,0 0 16,0 88 31,0-52 19,0 1-49,0-1 20,-2-1-31,1-2 6,-1-3-8,2-1 6,0-2-12,0-3 2,0-1-35,0-7-9,0-2-64,0-6-73,0-7-54</inkml:trace>
  <inkml:trace contextRef="#ctx0" brushRef="#br0" timeOffset="85605.6755">13968 9459 78,'0'0'122,"0"0"-72,0-89 28,5 62-32,1 2 34,3 2-21,-1 5-23,3 5-3,0 5-22,4 6-4,0 2-7,5 0 1,4 14-1,-1 6 0,2 3 1,-6 5-6,-6 2 5,-7 4 0,-6 3 5,0-3 0,-9-1 11,-12-1-16,-2-4-14,-1-2 6,-2-2-24,-1-6-11,1-3 4,5-6-19,2-6-1,7-3 31,5 0 28,4 0 1,1-6 2,2 3 60,0 2 29,0 1-67,0 0-25,10 0-5,10 8 5,4 6 20,3 0-1,2-2-2,3 1 7,-1 1-17,-3-1-7,-2 0 0,-8 3 0,-2 1-5,-4-1 5,-1 4 0,-3-4-6,-3-1-40,-2-2-12,0-5-66,0-3-89</inkml:trace>
  <inkml:trace contextRef="#ctx0" brushRef="#br0" timeOffset="86238.5444">14758 9375 54,'0'0'133,"0"0"11,0 0-81,0 0 1,0 0-17,-76-89-5,49 78-28,0 5 7,-3 6-21,0 0-6,1 0 6,5 8 1,6 3 3,3 1-4,7 4-6,5 5 3,3 6-6,0 3 5,6 5-1,12-3 9,-1 1-4,5-3 0,2-3 1,1 0-6,-1-3 5,0 0 0,-5 0 6,-2-3-1,-5 2-4,-8-2 1,-4 1 10,0-1 8,-7-3-5,-11 0-10,-1-2 26,0-4-25,0-3 0,1-2-2,-1 0 6,-3-3-15,-1-1 5,-1 0-22,0-2 3,1-1-47,0 0-18,1 0-83,1 0-147</inkml:trace>
  <inkml:trace contextRef="#ctx0" brushRef="#br0" timeOffset="86893.2014">14961 9354 185,'0'0'167,"0"0"-105,0 0-53,0 0-6,0 0 6,95-27 25,-62 22-28,-2 2 4,-4 3-10,-7 0 0,-5 0-9,-5 2-24,-5 6-98,-5 0-101</inkml:trace>
  <inkml:trace contextRef="#ctx0" brushRef="#br0" timeOffset="87140.6084">15058 9316 200,'0'0'194,"0"0"-132,0 0-62,0 0-11,0 0 11,-3 82 27,3-48-7,0-1 1,0-3-5,0-4-10,0-2-5,0 0-1,1 2 0,-1 0 3,0 3-3,0 1-47,0-2-124,-7-2 72,-2-6-116</inkml:trace>
  <inkml:trace contextRef="#ctx0" brushRef="#br0" timeOffset="87356.7611">14959 9819 223,'0'0'162,"0"0"-56,0 0-34,0 0-55,0 0-2,0 0-15,45-18 5,-17 15 4,2 1-7,2 0 3,-6 2-4,0-1-1,-1 1-2,-4 0-72,3 0-150,-3 0-93</inkml:trace>
  <inkml:trace contextRef="#ctx0" brushRef="#br0" timeOffset="87910.6052">15461 9298 54,'0'0'172,"0"0"-55,0 0-50,0 0 4,0 0-28,0 0-43,1 9-15,2 21 15,2 4 6,-2 7 33,-3-2-37,0-1 16,0 0 1,-3-4-18,-3-2 11,0-2-12,2-7 1,4-4 2,0-2 0,0-4-3,0 0 0,2-5 2,7-3-4,6-4 4,3-1 5,9 0 24,4-4-26,2-5 7,-3 3-12,-6 1 0,-2 5-4,-9 0-9,-2 0-44,-4 7-53,-7 4-80,0 0-38</inkml:trace>
  <inkml:trace contextRef="#ctx0" brushRef="#br0" timeOffset="89420.4859">15499 9497 11,'0'0'28,"0"0"-12,0 0-2,0 0 3,0 0 2,-22 84-2,22-58 17,-3 1-6,3 1-11,-1 1 4,-1-1-18,1 0-3,-2-4 13,0-1-4,0 3-7,0-3 4,-2 0 0,0-4 91,0-2-68,3-4-25,1 0 14,1 0-14,0-3 4,0-1-8,0-3 9,-2-1-13,2-2 4,0-1 0,0-1 1,0-1-1,0 0-19,0 0-38,0 0-52,0 0-22</inkml:trace>
  <inkml:trace contextRef="#ctx0" brushRef="#br0" timeOffset="90247.8931">15556 9298 72,'0'0'31,"0"0"19,0 0 28,0 0-20,0 0 5,0 0-38,13-59-18,-2 50 10,-2-1-8,4 4-2,-4 3 5,2 1-9,0 2 8,3 0-11,2 7 0,1 9 3,1 5 11,-3 4-14,2 1 0,-1 4 3,-5-1 1,-2 1-3,-4-3 5,-5-2 9,0 1-10,0-3-5,-11 1 0,-9-2 20,-6 2-9,0 1-11,-3-4 0,5-2 2,0-4-2,2-1-12,5-2-2,0-5-33,3 1 43,4-2 0,1 0 4,1-2-9,4 1-5,-2 0 14,3-1-7,0-1-13,1-2 15,2 2 5,0-1-3,0 1-9,0 0-88,0 0-28</inkml:trace>
  <inkml:trace contextRef="#ctx0" brushRef="#br0" timeOffset="90833.9218">15547 9768 18,'0'0'104,"0"0"-64,0 0 6,0 0 13,0 0-32,0 0 10,81-17-25,-57 17 13,1 0 9,0 0-32,-1 4 30,-3 9-26,0 0-3,-2 2 8,-4 2-7,-2-4-4,-5 1 0,-2-2-1,-3-1-8,-1 0 9,-2 2 0,0-1 3,0-1 10,-8 0-13,-5 1 15,-2 0-4,-3 1-4,1-3-7,1-1 1,3-3 8,-2-2 1,3-1-1,-3-3-5,-2 0 9,-2 0-7,1 0-1,-4 0-3,-2-6 1,1-2 3,1-3-6,3-1 0,7 1-39,4 2-17,4 2-37,3 2-20,1 1-74</inkml:trace>
  <inkml:trace contextRef="#ctx0" brushRef="#br0" timeOffset="91759.8571">16087 9438 84,'0'0'111,"0"0"-35,0 0-17,0 0 30,0 0-17,0 0-35,0-24 20,0 24-40,0 0-9,0 0-8,0 20-21,-6 11 21,-1 11 0,-2 7 7,-2 3-3,2 2-3,2-4 2,-2-7 1,2-6 2,1-7-7,1-6 1,3-6-2,2-4-3,0-4 5,0-2 0,0-4 0,10-1 8,10-3-7,12 0 14,5 0-15,4 0 14,-3 0-9,-7 0-5,-6 0 0,-5 0-15,-2 0-52,-3 0-131,0 0-121</inkml:trace>
  <inkml:trace contextRef="#ctx0" brushRef="#br0" timeOffset="92190.5814">16520 9438 204,'0'0'103,"0"0"3,0 0-70,0 0 41,0 0-35,0 0-42,0 17-2,0 11 2,0 8 28,0-1-8,0 1-18,0-3 12,4-3-12,-1 0-2,0-1 0,3-5-11,0-3-48,2-5-37,0-3-76,-1-5-93</inkml:trace>
  <inkml:trace contextRef="#ctx0" brushRef="#br0" timeOffset="92491.3981">16583 9387 270,'0'0'112,"0"0"-39,0 0-43,28-79 1,-7 63 19,-1-1-35,7 7 5,2 1-20,-2 7 0,0 2-6,-2 2 6,-3 13-8,-4 2-14,-1 3-56,-7 4-18,-7 2-38,-3 0-18</inkml:trace>
  <inkml:trace contextRef="#ctx0" brushRef="#br0" timeOffset="92691.5199">16621 9584 195,'0'0'135,"0"0"-116,0 0-5,0 0 27,0 0-23,0 0 21,48-6-28,-26 5-7,-2 1-5,-5 0 1,-2 5-6,-6 12-87,-7 2-78</inkml:trace>
  <inkml:trace contextRef="#ctx0" brushRef="#br0" timeOffset="92907.686">16624 9835 19,'0'0'195,"0"0"-164,0 0-26,0 0 71,0 0-28,0 0-26,87-25 14,-58 16-34,3 4 7,-6 1-9,-3 4-6,-2 0-5,-4 0-76,-1 0-29,-6 0-73</inkml:trace>
  <inkml:trace contextRef="#ctx0" brushRef="#br0" timeOffset="97734.0389">17444 9116 150,'0'0'92,"0"0"-6,0 0-23,0 0 5,0 0 8,0 0-25,0 0-15,7-27-36,-7 27 2,0 0-4,0 0-12,0 4-5,0 13 11,-6 3 4,-3 1-4,-5 4-10,1 2-85,1-1-41,-1 1-35</inkml:trace>
  <inkml:trace contextRef="#ctx0" brushRef="#br0" timeOffset="97981.4541">17579 9114 156,'0'0'195,"0"0"-129,0 0-62,0 0-8,0 0-6,0 0 10,-2 21 13,-8 7-13,-2 2-1,-1-2-152,-5-2-97</inkml:trace>
  <inkml:trace contextRef="#ctx0" brushRef="#br0" timeOffset="99407.2953">18653 9512 301,'0'0'118,"0"0"-50,0 0-15,0 0 6,0 0-45,0 0-12,-33-11-4,22 31-1,0 2 3,2 4-4,-1 1 5,4 0-1,3 0 0,3-3 2,0-4-5,0-2 1,6-4-14,7-4 11,4-2 5,2-5 0,2-3 17,3 0-14,0 0-6,-1-3 3,-4-8 0,-3-1-4,-3 0 7,-4-2-3,-5-1 4,-4 2 2,0-4-8,0-1 2,-10 2 0,-3-1 9,1 2-8,-3 3-1,3 1 5,0 4 4,0 1-13,3 1 4,-1 2 0,4 2-6,1 1 6,4 0 0,1 0-3,0 0-7,0 9 10,0 3-6,3 2-4,7-4 4,4-1 0,1-3 6,1-3 2,2-2 4,1-1-5,2 0-1,-3-1 0,1-12 8,1-4-6,-4-2 3,-5-3 2,-4 0 3,-6-3-7,-1 3 12,0-2-13,-4-2 15,-9 2-16,1 2-1,-3 2 3,1 6 7,4 4-10,3 4 8,2 4-6,4 2 11,-1 0-13,2 0-1,0 0-3,0 14-12,0 3 15,9 1-5,7-1 1,1-3-1,5-2 6,4-1 0,2-4 7,3-1 1,-1 1-9,-5-1 1,0 1 0,-8 4-3,-2 2 3,-3 4 0,-3 1-1,-1 3 6,-3 0-13,-2 2 8,-3-1 0,0 0 3,0-1 3,2-1-6,1-3 13,3-2-6,2-5-12,2 1 5,3-5 0,8-3 12,4-3-10,8 0 5,6 0-7,0-5-29,-2-2-102,-7 3-269</inkml:trace>
  <inkml:trace contextRef="#ctx0" brushRef="#br0" timeOffset="101242.5281">20312 8986 123,'0'0'150,"0"0"-42,0 0-42,0 0 12,0 0 8,0 0-60,0 0-14,0-16-12,0 16-12,5 12 9,1 3 3,0-1 1,1 0-1,3 1-10,1-1-6,1 0-65,4-2-51,1-6-105</inkml:trace>
  <inkml:trace contextRef="#ctx0" brushRef="#br0" timeOffset="101474.3165">20538 8936 280,'0'0'174,"0"0"-56,0 0-89,0 0-20,0 0-9,0 0 0,0 19-7,0-1 13,0 0-15,0 2 3,0-1-77,1 1-53,5-5-122</inkml:trace>
  <inkml:trace contextRef="#ctx0" brushRef="#br0" timeOffset="101980.7842">20951 9080 218,'0'0'133,"0"0"-106,0 0-20,0 0-7,0 0 43,0 78 4,0-42 41,-1 2-77,1-2 17,0-3-27,0-3 16,0-1-19,-2-4 2,0-2 0,2-2 9,0-3-9,0-3-17,0-3-62,8-4-116,4-4-35</inkml:trace>
  <inkml:trace contextRef="#ctx0" brushRef="#br0" timeOffset="102429.7877">20984 9056 123,'0'0'144,"0"0"10,0 0-69,0 0 23,0 0-98,0 0-9,7-8-2,14 37-8,3 8 9,1 5 5,-1 2 4,-1-1-9,1-6 0,1-6 6,-3-2-7,-2-6 1,-4-2 0,-4-4 3,0-4 3,-5-3-6,1-4 0,-2-2 2,-2-4-3,5 0 2,-1 0 4,-1-12 25,2-9-21,-3-5-3,0-6 2,0-5 4,-1-9-2,-2-3-10,0 1 0,-1 1 7,-2 9 2,0 8-9,0 4 0,0 8-2,0 8-13,0 4 6,0 6-47,0 0-61,0 0-321</inkml:trace>
  <inkml:trace contextRef="#ctx0" brushRef="#br0" timeOffset="102978.3331">21642 9074 168,'0'0'74,"0"0"-24,0 0-22,0 0 29,0 0-31,0 0-21,-76 6-5,56 23 0,1 10 0,3 6 15,5 1-4,3 1 21,5-4-28,3-5 4,0-4-5,13-8-3,6-3-5,-1-7 2,1-3 6,2-8 12,-1-5-6,0 0 29,1-2 37,-1-17-52,-3-3 13,-1-2 0,-5-5-19,-3-1 27,-4-4-24,-2-4-7,-2-4 7,0-2-17,0 2-3,-5 3 0,-4 11-25,-2 5 10,0 11-51,0 7-36,-5 5-74,1 0-165</inkml:trace>
  <inkml:trace contextRef="#ctx0" brushRef="#br0" timeOffset="103479.6717">21942 9063 199,'0'0'139,"0"0"-71,0 0-7,0 0-61,0 0-7,0 0 5,0 57 2,2-16 31,0 3 2,-2-2-20,0-4 21,1-2-22,1-8-7,1 1 3,0-4 1,0-1-9,0-4 0,-3-1 4,0-5-7,0-3 3,0-4-14,0-5-17,3-2-50,2 0 17,2-17-74,0-8-52</inkml:trace>
  <inkml:trace contextRef="#ctx0" brushRef="#br0" timeOffset="103949.4411">22043 9054 78,'0'0'154,"0"0"-39,0 0 4,0 0-39,0 0-31,0 0-14,-15-33-35,15 45-13,13 11 6,7 8 6,4 5 1,0 0 0,-2 3-1,-2-2-3,-3-5 4,0-6 0,1-1 2,-2-6 7,2-1-10,-2-2 1,-2-3 0,-4-1-1,2-3 2,-4-3-1,-1-3 0,-4 0 6,0-3-6,-1 0 4,2 0-4,-1 0 79,0-9-38,0-5-28,0-4 24,2-3-36,-2-5 14,3-5-15,1-5 1,-1-8-7,3 0 9,-2 0-3,1-2 0,-2 7 3,-2 5-4,-1 3 1,-1 8-2,-2 3-11,0 5 13,0 4-11,0 5 7,0 5-55,0 1 15,1 0-68,1 0-211</inkml:trace>
  <inkml:trace contextRef="#ctx0" brushRef="#br0" timeOffset="106255.6739">22679 9195 229,'0'0'148,"0"0"-33,0 0-37,0 0-47,0 0-3,0 0-25,20-25 0,0 21-3,4 1 3,4-1-7,-1 3-2,-2 1-69,-2 0-45,-5 0-103</inkml:trace>
  <inkml:trace contextRef="#ctx0" brushRef="#br0" timeOffset="106691.3242">23056 8972 5,'0'0'213,"0"0"-145,0 0-61,0 0 7,0 0-12,82-22 22,-47 19-20,0 3 1,-2 0 5,-5 0-7,-5 0-6,-5 0-35,-8 0-170</inkml:trace>
  <inkml:trace contextRef="#ctx0" brushRef="#br0" timeOffset="106941.621">23258 8925 181,'0'0'153,"0"0"-147,0 0 5,0 0 8,0 0 54,-54 93-15,49-64-10,4-1-11,1-1-33,0 2 8,0-1-12,0 3 7,0-1-1,0 0-4,0-2-4,-2 0-16,-2-5-92,-4-3-109</inkml:trace>
  <inkml:trace contextRef="#ctx0" brushRef="#br0" timeOffset="107142.1487">23090 9403 164,'0'0'205,"0"0"-144,0 0-30,0 0-13,0 0-2,0 0 27,69-5-13,-38-2-15,-1 3-5,-3-1-6,-3 3-8,-6 0-37,0 0-153,-6 1-136</inkml:trace>
  <inkml:trace contextRef="#ctx0" brushRef="#br0" timeOffset="107990.8104">23608 9019 283,'0'0'113,"0"0"-51,0 0-47,0 0 56,0 0 1,0 0-37,0-26-35,0 45-41,0 9 41,0 10 0,0 3 5,0-1 21,1-1-22,-1-5 8,3-6-12,2-5 7,-1-3-13,1-5 6,0-5-1,-4-2-1,1-5-49,-1-3-6,3 0 9,-1 0 2,0-15 3,0-8-11,0-4 31,0-9 23,3-5 1,-1-3 4,2 1 3,-2 4-8,-1 6 31,-2 6 15,-1 4-5,1 7 55,-1 3-41,1 8-6,-1 3 3,-1 2-35,0 0-7,5 0-10,6 18-20,5 10 17,4 10 0,-1 7 3,0 1 0,-2 0 7,-1-4-9,-2-6 2,-2-5 0,3-6 2,-1-5 2,-2-5-4,1-5 0,-2-4 7,-4-4-9,2-2 2,0 0 0,0 0 19,1-15-10,1-3-9,-4-6 0,1-5 11,-1-6-12,-3-2 1,-2-1 0,-2 1 13,0 2-3,0 2-10,0 4 0,0 6-4,0 7-7,0 7-8,0 3-30,0 6 15,0 0-159,-2 0-161</inkml:trace>
  <inkml:trace contextRef="#ctx0" brushRef="#br0" timeOffset="108815.667">24163 8967 147,'0'0'129,"0"0"-1,0 0-37,0 0-80,0 0-11,0 0-15,12 30 15,-4 5 10,-1 2 30,0 3-11,2-1 21,0-3-47,3-4 9,0-2-12,0-7 7,1-3-7,-2-5 0,-1-6 0,1 0 8,-4-4-2,7-4-6,-2-1 0,0 0 13,2-4 0,-1-14 1,1-5 7,-2-9 18,-1-4-28,-4-5-7,-2 0-4,-2-1 10,-3 4-13,0 3 3,0 6 0,0 4-1,0 5 4,0 3-6,0 9-32,0 3-65,7 5-36,5 0-244</inkml:trace>
  <inkml:trace contextRef="#ctx0" brushRef="#br0" timeOffset="109214.0616">24625 8929 182,'0'0'141,"0"0"-67,0 0 4,0 0-46,0 0-32,0 0-5,-11 46 3,11-14 2,-2 3 35,1 1-32,1-2 12,0-5-15,0 2 5,0-3 2,0-1-6,0-3-1,0-7 0,6-7-75,2-3-35,1-7-49,4 0-26</inkml:trace>
  <inkml:trace contextRef="#ctx0" brushRef="#br0" timeOffset="109478.6248">24673 8917 123,'0'0'95,"0"0"-12,0 0 4,0 0-14,0 0-7,0 0-24,39-81-39,-23 76 14,5 4-17,2 1 0,-1 0-2,3 0 3,-1 0-2,-6 8-17,0 3-79,-9 6-20,-3 0-54</inkml:trace>
  <inkml:trace contextRef="#ctx0" brushRef="#br0" timeOffset="109726.039">24670 9030 110,'0'0'82,"0"0"20,0 0 10,0 0-15,0 0-11,0 0-75,5 0-10,11 0 29,7 0-24,5 0-6,2 0 0,-3 2-7,-2 6-3,-4 5-55,-9 2-125,-8 3-72</inkml:trace>
  <inkml:trace contextRef="#ctx0" brushRef="#br0" timeOffset="109948.7948">24650 9298 37,'0'0'179,"0"0"-171,0 0 23,0 0 39,0 0-1,0 0-55,82 0 48,-50 0-34,6-3-12,-1 0-9,-3 1-1,-1 2-12,-5 0-32,-4 0-128,-3 0-127</inkml:trace>
  <inkml:trace contextRef="#ctx0" brushRef="#br0" timeOffset="110365.5313">25209 8944 159,'0'0'38,"0"0"15,0 0 9,0 0 40,0 0 19,0 0-121,-3-1-23,2 31 23,-1 4 14,-1-1 32,2-1-36,1 0-2,0-3 1,0-1-6,0-2-2,0-4-1,4-1-50,-1-5-25,1-8-108,-1-3-71</inkml:trace>
  <inkml:trace contextRef="#ctx0" brushRef="#br0" timeOffset="110854.8218">25274 8839 280,'0'0'108,"0"0"-20,0 0-64,0 0 24,53-81-31,-32 74-12,1 6 2,2 1-7,-3 0 0,-2 15-5,-4 5-1,-2 2 6,-7 4-10,-6 1 5,0 1 1,-12 3 8,-10-1 10,-6-1-14,0-7-2,-2-3-20,4-6-21,10-6 5,6-3 38,7-4 0,3 0 34,0 0 21,0 0-42,0 0 0,0 7-13,0-3-36,3 7 36,8-1 5,3 1 21,2 1 17,2 2-32,1-1 11,1 0-22,-1 2 7,2-1 2,-3 1-8,-3-3-1,-3 2 1,0-1-1,-5 1-8,1-1-18,-2-1-76,1-4-60,-2-2-116</inkml:trace>
  <inkml:trace contextRef="#ctx0" brushRef="#br0" timeOffset="111568.3693">25688 8798 75,'0'0'148,"0"0"-84,0 0 7,0 0-34,0 0 10,0 0-26,-2 0-18,4 0-3,11 0 20,7 0 5,8 0 19,9 0-34,5 0 11,0 0-3,-2 0-8,-4 0-14,0 0 4,-7 0-16,-3 0-62,-5-1-174</inkml:trace>
  <inkml:trace contextRef="#ctx0" brushRef="#br0" timeOffset="111853.569">25922 8781 48,'0'0'132,"0"0"-127,0 0 38,0 0 69,-22 79-46,19-55 3,3 0-15,0 0-30,0-2 2,0-1-17,0-2-3,0 2 7,3 0-13,1-1 3,2-1-3,-3 2-21,1-3-90,-1 1-96</inkml:trace>
  <inkml:trace contextRef="#ctx0" brushRef="#br0" timeOffset="112285.8619">26315 8836 176,'0'0'85,"0"0"-4,0 0-71,0 0 48,0 0-23,0 0-11,75-41 12,-48 40-13,-3 1-9,-1 0-5,-2 0-4,-1 0-9,-2 0 4,0 8-45,-6-1-126,-9 0-147</inkml:trace>
  <inkml:trace contextRef="#ctx0" brushRef="#br0" timeOffset="112517.6571">26435 8862 69,'0'0'150,"0"0"-146,0 0 14,0 0 94,0 0-41,-22 96-15,19-75-14,3 0-23,-3-2 6,3 1-23,0 1 4,0 0 2,0 0-3,-3 4-10,0-1-36,0-2-116,0-2-93</inkml:trace>
  <inkml:trace contextRef="#ctx0" brushRef="#br0" timeOffset="112740.341">26283 9267 156,'0'0'167,"0"0"-115,0 0-18,0 0-10,0 0-2,0 0-16,114-31 18,-79 30-14,0-1-4,-2 2-2,1 0-2,-3 0-4,0 0-20,-2 0-163,-5 0-51</inkml:trace>
  <inkml:trace contextRef="#ctx0" brushRef="#br0" timeOffset="113118.8146">26914 8823 338,'0'0'105,"0"0"-83,0 0-22,0 0-28,0 0 28,0 83 56,0-46-42,0-2 18,0-6-17,0-1-13,0-4 11,0-2-10,0-2 1,0-2-4,0-4-8,2-6-45,4-3-71,3-5-120</inkml:trace>
  <inkml:trace contextRef="#ctx0" brushRef="#br0" timeOffset="113689.1705">27027 8795 192,'0'0'81,"0"0"6,0 0-25,-5-77 2,5 61-16,10 0 1,4 3-21,2 1-24,0 6-5,5 2 1,0 4-1,0 0-9,1 0 10,-1 14-3,-7 2-1,-4 7-9,-6 1 11,-4 2-3,-1 3 5,-24 0 4,-10 2 4,-6 0 3,-1-3-11,3-5-32,9-8-4,8-5-6,14-5 42,8-3-1,0-2 4,0 0 6,0 0 25,3 0-10,12 0-23,6 0-1,3 0-1,-3 0-9,-2 1 9,-2 13 1,-1 2-5,-1 2 8,-3 0-3,-1-2 2,-3-2-1,-3-2 26,-2 0-14,-3-1 0,0-1 6,0 4-18,-9 0 13,-12 2-7,0 2 0,0-2 7,-1 0-10,1-6-4,-3-4-8,3-4-92,-1-2-114</inkml:trace>
  <inkml:trace contextRef="#ctx0" brushRef="#br0" timeOffset="114506.7248">27497 8792 200,'0'0'181,"0"0"-102,0 0-37,0 0-42,0 0-13,0 0 5,0 46 8,-1-7 18,-8 1-4,-1 0-12,1-3 15,3-4-13,3-1-1,3-5 20,0-1-22,0-3 3,3-5-4,7-1 6,6-5-6,3-3 3,6-5-3,6-4 37,10 0-23,5 0 3,0-7-17,-4-1 7,-11 4-14,-8 4-1,-7 0-80,-7 0-118,-4 0-136</inkml:trace>
  <inkml:trace contextRef="#ctx0" brushRef="#br0" timeOffset="114925.7101">28036 8776 91,'0'0'109,"0"0"-20,0 0 41,0 0-55,0 0-57,0 0-18,-15 15-11,12 18 11,-3 7 48,1 1-32,0 0 32,2-5-24,3-3-13,0-1 8,0-4-12,0 1-7,6-3 0,0-4 7,-3-4-25,0-3-1,0-6-101,1-5-117</inkml:trace>
  <inkml:trace contextRef="#ctx0" brushRef="#br0" timeOffset="115192.7747">28134 8746 298,'0'0'122,"0"0"-43,0 0-49,0 0-13,0 0-12,94-76-5,-61 72 0,-1 1-4,-1 3-9,-3 0 13,-7 3-2,-1 9-8,-5 0-40,-4 3-46,-7 0-73,-4 0-13</inkml:trace>
  <inkml:trace contextRef="#ctx0" brushRef="#br0" timeOffset="115440.1738">28118 8874 19,'0'0'16,"0"0"-7,0 0 27,0 0 25,0 0-29,0 0-7,-9 25 3,11-19-11,7 0 21,8 2-15,0 0-6,2 3 2,1 3-12,1-1-14,-7 4-22,-4-2-128</inkml:trace>
  <inkml:trace contextRef="#ctx0" brushRef="#br0" timeOffset="115662.8695">28042 9206 144,'0'0'112,"0"0"-95,0 0 59,0 0 18,0 0-71,109-6 16,-70 1-39,2 1 11,1-2-8,-1 3-3,-3 0-6,-5 3-29,-9 0-123,-6 0-65</inkml:trace>
  <inkml:trace contextRef="#ctx0" brushRef="#br0" timeOffset="116326.7789">29027 8591 181,'0'0'158,"0"0"-48,0 0 14,0 0-93,0 0-14,0 0-17,0-5-36,-3 13 36,-3 4 3,-2 3-2,1 0-2,-3 0-49,1 0-10,-1-2-76,-1-2-118</inkml:trace>
  <inkml:trace contextRef="#ctx0" brushRef="#br0" timeOffset="116565.085">29200 8625 189,'0'0'81,"0"0"-81,0 0 0,0 0 3,0 0-1,0 0 6,-37 58 2,27-42-20,2-1-31,2-1-109</inkml:trace>
  <inkml:trace contextRef="#ctx0" brushRef="#br0" timeOffset="116956.8265">28946 9179 529,'0'0'175,"0"0"-150,0 0-25,0 0 4,0 0-21,0 0 7,3-52-134,-7 48-354</inkml:trace>
  <inkml:trace contextRef="#ctx0" brushRef="#br0" timeOffset="157005.2185">25994 9120 6,'0'0'29,"0"0"-1,0 0 35,0 0 11,0 0-5,0 0-7,0 0-30,0 0 15,0 0-11,0 0-20,0-3 16,0 2-14,0 1 1,0-2 5,0 2-23,0 0 15,0 0-11,0 0-2,0 0 16,0 0-18,0 0 7,0 0-5,0 0 2,0 0-7,0 0 2,0 0 0,0 0-3,0 0 7,0 0-4,0 0 0,0 0-1,0 0-3,0 0 0,0 0 0,0 0-3,0 0 7,0 0-1,0 0 0,0 5-9,-5 9 9,1 1 1,-2 3 0,-3 3-1,1-2 6,1 2-5,1-1 0,-1-3 4,2-3-6,1-2 2,-1 1 0,2-6-5,1 1 10,-1-2-4,2-2-1,-3 2 3,2-1-6,1-2 3,1-2 0,0 1-9,0-1 9,-2-1-41,2 0-20,0 0-91,0 0-35,2 0 48</inkml:trace>
  <inkml:trace contextRef="#ctx0" brushRef="#br0" timeOffset="157611.8629">25939 9092 10,'0'0'12,"0"0"1,0 0 9,0 0 14,0 0-11,0 0 4,6-6-16,-6 6-3,0 0-10,0 1-3,0 13 3,0 2 25,0 5-14,0-3 36,0 2-33,0-1-7,0-3 1,-2 0-8,2-2-43,0-5-56</inkml:trace>
  <inkml:trace contextRef="#ctx0" brushRef="#br0" timeOffset="158393.073">25915 8863 35,'0'0'51,"0"0"-14,0 0 15,0 0 15,0 0-33,0 0-3,0-3 5,0 3-16,0 0-5,0 0-15,14-1 0,6-4 9,5 0-2,4-2-7,1-1 1,1 2 10,-3-1-10,1 2-1,-4 1 0,0-1 3,-5 1 0,-2 1-6,-6 1 2,-5 2-57,-3 0-1,-4 0-55,0 2-16</inkml:trace>
  <inkml:trace contextRef="#ctx0" brushRef="#br0" timeOffset="164175.8389">4570 11541 339,'0'0'107,"0"0"-19,0 0-60,0 0-15,0 0 30,0 0-30,0 0 5,11-8-18,-3 8-17,4 0 17,4 2 0,5 4 0,2-2 0,3-1 11,4-3-11,3 0 0,0-3 5,-2-12-5,1-5 0,-7-2-19,-3-3 11,-10-3-33,-7 1 41,-5 3 3,0 0 2,-20 0 23,-4 3-8,-1 1 2,-2 7 13,3 4-34,2 4 24,1 5-22,4 0 11,1 4-16,1 15 2,5 6 0,2 9-4,7-1 7,1-2-3,0-3 0,9-6-11,13-4 5,3-3 1,4-3 5,2-4 6,2-5-6,4-3-2,4 0-55,2-8-147,0-7-250</inkml:trace>
  <inkml:trace contextRef="#ctx0" brushRef="#br0" timeOffset="164360.7421">5219 11466 255,'0'0'230,"0"0"-132,0 0-85,0 0 13,0 0-26,0 0-8,-11-3 4,8 1-100,3 0-157</inkml:trace>
  <inkml:trace contextRef="#ctx0" brushRef="#br0" timeOffset="165040.2632">5635 11214 321,'0'0'128,"0"0"-98,0 0 23,0 0 3,0 0-14,-87-51 13,69 51-55,0 0-3,-4 14 2,-3 7-3,5 5-3,2 2 10,8-3-3,4-1 0,6-4-11,0-4 2,0 0-13,18-7-24,4-3 24,5-5-14,3-1 21,3-1 10,-2-14-21,-3-2-15,-7 2-23,-7 3 62,-8 3 2,-5 4 54,-1 4 43,0 1 9,0 0-59,0 0 0,0 0-47,0 9-11,0 15 11,0 14 0,0 4 3,0 4 2,0 4-1,-3 1-8,0-1 4,-1-2 0,-1-1-4,2-7 8,-4-2-4,4-6 1,-5-8 6,2-6-8,0-8 1,1-7 0,-1-3 10,-2-10-5,0-17-1,4-9-8,4-2-2,0-1 5,4 0-3,16 3-19,5 4 6,4 5-40,-1 6-60,3 4-117</inkml:trace>
  <inkml:trace contextRef="#ctx0" brushRef="#br0" timeOffset="165225.1792">6033 11446 589,'0'0'18,"0"0"-18,0 0-48,0 0-16,0 0-65,0 0-192</inkml:trace>
  <inkml:trace contextRef="#ctx0" brushRef="#br0" timeOffset="166296.7118">7157 10939 76,'0'0'129,"0"0"-21,0 0-70,0 0-33,0 0 5,0 0 7,94-35 19,-66 29 12,5-2-32,-3 3-7,-2-2-9,3 3 0,-1 2-4,-5 2-16,-7 0-190</inkml:trace>
  <inkml:trace contextRef="#ctx0" brushRef="#br0" timeOffset="166581.7906">7322 10917 219,'0'0'100,"0"0"-100,0 0-7,0 0 7,0 0 50,-15 85-21,14-54 26,1 2-34,0-1-5,0 0 8,0-4-17,0 1 1,0-2 2,3-1-4,0-2-12,-2 2-4,3-4-60,-2 0-62,-2-3-3,0-6 50</inkml:trace>
  <inkml:trace contextRef="#ctx0" brushRef="#br0" timeOffset="166797.152">7246 11376 302,'0'0'190,"0"0"-114,0 0-37,0 0-5,0 0-32,0 0-4,40-22-1,-13 19 3,2 2 3,-1-1-2,-1 1-2,1 1-51,-1-2-102,-3 2-92</inkml:trace>
  <inkml:trace contextRef="#ctx0" brushRef="#br0" timeOffset="167838.9257">7709 11256 401,'0'0'81,"0"0"-81,0 0 6,0 0 42,0 0-46,0 0 14,28-9-16,-13 0 12,-2-1-10,0-1-2,-2-4 0,0-5 11,2-5-3,-3-4-8,-2-2 0,2-4 12,-4 0-8,-3 1 0,-3-4-3,0 0 27,0-1-20,0 2-7,0 1-1,-1 4 13,-2 5-6,-2 6 1,1 6 0,1 6 37,3 6-45,0 3 29,-3 0-28,3 0 10,0 3-22,0 24-6,0 20 17,0 17 3,0 13 4,0 4-7,3 2 0,7-7 4,-4-11-9,0-3 5,2-5 0,0-4 6,0-3 4,-2-6-10,2-4 0,-4-2 3,2-3-9,-2-6 6,-1-4 0,0-7 1,-1-6 6,-1-6-7,2-6 0,-1 0 4,1 0 1,-3-20-3,0-1-1,3-6-2,-3-2-24,0 1 19,0-2-12,0 0-19,0-1 36,-9 5-6,-2 0 7,-2 1 4,4 6 10,1 1-12,4 3-2,2 3 8,2 0-1,0 0-7,3 0 0,16 0-7,6 1 11,5 4-4,4-1 0,5 1 0,1-1-6,2 2 6,-3 0-17,-1 3-30,-8 3-106,-6 0-136</inkml:trace>
  <inkml:trace contextRef="#ctx0" brushRef="#br0" timeOffset="168748.2698">8935 10821 74,'0'0'121,"0"0"-4,0 0-66,0 0 59,0 0-23,0 0-31,-8-41 1,7 41-42,-2 0-15,-2 25-4,-5 12-1,-2 13 4,-4 6 1,2-2 0,1-8 2,7-7 0,1-5-2,4-7 0,1-3 4,0-4-8,0-6 4,0-3-40,0-5-3,0-6-51,3 0-90,6-7 47,3-17 71,-2-8-52</inkml:trace>
  <inkml:trace contextRef="#ctx0" brushRef="#br0" timeOffset="169002.1411">8899 10935 64,'0'0'46,"3"-78"25,-3 41 40,5 4-47,-2 5 21,1 7-35,2 3 20,-3 10-28,-2 3-31,1 5 11,2 0-22,7 21-19,4 13 19,0 16 13,1 6 17,-4 3 5,1-3-33,-2-7 16,-2-7-18,4-4 2,-2-8 2,-2-5-1,1 0-3,-4-7 1,-3-2-1,3-5-18,-3-6-48,2-5-79,0 0-85</inkml:trace>
  <inkml:trace contextRef="#ctx0" brushRef="#br0" timeOffset="169218.0134">8918 11073 225,'0'0'76,"0"0"-54,0 0 2,0 0 17,0 0-32,0 0-5,99-22 4,-81 22-8,0 0-46,-6 0-129</inkml:trace>
  <inkml:trace contextRef="#ctx0" brushRef="#br0" timeOffset="170705.9037">9832 11017 32,'0'0'141,"0"0"-43,0 0-30,0 0 14,0 0-50,0 0 17,-41-68 4,32 62-34,-1 3 9,1 3-21,-5 0 0,-2 0-7,2 8-1,1 8-3,1 5-1,2 0 6,7 3-7,0-3 9,1 1-3,2-3 0,0-4-5,0-1 3,14-2-10,-2-3 12,4-3 5,-1-3-1,7-3-4,-2 0 1,5-6-1,-4-11-2,1-1-11,-7-1 13,-7 1-1,1 1 4,-8 5 1,-1 5 7,0 2-11,0 0 32,0 4-13,-1-1-7,-1 2 9,2 0-21,0 0-2,0 3-5,0 11-7,2 1 13,7 0 1,1-3-4,3-3 0,1-3 5,2-3-1,2-3 0,5 0-16,0-7 13,-1-10-14,0 1-12,-1-2 27,-6 2 1,-1 4 1,-1 3 0,-2 2 1,-2 4-1,2 3 0,-1 0-13,1 0 12,-2 12-8,-2 3 9,2 0 0,-6 2 1,0-4-1,-3 1 0,3-4 0,-3-1 2,0-3 2,0-3-1,3-3-3,-1 0 4,1 0-4,7-13 15,-1-10-11,3-4 4,3 3-5,-8 4-3,1 5 3,-2 5 3,1 2 4,-3 5-10,1 2 0,3 1-1,3 0 1,3 0 0,2 6-1,1 5-2,0 0 0,5 1 2,1 2 1,4-1-5,3-2-72,0-4-149</inkml:trace>
  <inkml:trace contextRef="#ctx0" brushRef="#br0" timeOffset="171253.7382">10862 10946 78,'0'0'102,"0"0"-9,-85-27 8,51 22-9,3 2-33,1 3 11,3 0-50,5 3 22,4 11-42,1 7 0,4 2 0,4 4 5,5-2-5,4-1 0,0-3-11,8-3-1,10-4 9,6-5 3,4-2 15,1-7-3,4 0-12,-2 0 0,-3-14 3,-4-3-9,-4-1 6,-3-5 0,-6-3 13,0-8-2,-6-2-11,0-4 0,-4-1 6,-1-3-2,0 4 9,0 0 1,-10 9 30,0 10-42,2 10 37,2 8 8,1 3-44,0 15-6,-3 22-5,2 12 8,3 7-1,3-1 3,0-5-2,6-6 0,12-6-12,5-10 2,5-7-22,6-6-16,8-6 4,3-4-128,-2-4-83,-7 1-18</inkml:trace>
  <inkml:trace contextRef="#ctx0" brushRef="#br0" timeOffset="171908.4591">11722 10725 173,'0'0'167,"0"0"-38,0 0-50,0 0 11,0 0-40,0 0-41,-14-11-18,14 37 2,0 11 7,0 9 36,0 0-32,0-1 1,0-4-5,0-5 8,0-1-12,2-5 4,10-3 0,-2-3-1,4-6-47,2-7-71,-1-9-193</inkml:trace>
  <inkml:trace contextRef="#ctx0" brushRef="#br0" timeOffset="172494.5145">11729 10761 110,'0'0'129,"0"0"-62,0 0 3,-4-93 2,4 71-25,3 1 31,12 2-63,4 1-7,8 6 10,1 4-11,-1 7-3,-3 1-4,0 6-11,-5 17 4,-4 6 3,-6 9 4,-9 1 1,0 5 2,-9-2-6,-10-2-7,-7-4-18,3-8-3,2-6 9,4-9 22,7-6-10,4-4 19,6-3-9,0 0 7,0 0 10,3 0 10,13-6-23,8 3-4,0 3 0,3 0-2,-2 9-2,-4 7-9,3 4 13,-8 1 11,-1-1 0,-4-1-1,-5 1 12,-3 0-13,-3-1-4,0 1-5,-5-1 6,-10-1 7,-4-1-12,-3-2 1,2-6 8,-2-4 2,-1-5-13,-2 0 1,-3-2-9,4-13 9,0-3-60,6 0-37,6 1-31,9 5-107</inkml:trace>
  <inkml:trace contextRef="#ctx0" brushRef="#br0" timeOffset="174113.6788">13157 10957 201,'0'0'104,"0"0"-37,0 0-30,0 0 15,0 0 0,-88-32-29,68 31 14,0 1-4,-1 0-26,6 1 2,-6 14-9,3 7 0,0 1 3,3 1 0,2-1-3,7-4 0,1 1 2,5-4-4,0 0-4,0-4-10,12-3 16,11-3 4,5-5-1,8-1-3,1 0-9,1-9-16,-7-5-10,-4 3 12,-8-6 17,-8 2 12,-7 0-6,0 2 4,-4 2 3,0 2 20,0 1 8,0 2-23,-7 2 14,4 4-13,0 0-1,3 0-12,0 6-14,0 8 9,0 0 5,2 1-8,9 1 6,1-4 4,2-2-1,2-1 3,3-3 2,4-3-12,5-3 0,2 0 6,0 0-6,-2-7 7,-2-7-1,-3-3 3,-3-1 2,-2-1-5,-5-2 0,-8 1 0,-5-2 2,0 1-1,-8-3-1,-5 1 2,-5 2 6,4 3-12,1 1 4,6 7 0,2 2 3,2 4 1,0 4-3,3 0-1,0 0-8,0 0-5,12 0-1,12 0 14,10 4 1,5 0 1,3-2-2,-3 4 1,-5 2 2,-4 2-6,-8 7-1,-4 1 4,-3 4-10,-4 2 14,-4 4-4,0-3 0,-2-1-4,-1 1 0,2-4 4,2-3 0,4-2-5,1-2 5,6-3 0,3-6 2,6-3 5,2-2-7,0 0 0,-1-5 2,-2-10 5,0-6-3,-6-4 0,-8-3-2,-2 0 7,-4-4-7,-5 1-2,-2-1 1,0 2 5,0 6 1,0 4 4,-9 10 26,0 4-25,-2 6 13,-3 0-25,-3 21 3,1 6-10,4 3 15,6 2-8,6-4 0,0-2 0,10-4-3,12-3-4,5-6 7,2-5-1,2-4-9,2-4-46,-3 0-38,-2 0-253</inkml:trace>
  <inkml:trace contextRef="#ctx0" brushRef="#br0" timeOffset="176280.7124">15110 10975 172,'0'0'124,"0"0"-87,0 0-19,0 0 23,0 0-16,0 0-23,-3 5 11,3-4-6,4 1-7,8-1 17,5-1-13,1 0 36,6 0-21,-1 0-11,4-9 5,-6-2-13,-1-2 0,-8 2 8,-4-1-8,-3 1-4,-4 4-8,-1 1-4,0 2 11,0 0 7,0 1-2,0 2 13,0-1 2,0 2-4,-1 0-11,-2 0 1,-3 2-9,0 10 8,2 5 0,1 1-1,3-2 6,0 1-13,0-2 8,0-5-3,7 1-11,5-5 10,0-3 4,4-1 2,-1-2 0,3 0 1,0 0-3,0-2-1,2-10-6,0-3 4,1 0 3,-4 0 8,-3 0 3,-2 1-11,-4 0 10,-1 4 12,1-1 25,-1 3-36,2 2-2,1 1 2,3 5-10,-2 0-2,3 0-6,0 12-2,-3 5 1,0 2 9,-5 2-1,-2 2 13,-4-2-4,0 0-10,0 0 1,0-2 0,-1-2 7,-4-5-7,4-1 7,-1-7-7,1-2 7,1-2-7,0 0 0,0 0 0,0-6 17,1-14-11,12-7 2,3-6-8,3 3 1,-1 2-4,-2 10 0,1 4 3,-2 2-3,-2 3 3,3-1 0,-1 6-2,3 3 1,3 1-4,0 0 4,4 0-7,-1 10-3,0 5 12,-3 2-1,-2 1 0,-1-1 5,-6-1-8,0-1 3,0 0 0,0-3 2,3-2 0,0-2-2,6-3 0,0-4-2,6-1 2,1 0 0,0-4 7,-4-9-6,-6-2 1,-5-1 3,-4-4 4,-2-5 0,0-5-10,-4-5 1,-2-5 0,1-4 3,-2 0-2,0 0-1,0 5 8,0 5 0,0 5 14,0 10-11,-3 6-10,1 6 25,1 7-26,-1 0 4,2 0-4,0 18-15,0 20 11,0 14-1,0 13 5,2 6 6,-2 0-5,0-4 3,0-7 10,0-6-6,0-5-8,0-9 0,0-2 3,0-6-1,0-5 0,0-6-2,4-6 0,2-8-31,3-7-38,4 0-125,1-16-130</inkml:trace>
  <inkml:trace contextRef="#ctx0" brushRef="#br0" timeOffset="177737.4266">16244 10867 244,'0'0'35,"0"0"-27,0 0-8,0 0 9,9-79 15,4 64 15,3 3-21,0 6 22,3 3-12,-2 3-21,0 0 10,0 0-17,1 14 9,-2 2-5,-3 4 3,-4 1-8,-1 2 1,-8-1-3,0 0-6,-3-1 5,-15-1-10,-1-5 14,-3-3-24,2-4 20,2-2 3,4-5 1,4-1 6,1 0-4,3 0 4,3 0 5,2 0-10,1 0 40,0 0-6,0 0-35,0 0-18,9 0 1,7 3 17,5 4 3,4-6 4,4-1-7,0 0 1,3 0 5,-1-3-1,0-6-4,-1 0 2,-3-3-3,-5 1-3,-4-2 0,-3-1 3,-6-3 0,-1 1 10,-1-4-7,-4 2 13,-2 2-8,1 2-1,-2 5 1,0 3 14,0 5-3,0 1-6,0 0-13,0 0-9,0 12-10,0 9 19,-3 3 1,3 0-1,0-1 0,0-2-2,0-5 2,9-2 0,3-3 0,3-6-12,0-2 5,0-3 7,0 0 0,-2 0-5,-2 0-4,-4-6 9,-2-3-2,-1-3 4,-3 0-6,-1 0 4,0 0 0,0 1 21,0 4-16,0 1 5,0 3-10,0 1 5,0 2-12,0 0 5,0 0-17,2 0 8,2 12-5,4 2 16,0 1 0,2-3 6,0-1-9,2-2 3,1-5 0,1-1-5,2-3 13,-1 0-8,3 0 0,-1-9 10,-1-3-6,-5-4-4,-1-1 0,-3-1 42,1-1-40,-2-1 26,3-1-12,-3 1-3,0 2-14,0 0 1,0 3 0,1 3 0,-4 4 8,0 6-8,-3-1 0,0 1 10,0-1-16,0-2 6,0-1 0,0-1 4,0-2 2,0-3-6,2-3 0,-1-5 0,4-2-7,-2-3 7,-2 0 0,2 1 1,-1 4 9,-1 5-10,1 6 0,-2 5 7,0 1 19,0 3-26,0 0 0,0 0-13,0 7 2,0 17 11,-3 11-2,0 4 11,-2 3-14,1-1 5,2 1 0,1 1 0,1-2 4,0-3-4,0-5 0,0-5 0,1-5-8,8-3 8,3-7 0,1-2-3,4-5-9,-1-5 12,8-1-3,4 0 3,5 0-17,5 0 16,-1-7-56,0-7-24,-1-3-142,-6-5-75</inkml:trace>
  <inkml:trace contextRef="#ctx0" brushRef="#br0" timeOffset="178122.6294">16948 10744 88,'0'0'134,"0"0"-101,0 0-31,0 0 15,0 0 41,0 0-30,79-1 6,-52-1-2,3-2-22,2 1 30,3 0-36,2 2-1,1-1 3,-4 0-2,-6 2-8,-4 0-64,-9 0-128</inkml:trace>
  <inkml:trace contextRef="#ctx0" brushRef="#br0" timeOffset="179025.0593">16660 10731 14,'0'0'64,"0"0"-16,0 0-25,0 0-11,0 0-10,0 0 49,28-3 29,-12 3-40,0 0 11,0 0-2,5 3-25,4 0 19,8-2-32,8 1-1,3-2-1,0 0 0,-1 0-18,-9 0-16,-7 0-67,-9-2-52,-9 2-106</inkml:trace>
  <inkml:trace contextRef="#ctx0" brushRef="#br0" timeOffset="179742.1531">17737 10717 98,'0'0'102,"0"0"-65,0 0 2,0 0 35,0 0-46,0 0-2,-50-39-21,31 36-5,-1 3 10,-1 0-7,1 0 4,3 6 0,3 2 2,4-1-17,7 4 8,3-1-4,0 4-1,0 3 0,4 2 5,11 2-1,0 2 6,3-2 2,0 0-2,-2-2-2,2-2 3,-3 0 0,-2-6-6,-4 2 5,-3-1 1,-3-3-2,-1-2-4,-2 2 0,0-1 23,-8 1 11,-9-2 3,-3 1-19,-2-4-10,1-1-4,0-3-4,0 0-13,-1 0-61,1-7-138</inkml:trace>
  <inkml:trace contextRef="#ctx0" brushRef="#br0" timeOffset="180512.8791">15516 10698 125,'0'0'112,"0"0"-2,0 0-22,0 0-20,0 0 23,0 0-44,-18-25-29,16 25-4,2 0-7,0 0-14,0 0-39,0 4-203,0 6-16</inkml:trace>
  <inkml:trace contextRef="#ctx0" brushRef="#br0" timeOffset="182332.3597">18695 10921 201,'0'0'183,"0"0"-107,0 0-54,0 0-16,0 0-6,0 0-1,9 7-8,3-5 9,0 0 22,4 1 29,2-3-33,3 0-1,3 0-1,-3-4-7,0-8-9,-2-3 0,-2-1 3,-3-7 5,-3-1-5,-3-5-3,-2-3 7,-2-2 0,-3-3-7,-1-6 0,0 1 2,0-2-1,0-1 2,0 0-3,0 4 0,-1 2 11,1 8-11,0 5 0,0 6 3,0 5-5,0 5 7,0 6-5,0 0 2,0 4 1,0 0-6,0 0-2,4 7-22,4 19 27,-1 18-17,-1 10 17,-2 8 7,-1 2 5,-1-6-12,1-5 0,3-4 2,2-5-2,-2-7 5,2-3-4,0-9-1,1-5 0,3-5 0,-3-4-8,3-5 8,1-5 9,4-1-8,5 0 10,6-9-6,2-7 1,-2-4-9,1 1 3,-4-6-3,-7 2-1,-2 0 5,-5 0-1,-5 4 0,-4 3-2,-2 8-3,0 3 5,0 3 0,-5 2-11,-4 7 13,-4 14-2,2 4 0,5 2-3,5-3 0,1-1 0,0-4-7,3-2 6,9-4-1,1-2 5,4-4 1,5-5 8,8-2-7,4 0-2,-1-6 2,-3-4-1,-10-3-1,-9 1 0,-8-1-3,-3-1 1,0-2-12,-14-4-6,-9 1-8,-4 0 28,2 1 0,0 5 2,6 1 20,7 3-12,3 4 30,8 2-5,1 2-28,0 1-5,0 0-2,1 0 0,19 0-9,8 0 19,8 0-13,1-3 3,1-2 0,1-1-8,-3-1 3,2 1-59,-5 0-78,-8 1-128</inkml:trace>
  <inkml:trace contextRef="#ctx0" brushRef="#br0" timeOffset="182733.4363">18786 10540 13,'0'0'126,"0"0"-93,0 0-21,0 0 18,0 0 24,0 0-26,39-3 20,-14 1-10,4-2-4,6-2 6,6-1-28,3-3-1,0 3-8,-1 2-3,-6 4-1,-5 1-39,-9 0-80,-4 3-52,-8 4 23</inkml:trace>
  <inkml:trace contextRef="#ctx0" brushRef="#br0" timeOffset="183898.8171">21203 10343 120,'0'0'135,"0"0"-37,0 0 10,0 0-30,0 0-69,0 0-4,0 0-3,-36 69 2,12-29 19,-3-1-16,1 2 6,-4 0-13,-2-3 12,1-3-9,0 0-2,2-3-1,6-2 0,2-4-12,3-7-15,2-4-61,2-4-77,2-4-11</inkml:trace>
  <inkml:trace contextRef="#ctx0" brushRef="#br0" timeOffset="184299.9193">20885 10343 186,'0'0'112,"0"0"-84,0 0-18,0 0 10,0 0 2,0 0 29,96 59-4,-69-17-5,-2 0 25,-3 1-44,-1-2 3,-3-4-15,-3-2-1,-2-3-10,0-2 0,-3-1 2,0-3-8,1-3 6,-1-3-40,4-10-73,-1-5-112,5-5-48</inkml:trace>
  <inkml:trace contextRef="#ctx0" brushRef="#br0" timeOffset="184807.7775">21683 10403 214,'0'0'66,"0"0"-46,0 0 7,-86-20 11,69 28 10,1 21-24,3 6-16,-1 11 30,5 0 7,3 0-38,5-1 16,1-3-22,0-5-1,9-2 0,15-5-7,4-6 7,3-9 17,5-6-4,2-6 15,-1-3-25,-4 0 2,-5-7 12,-6-11-11,-4-5 32,-6-6-14,-4-4-12,-7-3 10,-1-5-18,0-4-4,0-1 0,-1 2-11,-7 6-9,-4 11-25,-1 9-33,1 8-22,-1 10-79,2 0-126</inkml:trace>
  <inkml:trace contextRef="#ctx0" brushRef="#br0" timeOffset="185255.4074">22157 10358 195,'0'0'74,"0"0"25,0 0 3,0 0 4,0 0-82,0 0-24,0 16-5,0 19 4,-6 8 2,-1 0 11,3-1 5,1-1-10,0-4 1,3-1-8,0-3 0,0-1 5,0-4-4,3-3-2,1-6-19,3-7-75,-1-6-69,2-6-63</inkml:trace>
  <inkml:trace contextRef="#ctx0" brushRef="#br0" timeOffset="185756.7656">22192 10328 34,'0'0'134,"0"0"-6,0 0-14,0 0-39,48-81-38,-26 71-1,0 4-32,3 3 17,-3 3-12,0 0-7,-4 3-4,0 14-5,-3 4 7,-3 4-4,-4 6 10,-5-2-6,-3 3 0,-2 0 9,-16-5-5,-7-2-3,-1-4 2,1-5 9,4-5-7,9-7-5,3-1 0,6-3 8,1 0-8,2 0 0,0 0 1,0 1-1,0 7-5,0 4-12,4 6 15,9 1-8,5 1 10,0-1 6,4 2-5,2 0 25,-4-1-23,-1-2-1,-3-1-2,-2-2 3,-1-1-10,1-3-58,-4 0-98,0-2-130</inkml:trace>
  <inkml:trace contextRef="#ctx0" brushRef="#br0" timeOffset="186326.8303">21876 10347 45,'0'0'100,"0"0"-4,0 0-16,0 0-46,0 0 39,0 0-43,-15-48 7,9 45 30,0-2-63,-3 4 19,-4 1-23,-4 0 6,-2 0-15,-2 0 9,-3 3 0,-3 9-3,1 3-5,-3 5-26,3 1-34,0 4-87,2-1-14</inkml:trace>
  <inkml:trace contextRef="#ctx0" brushRef="#br0" timeOffset="188617.0583">23948 10291 93,'0'0'108,"0"0"-39,0 0 5,0 0 1,-25-76-39,10 63 16,1 5-18,-2 0-1,0 2 11,-4 2-32,1 4-3,-5 0-9,-3 0 3,-3 13-3,2 8 0,0 7-3,4 9 0,6 10 3,3 6 0,9 5-4,4-3 6,2-3-8,2-7 6,17-6-7,2-7-3,6-4 16,-1-7-6,0-4 0,-3-6 10,-4-9-10,-1-2 0,-3 0 0,-2-1 17,-4-11-17,-3-3 9,-6-3-3,0 0 5,0-5-12,-3 2 1,-6-2 0,0 4 5,1 2-2,5 4-1,1 4-2,2-2 0,0 4-1,6-2-2,15 1-2,6 4-1,4 2 7,2 2-1,-3 0 0,-7 9-7,-4 8 7,-6-1-12,-4 1 12,-2-1-8,-4-2 8,0-2 0,0 2-2,-3-2 7,2-1-12,1 2 1,1-1-50,5-3-23,4-5-163</inkml:trace>
  <inkml:trace contextRef="#ctx0" brushRef="#br0" timeOffset="189666.1843">24393 10549 50,'0'0'173,"0"0"-72,0 0-18,0 0-32,-93-51-6,81 48 8,-4 3-40,2 0-10,0 14-3,-1 9 3,0 4-3,3 0 0,4-1 8,4-2-11,4-3 3,0-1 0,0-4-11,6-4-2,7-1 13,7-5-2,5-6 8,2 0 7,3 0 3,0-13-10,-5-4 1,-6 0 1,-7 1-8,-4-1 1,-7 2 13,2 0-5,0 6-8,-3 2-1,0 4 47,0 1-43,0 2-3,0 0-1,0 9-17,2 9 7,4 0 10,3-3 0,2 2 2,0-5-1,3 0-1,2-3 0,3-3-1,2-3-8,3-3 9,0 0 0,1 0-7,-4-5 12,1-9-5,-1-6 0,-1-3 7,1-7-8,-1-6 1,2-8 0,-2-6 5,3-5 7,-4-5-12,0 1 0,-5 5 1,-4 10-4,-4 8 3,-6 11 0,0 6 21,0 9-11,0 5-7,0 4-3,0 1-4,-4 9-5,-4 21-6,0 20 15,0 10 0,5 7 4,3 3-4,0-7 0,0-6-1,15-8-9,7-10 10,2-7 0,4-3-9,1-5 13,-1-7-6,0-7 2,2-6 0,5-4 11,-1-2-7,2-14-3,-2-7 12,-5-2-5,-3-4-8,-5-5 0,-4-3 1,-1 1-17,-7 1 10,-4 7 6,-4 5-13,-1 6 6,0 10 7,-5 4-4,-11 3 10,-2 18-18,-3 11 12,6 7 0,5-2 8,9 1 0,1-2-8,3-1 0,13-7 7,0-4-16,4-3 9,0-7 0,6-4 16,-1-5-12,5-2-8,-3 0-31,-5-2-197,-8-10-156</inkml:trace>
  <inkml:trace contextRef="#ctx0" brushRef="#br0" timeOffset="190137.4737">24628 10344 241,'0'0'131,"0"0"-25,0 0-33,0 0-23,0 0-47,0 0 0,60-16 25,-2 14-20,12 1-2,8 1-6,0-2 2,-10-1 3,-8 3-5,-11 0-1,-13 0-48,-12 0-185,-14 0-27</inkml:trace>
  <inkml:trace contextRef="#ctx0" brushRef="#br0" timeOffset="206336.5903">26004 10762 150,'0'0'85,"0"0"-39,0 0-39,0 0 36,0 0-34,98-34 3,-73 19 11,-5-2-10,-2-1 45,-7 2-6,-2-4-25,1-1 6,-1-3-23,3-5-5,1-1 1,-2 1-2,-4 4-4,0 4 0,-5 2 4,-2 5 32,0 2-25,0 6 11,0 1 17,0 2-38,0 3 6,0 0-7,2 8-21,4 18 14,4 3 9,3 3-2,1 0 0,-2-4 8,0-1-8,-3-2 0,-2-3 1,-2-2-10,-1-4 9,-4-4 0,0 2-2,0-2-2,-10 0 4,-7 0 1,-3-2-1,-6 1-6,1-5-75,1-2-39,1-2-69,6-2-86</inkml:trace>
  <inkml:trace contextRef="#ctx0" brushRef="#br0" timeOffset="206521.3995">26534 10803 305,'0'0'141,"0"0"-38,0 0-60,0 0-32,0 0-11,0 0-18,0 3-112,0-3-253</inkml:trace>
  <inkml:trace contextRef="#ctx0" brushRef="#br0" timeOffset="206906.8746">26828 10261 79,'0'0'354,"0"0"-259,-18-85 1,12 66-41,1 6-20,4 5 13,-1 6-6,2 2-12,0 0-11,0 0-19,0 1-1,-1 24-18,-4 17 3,1 20 16,-5 7 0,0 2 4,5-6-4,2-12 5,2-8-7,0-8 2,6-2 0,10-3-6,4-5 6,7-5 0,1-5 0,6-8-26,2-7-4,3-2-15,-2 0-63,-2-10-71,-9-5-221</inkml:trace>
  <inkml:trace contextRef="#ctx0" brushRef="#br0" timeOffset="207160.6868">26613 10466 191,'0'0'242,"0"0"-238,0 0 14,0 0 8,89-6 45,-47 3-12,7 0-52,5-3 16,-1 2-23,-4 1 7,-8 1-17,-5 2-11,-10 0-134,-13 3-258</inkml:trace>
  <inkml:trace contextRef="#ctx0" brushRef="#br0" timeOffset="207376.8591">27242 10636 330,'0'0'256,"0"0"-178,0 0-9,0 0-7,0 0-29,0 0-30,8 0-6,-5-1-36,1-5-65,2-1-158</inkml:trace>
  <inkml:trace contextRef="#ctx0" brushRef="#br0" timeOffset="211348.5136">28506 10152 103,'0'0'109,"0"0"-35,0 0-29,0 0 37,0 0-50,0 0 3,0 0-24,-63-13-7,47 21-4,-5 8 0,-3 7 13,-1 6-13,-2 10 1,3 9 3,4 3 10,6 2-10,6-5-4,8-6 0,0-6-11,5-4 4,16-7 1,0-7 6,6-4 13,4-10 1,3-4-6,11 0 22,0-14-29,2-11 55,-2-8-35,-7-2 17,-10-3 13,-7-4-50,-9-3 36,-7 1-36,-5-1 14,0 2-17,-5 7 2,-12 6 0,-2 8-11,-1 6-19,1 11-10,0 5-45,2 0-162,2 5-44</inkml:trace>
  <inkml:trace contextRef="#ctx0" brushRef="#br0" timeOffset="211887.2002">28860 10163 293,'0'0'97,"0"0"8,0 0-72,0 0 54,0 0-63,0 0-24,0 2-3,0 28-15,0 11 18,0 4 10,0 5-2,0-6-8,0-1 0,3-7 5,10-6-17,4-5 13,0-6-1,1-4 9,0-6-4,-1-3-5,-1-5 0,2-1 11,-2 0-2,1-4-8,-2-13 9,-1-3 40,2-8-49,0-5 19,-3-6-20,1-9 7,-2-2-5,-5 0-1,1 5-1,-1 12 0,-4 11-23,-2 9-8,-1 12-35,0 1-101,0 0-213</inkml:trace>
  <inkml:trace contextRef="#ctx0" brushRef="#br0" timeOffset="212272.6365">29286 10197 263,'0'0'119,"0"0"-33,0 0-43,0 0-33,0 0 3,0 0-7,39-5 3,-7 4 21,8-2-26,5-2 2,0-1-1,-2 0 2,-9 3-14,-9 2-7,-7 1-146,-6 0-23,-6 0-49</inkml:trace>
  <inkml:trace contextRef="#ctx0" brushRef="#br0" timeOffset="212491.1829">29516 10139 153,'0'0'111,"0"0"-69,0 0-41,0 0 32,0 0 25,-52 94 10,42-55-22,4 4-24,1 0-8,5-6-14,0-4 8,0-4-3,5-6-5,5-4-1,-3 0-3,1-6-126,-1 0-46,5-4-74</inkml:trace>
  <inkml:trace contextRef="#ctx0" brushRef="#br0" timeOffset="212990.0753">29890 10198 317,'0'0'150,"0"0"-44,0 0-59,0 0-47,0 0-14,0 0 10,-8 78 4,3-36 54,-1-1-50,3-2 6,-1-3-6,2-5 4,1-3-9,-1 1 1,2-5-17,0 0-5,0-6-71,0-7-149</inkml:trace>
  <inkml:trace contextRef="#ctx0" brushRef="#br0" timeOffset="213322.1485">29868 10207 101,'0'0'100,"0"0"25,20-81 12,-12 66-58,2 4 14,2 4-72,4 4-17,5 3-4,3 0-9,6 13 8,1 13-11,-1 2 6,-6 3-1,-7-1 7,-9-1-2,-7-4 1,-1-1-6,0 0 7,-15-1 0,-9-4 3,-2-4 18,-1-3-14,2-6 0,2 1-7,7-6-36,0-1-57,3 0-192</inkml:trace>
  <inkml:trace contextRef="#ctx0" brushRef="#br0" timeOffset="214177.5418">30344 10173 201,'0'0'143,"0"0"-47,0 0 19,0 0-57,0 0-46,0 0-12,-10 19-10,-2 11 10,-5 11 0,2 4 13,2 1-4,4-5-9,7-5 4,2-5-8,0-6 9,11-3-5,7-3 0,2-6 14,5-4-15,5-4 1,-2-5 0,2 0 23,-3-3-14,-2-12-9,-5-4 0,-3-9 15,0-5-7,-1-8-8,-4-2 0,-2-4 8,-5 5-8,-4 3 0,-1 9-3,0 7-13,0 8 12,0 9-62,-4 5-110,-5 1-201</inkml:trace>
  <inkml:trace contextRef="#ctx0" brushRef="#br0" timeOffset="214925.8517">30814 10183 182,'0'0'112,"0"0"-24,0 0-48,0 0 33,0 0-6,0 0-66,24-28 28,-14 26-28,-1 2 1,0 0 13,-2 0-11,3 0-4,0 0 0,3 0 0,3 0-5,1 0 5,-2 0 0,2 0-3,-5 0 4,-3 0-2,-2 0-1,-4 0-13,0 0 8,5 0 7,1 0 0,5 0-13,2 0-18,-2 0-57,0 0-75,-7 0-95</inkml:trace>
  <inkml:trace contextRef="#ctx0" brushRef="#br0" timeOffset="215859.1122">30948 10174 32,'0'0'111,"0"0"-44,0 0 5,0 0-33,0 0 11,0 0-36,0-3-10,0 3-4,0 0-10,0 0 2,-3 0-7,0 6 14,-4 8 1,1 2 7,-1 8 14,-1 6-1,2 5-16,0 2 15,3 1-13,3-5-3,0-3 12,0-5-13,0-3 5,0-4-7,5 1 9,-1-3-9,0-1 0,-2-2-6,3 0 4,-4-3-99,1-4-45,-1-6-67</inkml:trace>
  <inkml:trace contextRef="#ctx0" brushRef="#br0" timeOffset="218318.3011">31717 10404 123,'0'0'112,"0"0"-48,0 0-31,0 0-12,0 0-21,0 0-14,0 0 14,0 9-8,0 2 20,0 1 0,3-2-4,-2 4 3,4-2 24,-1 0-31,3 0-2,3-1-2,-3 1 12,4-5-31,-1-1 26,2-3-7,0-3 20,0 0-10,3 0-8,0-1 0,-3-11 11,-1 1-5,-3-1-8,-2 0 8,-3 0 23,2 2-25,-2-1 17,-1 6 5,-2 1-8,0 4 37,0 0-54,0 0 1,2 0-8,-2 0-5,0 0 2,3 10 2,3 4-3,4 1 6,0 2 2,0-2 0,-1 0 0,0-3 5,7-3-5,-5 0 0,3-3-7,0-3 5,2-2 2,-1-1 0,3 0 6,-3 0 0,-2-12-6,-1 0 0,-3-6 8,0-3-10,-4 0 3,-1-1-1,-4 1 6,2 0 4,-1 4-10,2 0 0,-3 7 2,2 4-5,-2 1 3,0 5 0,0 0-1,0 0 2,0 0-1,0-1 0,0 1-3,0 0-4,0 0 7,0 0 0,4 4-17,3 4 3,2-1 13,2-1 0,2-1 1,1-2-3,3-3 4,2 0-1,1 0 6,0 0 4,-4 0-10,-5 0 0,-2 0 0,-3 0-3,-6 0 3,0 0 0,0 0-3,0 7-12,0 6 13,0 5-1,0-2-5,0 2 8,0 1 1,0-1 4,0-2 7,0-1-9,1-2-4,8-2 1,7 0-16,8-3 16,3-2 9,6-4-2,-6-2 2,1 0 0,-4 0-9,-2-13 0,1-7 8,-2-9 0,3-7-6,-4-5 9,-1-5 25,-2-6-35,-3 2 23,1 3-24,-5 5 2,-2 7 9,-3 7-10,-3 5 8,-2 8-2,0 7 6,0 6-13,0 2 0,0 0-3,0 5-7,-12 17 1,-6 10 9,-4 14-9,-1 9 12,5 10-9,7 1 6,3-2 0,8-9-8,0-10 8,0-5 0,11-7-4,5-6-21,2-6 23,4-8-6,2-5 8,3-8 13,4 0-11,2-15-1,3-15 8,0-9 0,-2-7-9,-2-2 0,-6-8 2,-3-2-3,-7-1 5,-6 6-4,-5 8 13,-5 9 1,0 12 10,-2 8-3,-4 8-9,2 8 4,-5 0-16,-3 13-3,-7 19-7,-1 12 1,2 9 9,8 1 0,7-2-9,3-3-2,0-9 11,0-4-14,6-6 11,3-5-45,0-4-18,4-8-70,-4-7-219</inkml:trace>
  <inkml:trace contextRef="#ctx0" brushRef="#br0" timeOffset="218687.5213">32382 10245 445,'0'0'169,"0"0"-123,0 0-19,0 0-3,0 0-18,0 0-12,0 0 2,-3-21-95,3 21-247</inkml:trace>
  <inkml:trace contextRef="#ctx0" brushRef="#br0" timeOffset="221194.095">2051 12728 73,'0'0'113,"0"0"-22,0 0-32,0 0 24,0 0-7,0 0 4,-19-67-10,17 59-50,-1 3 19,0 3-17,3 0-22,0 2 16,0 0-16,0 0 0,0 0-5,0 10-25,0 18 29,0 9-9,0 10 10,6 7 11,-4 5-10,-1-2-1,2-4 9,0-7-5,0-8-4,0-5 0,1-3 1,1-2-2,-2-6 1,0-3-10,0-6 0,0-5-64,0-6-34,-3-2 2,6 0-32,0 0 52,-3 0-6,0-6-5</inkml:trace>
  <inkml:trace contextRef="#ctx0" brushRef="#br0" timeOffset="221895.8929">2078 13164 106,'0'0'108,"0"0"-35,0 0 23,0 0-4,-9-90-51,9 65 10,0-1-43,0 2 7,3 6-2,12 3-12,-2 5-2,5 4 0,3 4-12,3 2 7,4 0 2,-2 13-6,-6 5 8,-3 2-12,-4 3 7,-5 0 5,-8 3-1,0 2 3,-9 3 7,-15-2-1,-6-1-6,2-5-16,1-4 12,3-3 2,6-7 2,5-3 4,4-6-1,4 0 3,2 0-6,2-5 6,1-4-8,0 2 2,0-1 0,1 2 25,13 2-25,8-1 0,5 0-1,6 1 8,1 2-7,-1 0 0,3 0 3,-3-3-5,3 2 3,2-1-1,4-2 3,-3-2 1,-2 1-5,-7 1 1,-3-3-2,-3-1-4,-5-6 7,-4-3-1,-3-4 4,-5-6 6,-4-2-10,-3-2 0,0-2 5,-1 7-5,-10 5 4,-2 5-4,1 10 34,0 5-17,2 3 1,-1 0-18,-1 18-2,2 14-3,2 6 5,7 1 0,1-3 11,0-7-11,9-6-3,6-3-6,6-5 3,-1-3 6,0-4 0,2-5 0,2-3 0,3 0-43,-2 0-41,-2-3-89,-4-5-158</inkml:trace>
  <inkml:trace contextRef="#ctx0" brushRef="#br0" timeOffset="224402.0331">4689 12459 218,'0'0'133,"0"0"-74,0 0 22,0 0-20,0 0-6,0 0-40,0-5-15,-2 31-20,-8 15 20,-5 8 2,0 6 28,-3-1-22,5-5-2,-2-3 3,9-6-3,0-2-6,4-5 0,1-4 0,-1-7-1,2-5 1,0-7-16,0-4-12,0-4-89,0-2-40,0 0 16,5-15-24</inkml:trace>
  <inkml:trace contextRef="#ctx0" brushRef="#br0" timeOffset="224749.6294">4671 12576 9,'0'0'78,"0"0"-1,6-83 19,-5 62 18,2 3-16,0 3-48,2 4-18,1 1-13,-2 4-19,2 2 27,-3 2-19,2 2 1,2 0-9,6 6-27,4 18 12,5 10 15,-4 6 13,2 3 41,-3 0-27,-3-6-9,1-2 1,-3-3-10,-3-4-8,1-2-1,-5-2 0,-1-6 0,-2-1 3,-2-4-3,0-4 0,0 0-39,0-3-35,0-4-80,0 2-106</inkml:trace>
  <inkml:trace contextRef="#ctx0" brushRef="#br0" timeOffset="224981.4138">4711 12754 317,'0'0'165,"0"0"-86,0 0-44,0 0-24,0 0 14,0 0-25,33-44 0,-6 37-3,1 3 3,0 2-14,-2 2-67,-5 0-98,-8 0-59</inkml:trace>
  <inkml:trace contextRef="#ctx0" brushRef="#br0" timeOffset="225698.4322">5326 12619 186,'0'0'76,"0"0"-76,0 0 0,0 0 30,0 0 9,100 0 36,-59 0-19,3 0-46,2 0 16,2-5-26,-8 2 4,-4-3-8,-6 2 2,-6 0-77,-10 3-115</inkml:trace>
  <inkml:trace contextRef="#ctx0" brushRef="#br0" timeOffset="226021.9577">5545 12480 148,'0'0'131,"0"0"-131,0 0 0,0 0 0,0 0 61,-1 78 2,4-52 12,0-1-50,-3-2-16,1-2 7,2 0-5,-3-3-11,3-2 0,3 0-33,-5-2-25,2-4-88,-3-2-101</inkml:trace>
  <inkml:trace contextRef="#ctx0" brushRef="#br0" timeOffset="226639.1951">5600 12391 100,'0'0'63,"0"0"-39,0 0 65,0 0-31,-91-40-13,75 38 19,1 2-18,-1 0-22,-4 2-12,1 16-5,-8 9-7,7 7 0,1 7 3,0 7-3,7 3 0,3 2 7,2-4 25,4-2-27,3-5-5,0 0 0,1-4-2,14-2-7,3-4 9,7-8 0,2-6 0,7-8 13,6-5-13,1-5 0,1 0 11,2-1-6,-3-11-2,2-4-3,0-3 8,-1-5-7,-3-5-1,1-1 0,-6-2 9,-7-1 0,-9-1-5,-5-2 1,-8 1 12,-5 0-5,0 1-8,-9 2 2,-12 3 4,-4 3-8,1 3-2,1 7-15,4 2-15,3 8-64,5 3-64,1 3-188</inkml:trace>
  <inkml:trace contextRef="#ctx0" brushRef="#br0" timeOffset="227302.9976">6291 12411 120,'0'0'169,"0"0"-52,0 0-10,0 0-7,0 0-100,0 0 0,-12 27-17,12 12 17,0 6 24,0 2-9,0-4-1,0-1 1,0-4-8,0-3-4,0-5-3,3-2 3,3-2-9,0-2 6,0-3-35,0-7-27,0-7-129,0-7-114</inkml:trace>
  <inkml:trace contextRef="#ctx0" brushRef="#br0" timeOffset="227904.3915">6287 12432 193,'0'0'44,"0"0"42,0 0-57,0 0 35,37-81-5,-18 70-47,5 5 15,3 6-27,3 0 6,1 9-12,-4 12 6,-1 5 0,-10 5-6,-9 2 18,-7 4-12,0 0 8,-15 1-1,-13-2 19,-5-5-26,-2-5 6,6-8 13,7-7-16,7-5-2,7-3 6,5-3-7,3 0 28,0-5-25,0-4-1,9-2 10,8 4-9,1 6-6,1 1 0,5 0-11,-3 10 10,3 6-9,-2 4 13,-1 1-1,-5 0 3,-4-1-5,-1 1 3,-5-1 0,-6 1-3,0 3 6,-5 0 2,-14-2 20,1-2-15,-6-7 10,-1-3-16,-2-6 3,6-4 1,-3 0-8,3-9-8,3-4-48,3-1-93,3 0-148</inkml:trace>
  <inkml:trace contextRef="#ctx0" brushRef="#br0" timeOffset="231365.7678">7041 12890 30,'0'0'43,"0"0"26,0 0-7,0 0-52,0 0 17,0 0-16,0 0-8,0-8 0,0 8-3,0 0 0,0 0 4,0 0 2,0 0-5,0 0 7,0 0 19,0-2 22,0 2-7,0-1-1,0 1 3,0 0-33,0 0 5,0 0-12,0 0 0,0 0 1,0 0-5,0 0 0,0 0-4,0 0 6,0 0-4,0 0 2,0 0 0,0 0-2,0 0 6,0 0-4,0 0 23,0 0-13,0 0 12,0 0-22,0 0 8,0 0-14,0 0 6,0 0-7,0 4 5,0 11-2,0 5 4,-10 4 18,-5 3-16,-4 3 18,-6 5-14,-1-2 2,-4 2-8,2-4-87,-1 0-91,1-6-122</inkml:trace>
  <inkml:trace contextRef="#ctx0" brushRef="#br0" timeOffset="242492.9467">7864 12513 1,'0'0'52,"0"0"-20,0 0 26,0 0-14,0 0 4,0 0 3,0 0-44,22-28 13,-16 26 1,0 2-19,3 0 7,-2 0-9,2 0 0,3 0-2,-1 9-10,1 5 12,-1 2 2,-3-1-1,-5 3 22,2-1-14,-5-1 2,0 1 29,0-2-37,0-2 20,-8 1-16,2-3 5,1-1 9,-2-1-21,3-1 10,-2-4-3,3 1 1,1-4-8,1-1 0,1 0 1,0 0 15,0 0-5,0 0 16,0 0 19,0 0-38,0 0 13,0 0-14,0 0-4,0 0 21,0 0-23,0-5 5,0-2-4,0 0 6,0 2-8,0 3 0,0 2 5,0 0-5,0 0 0,0 0 0,0 0-2,0 0-1,0 0 3,0 0-8,0 0-16,0 0 23,1 2-14,4 7 15,-1-1 4,1 1 1,0-2-6,1-1 1,-1 1-4,6-5-3,2 1 8,-1-3-1,4 0 0,1 0 12,2-4-12,2-8 0,3-4 6,0 0-5,-2-2-1,-2 0 0,-4 0-5,-1-1 12,-3 1-10,-3-1 3,-3 1-2,-3 3 0,0 1 2,-3 6 0,0 2 5,0 2 1,0 3-7,0-1 1,0 2 0,0 0-1,0 0 2,0 0-1,0 0 9,0 0-4,0 0-10,0 0-2,0 11-10,0 7 12,4 2 6,0 4-1,1-3 1,1-2 2,0-2-3,3-3 0,-2-4-4,2-2-3,2-2 7,1-3-2,1-2-1,2-1 6,3 0-2,3 0-1,-2-4 10,-2-6 0,-3 0-9,-6-1 2,3 3 4,-5-3-2,-1 1-5,0-1 0,-4 1 1,1-1 1,-1 0 0,1-2-2,-1-2 0,1-2 4,-1 2-4,-1 3 0,0 3 1,0 3-11,0 2 10,0-1 0,0 2-5,0 0 13,-1 1-9,-1-1 1,1 3 0,1-1 5,0 1-5,0 0-12,0 0-2,12 3-1,9 9 15,4 0 0,2 0 0,3-1-1,2-4 1,6-1 0,-1-3 6,1-3 4,-7 0-10,-3 0 0,-2 0 0,-7 0 6,-7 0-5,-6 0-1,-3 0 14,-3-3-9,0-6 19,0-2-19,0 1-3,0 1 19,-6 3-7,-6 2 4,-4 4 6,-6 0-16,-4 4-9,0 17 1,3 4 0,7 3-3,9 0 3,7 0 0,0-4-2,7-3-7,13-6 6,8-4-5,2 0-3,0-4-5,0 0-32,-3-3-25,-7-4-224</inkml:trace>
  <inkml:trace contextRef="#ctx0" brushRef="#br0" timeOffset="243579.8713">9933 12400 222,'0'0'140,"0"0"-54,0 0-19,0 0 15,0 0-52,0 0 0,0 0-14,-73-48-15,51 48 9,-4 3-9,-4 15-1,-1 5 0,1 4 5,3 0-8,5 0 3,8-1 0,6-2 6,8-3-6,0-2 0,11-2 0,16-4-15,7-2 15,7-8 2,4-2-1,1-1-2,-4 0-19,-5 0-73,-13-6-134,-5 2-89</inkml:trace>
  <inkml:trace contextRef="#ctx0" brushRef="#br0" timeOffset="244882.9816">10309 12435 161,'0'0'101,"0"0"-35,0 0 19,0 0-36,0 0 52,0 0-54,-42-42-34,26 42 3,-8 0-7,-1 7-9,-4 10 0,5 4 5,0 1-8,4 3 3,6-1 0,4-3 9,5-2-4,4-2-5,1 0 0,0-4-15,0 0 8,13-2 3,2-4 4,6-1 6,-3-4 0,9-2-6,-2 0 0,2-3-6,-3-9-2,-5-3 8,-3 0 0,-3-3 1,-2-2 4,-3 1-5,-4-1 0,-1 3 8,-3 4-8,0 1 5,0 6 12,0 3 18,0 1-31,0 2 18,0 0-22,0 3-10,0 15 5,-1 4 5,1 2 0,0-3 5,0-5-5,4-4 0,4-3-1,4-3-7,0-3 4,2-3 4,6 0 0,4-4-7,1-14-2,2-2-4,-2-1 4,-5 2 2,1 0 4,-8 4 3,0 4 0,-2 3 2,-2 5 1,1 1-3,-1 2 0,2 0-19,1 8 10,-2 7 9,1 4 0,-3-1 12,0 2-3,-5-2-9,-1-4 0,1-1 7,-3-1-3,1-4-4,-1-2 2,0-3 6,0-2 3,0-1-11,0 0 0,0 0 8,0 0 4,0 0-9,0 0-1,0 0 6,0-3-1,0-2-7,0-5 0,0 0-5,0-2 4,0 1 1,3 1 0,4 2 6,-4 2 0,0 3-6,-3 3 0,0 0 3,0 0-3,0 0 1,0 0-1,2 0 16,-2 0-1,1-3-13,4-3-2,2-3 5,5-3-10,-1 2 5,2-1 0,-1 2 3,2-2 2,0 4-5,0-2 0,2 1-3,-1 2-2,0 2 5,-1 4 0,0 0-8,-3 0-2,1 10 6,0 8 1,-2 2 0,-2-2-4,0 0 9,0-1-2,1-2 8,3-4-1,-2 0-7,2-2 0,5-6 3,2-3-14,8 0 11,1 0-45,-4-6-125,-6-1-342</inkml:trace>
  <inkml:trace contextRef="#ctx0" brushRef="#br0" timeOffset="245900.9323">11180 12462 226,'0'0'124,"0"0"-77,0 0 6,0 0-25,0 0 20,0 0-5,55-59-19,-46 59 3,2 0-27,5 5 0,-1 13-5,3 2 11,-3 1-6,-5 0 0,1 0 3,-8-2 2,4-1-4,-5-1-1,-2-4 4,0-2 4,0-5-8,0-2 0,0-2 3,0-2 8,0 0-3,0 0 5,0-5 2,0-11-15,0-9 0,6 3-5,4-3 13,1 4-8,2 3 0,1 2 0,-1 7 0,-1 2 4,-3 4-8,3 3 3,1 0-7,2 0 0,0 4 8,1 10 0,-2-1-5,-1 4 10,-1-1-6,0 0 1,0-3 0,-1-1 0,-4-3 2,0-2-2,-1-2 3,-1-2 2,-1 0-7,2-3 2,2 0 0,4 0-1,1 0 1,2 0-56,0 0-81,-2-3-159</inkml:trace>
  <inkml:trace contextRef="#ctx0" brushRef="#br0" timeOffset="246733.822">11953 12412 174,'0'0'128,"0"0"-61,0 0-4,0 0-32,0 0-13,-88-1-7,67 22 3,-1 4-8,4 3 18,7-3-12,4-2 13,7-4-19,0-2-6,1-2 0,13-3 3,2-3-3,4-3 0,1-3 0,-2-2 17,-1-1-14,0 0 1,-2 0 7,-1-1 0,-1-9-11,-3-3 0,-5-2 4,-3-1-9,-1-2 0,-2 0 5,0 0-16,-2 1 4,-8 3-6,-5 2 11,1 5 7,-2 0 10,1 2-9,5 3 9,5 1 0,2 1-7,3 0-6,0 0 0,0 0-28,0 0 28,11 1-8,10 3 11,1-3 4,2-1 3,4 0 2,-1 0 12,2-8-19,-1-7 23,-1-4-22,-2-6 9,-1 0 24,-3-7-29,6-2 3,-5-2-10,-3-3 4,-5 1 15,-7-1-14,-5 3 13,-2 4 13,0 5-29,0 8 23,-2 6-13,-4 8 13,2 5 12,1 0-37,-3 16-1,-3 23 1,-1 15-9,0 8 5,7-2 4,3-6 0,0-7-2,0-6 2,6-11 0,10-5-2,4-8-2,6-5 2,3-4 2,4-6-20,0-2 14,-3 0-57,-2 0-3,-8-2-87,-7-6-221</inkml:trace>
  <inkml:trace contextRef="#ctx0" brushRef="#br0" timeOffset="247072.1137">11901 12281 311,'0'0'106,"0"0"-1,0 0-6,0 0-36,0 0-41,0 0-9,55-28-5,-7 17-4,3 4-4,2-1 6,-2 1-4,2-1-1,-3 2-1,-7 2 0,-6 1-7,-10 3-44,-12 0-71,-6 0-81,-9 0 1</inkml:trace>
  <inkml:trace contextRef="#ctx0" brushRef="#br0" timeOffset="250643.4826">13775 12359 95,'0'0'98,"0"0"-2,0 0 2,0 0-13,0 0-26,0 0-9,0 0-45,-20-47 10,10 40-5,-1 1-1,-1-1-2,-4 1-6,-2 0 1,-1 3 4,-4 1-6,0 2 0,1 0 0,-1 0 7,2 0-13,3 3 8,2 5-2,2 4 0,1 5-9,2 4 9,2 2-1,2 5 3,4-1-2,3 0 4,0-5-3,1 0-1,14-4-8,-1-5 8,5-2-6,-1-4 13,4-4-9,5-3 5,0 0 2,6 0 6,-2-12-2,-6-1-9,-2-3 0,-5-3 3,-2-1 4,-4-4-6,-1 0 0,-3-2 6,-3-2-1,-2-1-6,-1-1 0,-2-3 4,3 0-2,0 0-2,0 1 0,0-1 3,-3 5 9,1-1-10,-1 3 4,0 5-1,0 3 12,0 6-14,0 3-3,0 2 5,0 4 1,0 1-6,0 0 0,0 2-4,0 0-7,0 0 11,0 9-3,-1 16-6,-1 10 10,1 8-2,1 0 1,0 3 0,0-1-1,0-4 1,1-4 0,8 0 0,0-6 5,0-1-8,3-3 3,0-4 0,0-3-10,4-2 11,-1-7-1,3-1 4,3-6 3,-2-2-10,5-2 3,0 0-4,0 0-2,-2-9 6,1-3 0,-4-2 1,-4-1 5,-2 0-6,-4-3 0,-3-3-4,-3 0-4,-3 0 8,0 3 0,0 3-9,0 4 4,-6 5 4,-3 2-1,-3 2-28,0 2 29,2 0-8,-2 3 9,3 12-4,1 5-2,3 1 4,3 1 2,2 1-4,0-2-5,0-3 9,7-1 0,4-4-1,3-1 5,2-4-4,3-5 0,2-2 4,6-1 5,3 0-8,3-3 6,0-8-1,-2-2 5,0-4-11,-1-4 0,0-3 2,-2-3 0,-6-2 1,-3-2-3,-6-2 5,-4-3-2,-3-1-3,0-2 0,-6 0 4,0 0 1,0 1-1,0 4 14,-8 3 22,1 3-38,-1 5 6,4 5-8,1 8 0,0 2 4,2 7-2,-1 1-2,2 0 0,0 0-15,0 18 6,0 15 0,0 17 8,7 5-4,-1 6 9,0-3-4,-1-4 2,1-5 4,7-7-9,1-6 3,3-4-1,2-5 1,1-5 0,1-4 1,2-2 2,4-9 7,1-3-11,2-4 1,1 0 0,-1 0 11,1-10-11,-2-7 3,-3-2 0,-3-2 7,-4-3-12,-4-2 2,-4 1-3,-4-1-9,-3 2 16,-4 3-4,0 4 0,0 7-3,0 4 1,-7 1 2,3 5-11,-2 0 4,-1 0 3,3 8 4,1 11-1,3 5-2,0 0-2,0-1 5,1-2-1,7-3-6,4-3 7,0-3 0,0-5-1,7-2 3,1-3-2,7-2 0,1 0 2,-3 0-7,-1-5 5,-6-5-6,-3-3 0,-6 0-15,-3 0 4,-5-4-11,-1 2 8,0 1 15,-1 0 9,-8 1-4,1 0 3,-2-1 3,1 2-6,3 0 0,0 2 0,0 0 3,3 3-2,3 3-1,0 2 0,0 1-5,0-1 5,0 2-5,15-2 5,-1 2-5,3 0 7,-3 0-2,2 0 0,-1 11 6,1 4-7,-2 5 1,-2 1 0,-2 1 14,-1 2-9,-1-1 13,-1 0-11,1-5-1,-1-4-6,3-1 0,0-6 0,0-2 8,5-2-6,-2-3 7,7 0-3,-2-3-6,3-8-15,-4 2-88,-8-1-191</inkml:trace>
  <inkml:trace contextRef="#ctx0" brushRef="#br0" timeOffset="251151.4833">14366 12143 61,'0'0'121,"0"0"-27,0 0 24,0 0-10,0 0-51,0 0-49,0-13 1,23 13 4,7 0-8,3 0 3,6-1 7,1 0-7,3-2-5,11-2 1,3-1 0,4 1-4,-3 1-20,-13 1-200,-15 0-144</inkml:trace>
  <inkml:trace contextRef="#ctx0" brushRef="#br0" timeOffset="252247.8984">14885 12354 53,'0'0'63,"0"0"-47,0 0 33,0 0-23,0 0 5,0 0-3,33-42-17,-32 35 38,-1 3-16,0-3 9,0-1-6,0 0-27,0 1-9,-3 0 0,-3 2 8,2 0-15,-3 2 7,1 2 0,-5-1-11,0 2 8,-2 0 3,1 0 0,3 0 6,0 0-10,2 2 4,-2 7 0,1 3-6,-2 3 5,4 3 1,0 3 0,3 0 1,0 0 7,3 0 0,0-3-1,0-3 6,0 0-6,1-2-10,13-5 3,5 0-28,8-6-45,-2-2-113</inkml:trace>
  <inkml:trace contextRef="#ctx0" brushRef="#br0" timeOffset="253303.7483">14145 12165 18,'0'0'63,"0"0"-8,0 0 15,0 0-27,0 0-34,0 0-9,1 2 0,12 1 28,3 2 33,6-2-16,5 0-2,4-2-11,8-1-24,1 0 20,3 0-22,-2 0-4,-7-3-4,-7 0-37,-6 2-62,-9 1-123</inkml:trace>
  <inkml:trace contextRef="#ctx0" brushRef="#br0" timeOffset="255957.2021">15420 12278 7,'0'0'68,"0"0"-25,0 0 36,0 0 13,0 0-30,0 0 23,11-36-65,-11 32 17,3-1-19,1 2-13,2 1 8,3 2-13,0 0 0,3 0-11,1 11 9,-1 7 2,2 3-1,-4 3 18,-2 0-5,-4-2-12,2-3 0,-3-3 12,-2-2-7,1-3-5,-2-4 0,0-1 1,0-3 3,0-1-4,0-2 0,0 0 28,0 0-20,3 0-1,0-5 25,6-11-24,4-7 5,7-1-13,2-1 0,0 0-4,1 7 10,-4 3-6,-1 6 0,-4 3-5,-3 5-6,-3 1 11,1 0 0,0 3-12,4 10 10,-2 1 2,-2 2 0,0-1-3,-5 1-1,-2-3 4,-2-1 0,0-1-2,0-3 6,0 2-4,0-3 0,-3-3 9,1 0-10,1-4 1,1 0 0,0 0 11,0-2 0,4-13-11,11-7 0,8-1-8,-1 0 5,2 5 3,-6 6 0,-2 2-5,-2 5 10,-3 4-7,-2 1 2,2 0-17,1 0 9,-2 9 5,1 3 3,0 1 3,-1-1 1,-1 2-4,2-4 0,0 3 0,1-3-1,3-1 1,-2-2 0,3-2 3,3-2 1,1-3-4,4 0 0,1 0 12,0-6-5,-2-6-6,-2-4-1,-4 0 13,-2 0-5,-5 1-8,-4 0 0,-2 3 5,-4 3-5,0 1 3,0 5 1,0 0 39,0 3-39,0 0 12,0 0-16,0 0 3,0 0-16,0 2 10,0 11 3,0 6-5,0-1 7,0 0-2,0-5 0,6-1-5,2-1 0,4-2 5,4-2 0,3-2 5,4-2-1,2-3-4,2 0 0,0 0-29,0 0 27,-2-11-23,-2-1 10,-2-1 7,-2-1-5,-6 0 13,-2 4 0,-1 2 5,-2 2-5,-2 3 2,0 3 8,2 0-9,-2 0-1,4 2 0,-1 12 0,-1 1 3,-2 1 7,-1-1-10,-1 0 5,-1-3 3,1-2-3,-3-2-5,-1-5 0,0-1 5,3-2-4,-3 0 0,1 0 6,2-2 21,2-13-24,2-6 0,2-1-4,3 1 3,0 1-5,-1 6 2,0 2 0,1 5-1,2 4-2,1 3 2,1 0 1,2 0-9,0 0 2,3 7 7,0 4 0,0 1-2,-3 0 5,-1-2-3,-3 1 0,1-4 1,-3 0-4,3-1 3,0-4 0,2-2 3,4 0 7,0 0-10,3-7 0,-3-7 7,-1-5-6,-3-1-1,-3-2 0,-6 2-5,-5 2 5,-3 6 0,0 6 0,0 2 2,-10 4 2,-2 0-4,-1 0 0,-2 11-2,3 9-3,2 3 4,8 1-2,2 0 3,0-3-6,0-2 6,10-2 0,5-6-4,6-4 11,9-4-7,9-3 0,7 0-13,-1-3-25,-6-6-115,-11 2-172</inkml:trace>
  <inkml:trace contextRef="#ctx0" brushRef="#br0" timeOffset="256474.5438">16323 12063 317,'0'0'165,"0"0"-40,0 0-66,0 0-6,0 0-33,0 0-17,0-8 9,-2 8-12,2 0-5,0 0 3,0 0-120,0 8-233,0 1 85</inkml:trace>
  <inkml:trace contextRef="#ctx0" brushRef="#br0" timeOffset="257784.2429">18112 12182 14,'0'0'78,"0"0"-14,0 0 4,0 0 8,0 0 12,0 0-34,80-71-2,-69 68-24,-1 3-26,0 0-4,0 11-5,2 10 7,-1 4 13,-2 6-10,-2-3 10,-6-1-5,1-3-6,-2-4 23,0-5-24,4-3 4,-4-3-2,0-3 8,0-2-11,0-4 4,0 0 0,0 0 30,0 0-27,0 0 32,4-5-1,4-14-24,2-4-11,8-8-3,4 1 0,1 0 4,2 2-2,-2 3-2,2 5 0,-2 7 1,-1 4-5,-3 8 4,-4 1 0,1 0-12,-4 10 6,2 10 6,-5 1-1,-2 3 4,-1 0-8,1-3 5,-2-2 0,1-1-12,0-2-5,2-4-9,2-2-6,2-2-100,3-5-94,3-3-21</inkml:trace>
  <inkml:trace contextRef="#ctx0" brushRef="#br0" timeOffset="258938.8773">18983 12123 116,'0'0'66,"0"0"0,0 0-15,0 0-19,0 0 37,0 0-26,-81-25-17,67 25-12,-3 13-6,-2 8-8,2 5 17,-1-1-4,6 1 26,4-3-20,3-1-17,4-4 19,1-1-12,0-2-7,0-2-2,6 0-4,7-6-3,2-1 7,6-5 0,1-1 34,1 0-31,4 0 7,-2-8-10,-4-3 8,-2 1-5,-3-4-1,-2 2-2,-4-3 12,-2-3-8,-5 0-4,-3-2 0,0 1-16,0 2 14,0 5 2,0 3 0,0 1 5,0 4 1,0 1-6,0 0 0,4 0-14,5 0 3,6 0 11,3 3 0,1 0-8,1 0 9,-4 5-1,2 6 0,-4 1-7,-1 2 2,-3 1 5,0 0 0,-3 0-4,-1-1 8,-2-1-4,-1-1 0,2-1 7,-2-1-11,1 1 4,0-4 0,-1-1 7,2 1-6,1-3-1,0-4 0,0 0-2,4 0 2,4 0 2,5-9 4,2-8 9,0-1-12,1 0-3,-1 2 0,-6 1-3,-3 4 0,-3 1 3,-6 5 0,-3 0 7,0 4 3,0 1-10,0 0 7,0 0 5,2 0-24,1 3 1,1 12 11,4 1-2,2 2 7,0 1-5,7-4 0,-1-2 2,2-1-12,-1-2 13,-1-5-3,-1-2 3,1-1-1,-2-2-2,1 0 0,-3-6 8,-5-8-16,0-1 8,-4-1 0,-3-5-8,0-1 10,0-2-2,0 1 0,-3 2-1,-4 2-5,1 7 12,2 5 2,4 1 19,0 4-23,0 0-8,0 2 3,9 0-10,14 0 7,7 0 7,6 0-3,4 0 0,-1-5 7,-3-3-14,-8 4 1,-6-1-67,-9 5-14,-7 0-130,-6 0-15</inkml:trace>
  <inkml:trace contextRef="#ctx0" brushRef="#br0" timeOffset="319592.4593">21230 11661 92,'0'0'143,"0"0"-97,0 0 0,0 0 57,0 0-45,0 0 3,0 0-52,0 0-9,0 0-4,0 0 4,0 0 8,-28 105 29,13-55-30,-2 0 12,4-2-19,1-1 4,2-7 3,2-4-2,2-5-3,1-6-2,1-1 3,-2-4-4,3 0 1,-1-6-18,-1-2-1,4-1-55,1-6-45,0-5-58,0 0-36</inkml:trace>
  <inkml:trace contextRef="#ctx0" brushRef="#br0" timeOffset="319946.6793">21203 11713 35,'0'0'89,"0"0"-8,0 0-26,0 0-22,0 0 16,0 0 42,42-69-46,-33 69-22,4 11-23,2 19 11,1 14 9,-2 8 13,-2 6-4,0-3-1,-2-5-25,1-5 13,1-7-9,-3-6-2,0-5-7,-1-6 2,-2-3 0,-3-3 7,-1-3-7,-2-4 0,0-3-57,0-2-78,-3-3-83</inkml:trace>
  <inkml:trace contextRef="#ctx0" brushRef="#br0" timeOffset="320147.2152">21190 12024 147,'0'0'164,"0"0"-120,0 0-37,0 0 10,0 0 19,117-14-3,-79 14-19,-1 0-8,-7 0-12,-6 0-24,-11 0-148</inkml:trace>
  <inkml:trace contextRef="#ctx0" brushRef="#br0" timeOffset="321312.2021">22077 11988 151,'0'0'106,"0"0"-12,0 0-24,0 0 10,0 0-2,0 0-68,-76-42 16,66 42-26,-5 0 0,-5 13-7,-3 10 8,-3 5-1,5 1 0,3 1-6,6 0 3,4-3 3,3-4 0,5-2-6,0-5 4,0-2-3,12-4-2,3 0 7,4-7 6,-1-3-6,8 0 7,2-11 15,2-12-15,0-2-7,-7-2 0,-6-1-6,-5 5 1,-5 2 5,-2 7 0,-4 4 4,-1 3 5,0 4-9,0 3 25,0 0-23,0 0 17,0 0-19,0 17 0,0 5-14,-1 3 22,1-3-8,0-4 0,0-1-13,1-5 1,7-3 12,5-1 0,2-8 9,6 0 2,4 0-11,4-8 0,2-12-23,3-3 15,1-3-5,-4-1 13,-3 2-14,-5 6 21,-8 4-7,-5 6 1,-4 5 7,-3 2 24,-2 2-32,5 0-4,1 13-9,4 5 25,-2 2-12,-1-1 0,-2 1 14,-2-2-9,0-1-5,-4-4 1,0-2 6,0-3 0,0-6-7,0 1 0,2-3 8,3 0-10,1-4 4,4-13-4,2-1 2,0-1-21,-3 0 21,3 3 0,-2 1 1,3 3-5,1 1 4,1 3 0,1 0-1,1 3 6,-2 5-5,-2 0 0,1 5-20,-4 8 10,2 4 5,-2-2 5,0 3 0,-2-1 5,1 1-5,-1-2 0,-1-1 3,4-1-11,-2-2 8,1-3-13,3-3-38,1-3-81,2-3-39,-1 0-34</inkml:trace>
  <inkml:trace contextRef="#ctx0" brushRef="#br0" timeOffset="321929.4582">23074 12013 126,'0'0'182,"0"0"-88,0 0-44,0 0 5,0 0-33,0 0 24,-31-34-6,25 34-40,-5 0 0,-2 16-2,-1 4 6,1 4-7,2 0 3,4-1 0,2-2-3,4-3 1,1-4 2,0-3-2,0 0 1,4-4-3,5 0 4,2-6 0,4-1 8,1 0 3,4 0-11,0-12 0,-1-3 8,-2-4-1,-2-3-5,0-6-2,-4-3 7,0-5 1,-2-4-8,-3-2 0,-2-3 4,-3 1 2,-1 1-3,0 4 20,0 6 29,0 8-41,-3 8 30,-2 7-20,1 7-16,2 3 19,-2 0-24,-2 21-10,0 18 2,-1 13 0,5 6 4,2-3 4,0-8-1,6-5-7,12-4 9,0-7-1,3-3 0,3-6-32,-2-5-16,4-9-54,-4-6-214</inkml:trace>
  <inkml:trace contextRef="#ctx0" brushRef="#br0" timeOffset="322615.3386">24111 11742 288,'0'0'147,"0"0"-27,0 0-79,0 0-9,0 0-32,0 0-6,-9 44 6,3 0 10,-1 5 32,-1 4-21,2-1-17,3-6 20,1-6-24,2-6 0,0-6 1,0-2 6,8-6-8,1-7 1,2-1-36,2-6-13,2-6-115,1 0-99</inkml:trace>
  <inkml:trace contextRef="#ctx0" brushRef="#br0" timeOffset="323238.9982">24133 11752 131,'0'0'165,"0"0"-66,0 0-14,0 0-12,0 0-30,20-88-3,-3 81-34,7 4 2,3 3-2,6 0 0,3 19-10,-3 10 4,-5 6-9,-10 2-4,-8 2 11,-10-1 2,0-2 1,-22-2 17,-11-2-16,-8-5-2,5-7 9,4-5-3,10-7-4,7-4 3,6-4 7,3 0-5,6-1 1,0-15-8,0 0 3,9-1-6,9 5 5,3 4-2,4 8 0,-1 0-2,1 4 0,2 14-3,-6 4 2,-2 3-7,-5-2 10,-6 1 0,-1-1-4,-7 0 5,0-2-1,0 0 0,-7-3 0,-4-1 14,-4-4-14,-6-1 7,-3-3 10,1-4-9,-2-4-9,6-1 1,0 0 0,4-11-7,0-2 3,4 0-27,4 2 6,1 4-45,2 2-12,2 0-130,2 1-83</inkml:trace>
  <inkml:trace contextRef="#ctx0" brushRef="#br0" timeOffset="325406.8987">25309 11982 16,'0'0'131,"0"0"-43,0 0 10,0 0 1,0 0-5,0 0-38,1-17-49,-1 17-7,0 12-9,0 9-2,0 4 18,0 0-10,0-1 3,0-3 0,6-3-1,2-3 2,2-4-1,1-4 0,1-2 8,5-4-8,3-1 0,1 0 4,0-13-9,-2-5-24,-7-2 19,0-1 1,-3 5 13,-5 1-6,-1 5 2,-3 6 0,0 2 35,0 2-35,0 0-6,0 5-6,0 10 1,0 3 6,0 0 5,6-1 0,2-2-4,2-5 11,-1 0-7,5-5 2,2-2 6,5-3 2,4 0-8,7 0-1,-1-7 11,-3-5-10,-7-2-2,-5-1 4,-10 0 7,-3-1-16,-3-3 5,0 3 0,0-2 33,-9 3-30,-2-1 20,2 3-7,3 3-4,1 1-2,5 4-10,0 1 0,0 0 6,0 3-5,0 1-1,0 0 0,0 0-2,12-2-4,2 2 6,5 0 0,-1 0-1,-3 0 6,1 0-5,-7 0 0,-1 0-3,-5 0-6,1 0 9,-2 0 0,-1 3-8,3 4-8,-2 3 16,1 4 0,0 1-8,-2 1 4,3-1 4,0 0 0,1-4 1,2 1 0,2-3-1,3-2 0,9-2 10,7 0-13,8-4 3,4-1 0,0 0 2,-7 0 3,-7-3-5,-2-7 0,-7-4 7,-2-4-8,-1-6 1,-7-4 0,1-6 19,-2-6-10,2-4 14,0-2-23,-2 0 6,-3 4-11,-1 3 8,-2 9-3,0 9 28,0 8-18,0 7-5,0 6-5,-2 0-2,-4 11-5,-3 22-4,-4 13 11,2 6 1,2 2 2,5-2-3,4-5 0,0-4-3,1-7-8,14-5 11,4-5 0,3-7 2,6-5 3,2-6-5,6-8 0,2 0-2,-1-12-8,-1-14-4,-4-5 14,-4-7-16,-7-3 18,-8-1-2,-7 1 0,-4-3 3,-2 4-5,0 1 4,0 6 7,0 7 25,-3 8-30,0 9 14,0 4-8,1 5 1,-2 2-22,-2 27 1,-3 14 10,-3 13-2,3 1 6,-3 0-4,5-2 0,2-7-2,1-6 0,1-9 2,1-7 0,2-5-2,0-10 6,0-2-4,0-8 0,0-1 2,0 0-2,8-11 4,11-14 6,2-2-10,1-2-37,-6 8 37,-5 6 0,-2 6 3,-1 6-13,0 3 10,1 0 0,1 0-8,3 7-1,0 7 9,5 1-1,-3 1-1,1 1-4,1 0 6,-1-2 0,-1 0 0,0-3 7,-3-3-7,1-2 0,1-1-30,0-3-5,-1-3-81,-6 0-120</inkml:trace>
  <inkml:trace contextRef="#ctx0" brushRef="#br0" timeOffset="325761.1259">25943 11850 139,'0'0'212,"0"0"-128,0 0-36,0 0-2,87-40 32,-46 29-37,4 3-15,6-2-1,1 2-18,2 1-7,-4 4 0,-5 2-18,-7 1 7,-12 0-135,-9 0-201</inkml:trace>
  <inkml:trace contextRef="#ctx0" brushRef="#br0" timeOffset="326008.5476">25815 11681 493,'0'0'113,"0"0"-42,0 0-70,0 0 11,0 0-12,0 0-12,-3-23 6,3 23-208,0 10-244</inkml:trace>
  <inkml:trace contextRef="#ctx0" brushRef="#br0" timeOffset="327665.6195">27659 12123 247,'0'0'157,"0"0"-153,0 0-8,0 0-12,0 0 16,0 0 0,17 14 2,2-12 23,1-2 0,3 0-22,1 0 17,1 0-18,3-4 2,-1-8 5,-2-3-2,-2-5-7,-5-2 0,-5-5 1,-4-5 15,-4-2-16,-5-3 5,1 0 23,-1-1-19,0 4 1,0-1-8,0 3 9,0 2-2,0 6-3,0 6 7,0 5 9,0 3-19,0 6 13,0 1-15,0 3 10,0 0-22,-3 5 10,-1 17 1,-2 13-13,0 8 18,1 1-5,2 1 0,3-3 0,0-4 0,0-3 0,5-5 0,8-4-1,4-5 9,7-5-8,2-6 0,6-3 1,1-6 14,-1-1-15,0 0 2,-4-1-2,-1-13 7,-3-4-7,-8-4 0,4-9 3,-1-5-10,-4-5 11,4-3-4,-2 0 0,-4 0 5,-2 5-8,-4 3 3,-7 9 0,0 7 7,0 8 4,0 7 4,0 4 13,0 1-25,0 0-6,-1 20-11,-7 19 0,-3 12 13,1 6 2,-2 1 3,8-6-3,1-5 3,1-9-6,2-7 2,0-8-2,0-7 2,0-7 0,0-5 2,0-2-2,0-2 13,8 0-13,2-18 6,9-7 2,3-6-13,-3 0 12,-3 3-7,-4 7 0,-3 5 6,-3 6-9,1 4 3,3 2-4,2 4-7,5 0 6,9 10 5,-3 8-2,2 3-11,-3-2 11,0 2 2,-2-1 0,-1-3-3,2-4 6,0-3-3,4-2 7,4-3-1,2-5-6,2 0 0,-2-3 0,-7-12-7,-8-2 8,-10-4-1,-6-3 0,0-1-18,-4 3 16,-11 4-2,0 3 4,2 6 36,5 3-13,3 3-2,2 3-21,0 0-14,3 16 10,0 7-2,0 1-9,8-1 13,13-2-3,3-2-6,4-5-4,2-2-50,0-4 2,-5-5-105,-7-3-220</inkml:trace>
  <inkml:trace contextRef="#ctx0" brushRef="#br0" timeOffset="328182.4699">27714 11839 211,'0'0'177,"0"0"-130,0 0-24,0 0-16,0 0 3,89 0 4,-44-5 3,4-1-15,-1 0 11,-2 0-10,-4 2-6,0 2-20,-5 1-157,-6 1-56</inkml:trace>
  <inkml:trace contextRef="#ctx0" brushRef="#br0" timeOffset="331205.568">29595 11884 24,'0'0'164,"0"0"-91,0 0-8,0 0 22,0 0-60,0 0 0,12 0-15,-5 0-9,3 0 37,-1 0-36,2 0 2,1 0 16,4 0-18,1 0 10,2 0-13,4-9 8,2-3 1,2-3-10,-1-5 1,-3-2 1,-5-4-2,-3-4 0,-4-3-8,-5-2-4,-3-1 9,-2 1 3,-1 1-4,0 4-4,0 7 4,0 5 4,0 9 0,0 3 0,-1 6 16,1 0-16,-2 0-4,-4 14 1,-3 16-23,-4 15 19,-2 9 7,3 3 0,-3 0 20,4-1-4,3-5-5,-1-4 5,4-6-11,2-7-1,2-4-4,1-7 0,0-5 2,0-4-2,0-6 0,0-1 3,0-4 4,0-2-7,0 1 5,0-2-5,0 0 28,0-14-28,9-10 7,5-3-14,2-2-5,4 1 7,2 0 5,0 6-23,0 7 18,-1 5-10,-6 6 15,1 4-6,-2 0-8,2 0 1,-1 15 1,0 3-4,0 3 9,-3 2 1,1 0 6,1-2 4,-1-3 1,1-3-9,2-2 4,-3-2 0,5-2 4,0-6-1,6-3-1,3 0 4,0-6-5,-1-9-2,-4-3-7,-5-2-5,-6-1 8,-5 2-12,-6-1-20,0 3 32,0 6-24,-4 0 15,-7 4 13,-1 4-3,0 3 4,2 0 1,-1 3 4,-1 15-10,3 4 6,3 4-1,3 1 2,3 0 7,0-3-14,0-3 9,2-5-4,8 0 5,2-6 8,5-1-13,3-6 4,6-3-1,4 0 25,3 0-23,-3-7 1,-5-8 12,-3-3-14,-3-6 15,-4-2-11,-1-5 3,-2-4 3,-3-2-13,-2-4 15,2-1-3,-3-4-1,0 0-12,-1-1 0,-2 0 0,-2 5 33,-1 3-21,0 7 5,0 8 2,0 9-10,0 5-11,0 5 2,-3 3 0,3 2-2,0 0 2,-4 10-11,1 21 4,-3 17-6,-2 11 9,2 4 1,2-4 3,1-6 2,3-7-2,0-5 0,0-5-1,11-6 8,5-4-9,1-4 2,3-7 0,2-2 5,-1-8-3,0-5 7,1 0 1,1 0 3,0-8-13,-3-13 0,4-5 2,-2-1 3,-1-2-4,2 3-1,-9 3 4,0 0 5,-5-1-10,-2 1 1,-1-1 0,-4 2-7,1-2 11,0-1-4,-2 1 6,-1 0 3,0 2-11,0 7 2,0 2 0,0 7 14,0 5-8,0 0 4,0 1-10,0 0 0,0 0-2,0 1-5,-1 17-5,-8 12 7,-3 11 5,3 7 0,-2 6 0,1 2 5,4 1-5,-4 1 0,3-5 5,2-2 5,3-2-7,2-5-3,0-5 3,0-3 4,0-6-11,0-3 4,0-7 0,0-7 2,0-4 0,0-5-2,0-4 0,0 0 8,0 0-8,7-8 0,7-12 1,1-6-7,-6 2 6,1-1 0,-7-3 0,1 2 3,1-3-6,-3-3 3,7-2 0,1-4-1,6 0 1,4 2 0,1 8-1,-3 8 6,-3 8-9,-8 8 4,2 4-3,-1 0-8,-1 1 6,6 16-1,-4 2 1,0 2-3,-2 0 5,0-3 2,-7-2 1,0-3-3,0-2 8,0-4-5,-6-1 0,-3-1-9,-6-3 8,-7 0-18,-4-2-47,-4 0-82,5 0-69,5 0-38</inkml:trace>
  <inkml:trace contextRef="#ctx0" brushRef="#br0" timeOffset="332577.8469">31760 11894 224,'0'0'125,"0"0"-39,0 0 11,0 0-59,0 0 12,0 0-43,0 0 0,-39-25-13,23 48 6,2 3 0,-1 5 7,7-1-3,3-2-4,4-1 0,1-2-11,0-6 11,10-2 0,8-7 2,3-3 11,1-7-6,4 0-13,-3-3 6,-3-13-28,-7-4 20,-7-4-3,-6-2 11,0-3-15,0 2-9,-9-1 24,-1 7 0,-2 5 9,3 3 16,3 3-20,3 4 0,0 2 6,0 3-3,3 1-8,0 0 0,0 0-32,0 0 24,0 7-19,7 7 27,2-4 7,4 1-5,3-4-2,-1-3 0,6-2 7,2-2-4,3 0-2,-2-9 0,1-8 14,-3-5-5,-1-5-10,-7-6 0,-1-4 13,-5-3 6,-2-2 6,-3-5-17,0 3 20,-2 7-19,2 5-3,-3 13-6,0 7 10,0 6 18,0 4-14,0 2-11,0 0-6,0 21-13,-6 22 16,-4 21-2,-4 11 4,2 6-9,3-1 7,-1-2 0,4-4 2,1-1 8,4-6-10,1-5 0,0-5 5,0-7-12,0-3 7,7-8 0,4-6 3,-4-4 4,2-6-7,-1-6 0,0-3 7,-3-8-14,-3-3 7,-1-3 0,4 0 12,4-8-5,2-13-14,3-6-1,-3-6-29,-1-5 32,-6-2-26,-4-1 22,0-1-4,0 2-12,-1 3 18,-7 4 3,0 9-17,1 7 21,6 7 5,1 4 12,0 2 12,0 3-25,18 1-4,13 0 0,12 0-1,6 0-5,6 0 6,-2 3-9,-4 0-25,-5-1-153,-8-2-105</inkml:trace>
  <inkml:trace contextRef="#ctx0" brushRef="#br0" timeOffset="336217.3451">2348 14238 136,'0'0'92,"0"0"8,0 0-6,0 0-9,0 0 3,0 0-62,0 0 11,-9-33-26,1 32 4,0-1-25,-4 2 10,-2 0 0,-5 0-1,-5 10 8,2 8-7,-1 5 0,-1 3-2,2 2-3,5 4 5,4 3 0,4 4-4,3 2 2,6-1 2,0-2 0,0-5-7,14-6-2,2-5 9,8-4 0,-2-4 0,2-5 5,0-6-5,1-3 0,-2 0 11,4-10-22,-5-10 11,-3-4-25,-5-1 21,-7 0-22,-5 0 26,-2-3 0,0 2 0,-8-2-8,-7 4 8,-4 3-4,3 3-5,2 3-6,2 5 15,2 3 5,5 6 2,4-1 2,1 2-9,0 0-1,0 2-5,0 10-25,6 0 31,10-2-7,1-2 2,2-3 3,3-4 4,1-1 1,4 0 17,1-15-17,5-3-3,-5 0 0,-4 3-1,-6 2-2,-8 5 3,-4 3 0,-4 2 3,-2 3 5,0 0-8,0 0 4,0 0 5,0 0-18,0 9 2,0 11 7,0 6-3,0 0 9,1 2-6,2-4 0,2 1 1,2-1-8,-1-1 7,3-3 0,0-6-2,1-1 6,1-8-4,5-1 2,-2-4 4,5 0 13,-1-11-14,0-7 0,-1 0 0,-1-2-1,-7 2-4,1 0 0,-7 1 0,0 3-3,-3 0 4,0 5-1,0 3 9,0 3 3,0 3-12,0 0 4,0 0-4,0 5-6,0 8-5,0 7 11,0 1-2,0 0 5,0-2-6,3 0 3,8-6-14,2-1 9,2-4 6,6-7-1,0-1 9,6 0-8,-2-3-2,-1-9 1,-5-3 0,-2-2-3,-3-2 4,-3-5-1,-5-3 11,-3-6-1,3-6-6,-2-2 4,-1-9-4,-1-1 29,-2-2-32,0 3 20,0 8 7,-5 8-22,-5 10 17,4 7-23,3 7 10,0 7 10,3 1-11,-2 2-8,2 0-1,0 27-22,0 21 14,8 17 6,10 10 2,-3-1 0,1-10 1,2-12-1,0-8 1,0-10 1,4-5-2,2-8 0,3-4-1,0-9-6,1-6 7,8-2-51,-2-10-41,-4-19-368</inkml:trace>
  <inkml:trace contextRef="#ctx0" brushRef="#br0" timeOffset="336502.3581">2767 14310 279,'0'0'147,"0"0"-121,0 0-25,0 0 16,0 0-7,103-39 8,-54 26 13,5-1-26,0 2 1,1 2-6,-3 3-9,-10 7-7,-11 0-162,-10 0-92</inkml:trace>
  <inkml:trace contextRef="#ctx0" brushRef="#br0" timeOffset="337172.9621">3537 14149 283,'0'0'106,"0"0"4,0 0-29,0 0-18,0 0-3,0 0-60,-18-4-2,18 43-10,0 15 2,0 8 10,0 0 2,0-1-2,0-2 26,0-6-18,0-4 4,2-8-5,2-5 1,3-4-11,-2-4 3,1-1-7,-3-4 4,3-7-14,1-5-54,1-8-81,1-3-146</inkml:trace>
  <inkml:trace contextRef="#ctx0" brushRef="#br0" timeOffset="338407.5715">3592 14349 1,'0'0'150,"0"0"-107,0 0-36,0 0 67,61-81 6,-44 74-59,-1 5-2,4 2-18,-1 0-2,-1 17-2,-5 2-19,-2 4 22,-8 0 4,-3 0 0,0 1 12,-6 1 6,-12-3 2,-3-2-11,-1-2-10,-2-3 7,4-5-10,1-2 2,7-5 6,0-3-3,6 0 19,3 0 29,0 0-16,3 0 7,0 0-44,0 0-14,0 0-5,9 0 6,9 0 13,4 0 6,1 0-1,10 0 1,2 0-6,1-3 0,3-5-4,0-4-7,-2 2-63,-1-4-8,-8-3 0,-4 1 44,-6-4 37,-6 2-3,-3 2 4,-8 1 6,-1 1 36,2 2 37,-2 3-57,0 2 0,0 2 29,0 2 3,0 2 13,0 1-43,0 0 10,0 0-34,0 0-14,0 6 1,0 10 0,0 5 13,0 1 10,7-3-10,2-1 0,3-2 0,0-2-15,0-3 10,3-4-4,0-2 9,1-4-18,-2-1 15,-1 0-5,1 0 8,-1-7 0,-4-8 2,-3-2-2,3-1 0,-5 0 10,-2 2-1,-2-1-9,0 3 12,0 4-2,0 4 9,0 1-6,0 4-6,0 1 9,0 0-16,0 0-15,0 10 0,0 10 7,6 3 6,6 1 2,-3 0 0,10-5 4,0-1-4,0-6 0,-2-3-1,0-6 0,4-3-1,1 0 4,0-7-1,-2-8 15,-1-5-10,-2-2-6,-1 1 0,-1-3 5,-2-1-11,-2 0 6,-2-4 0,-2 1 0,-2-4 7,-4-4-7,1-2 0,-2-1 2,0-3-3,0 1 1,0 5 0,-3 6 35,-2 6-33,2 8 20,-1 3-22,1 8 15,0 3-11,3 2-4,0 0-3,0 23-4,0 20-23,0 16 30,10 6 0,-1-2 7,0-11-8,4-6 1,-2-7 0,7-9 1,-3-6 1,1-4-2,1-7 0,0-4 4,5-7-23,4-2 19,6-5-55,-1-14-108,-7-2-368</inkml:trace>
  <inkml:trace contextRef="#ctx0" brushRef="#br0" timeOffset="338770.7148">4325 14112 281,'0'0'123,"0"0"-77,0 0 69,0 0-43,0 0-42,0 0-30,7-9-19,14 9 19,11-2 8,6-4-8,4-1 6,0-1 5,1 2-11,-3 5 0,-1-1 4,-4 2-18,-7 0 4,-3 0-119,-6 0-75,-8 6-79</inkml:trace>
  <inkml:trace contextRef="#ctx0" brushRef="#br0" timeOffset="339266.2071">5054 14414 545,'0'0'201,"0"0"-156,0 0 4,0 0-8,0 0-38,0 0 12,0-31-15,0 31-5,0 0-23,0 0-96,0 0-195</inkml:trace>
  <inkml:trace contextRef="#ctx0" brushRef="#br0" timeOffset="347528.7853">6109 13799 119,'0'0'139,"0"0"-34,0 0-22,0 0-11,0 0-3,0 0-40,0 0-28,2-5-1,2 15-20,0 11 20,1 8 26,-2 6-5,0 4 12,0 3-24,0 2 0,0-2-2,0-3-1,1-1-6,-2-8 0,-1-2 1,-1-1-11,0-1 5,0-3-34,0-2-40,0-3-91,0-4-55,5-9 57</inkml:trace>
  <inkml:trace contextRef="#ctx0" brushRef="#br0" timeOffset="348029.9435">6124 14059 95,'0'0'203,"0"0"-127,0 0-73,0 0 20,0 0-21,0 0 0,63-47 17,-38 46-15,0 1 6,-2 0 5,1 0-8,-2 0-7,-4-3 0,0-6 1,-3 0 8,-3-3-2,-3-2 0,-5-3 10,-2-2-16,-2-4 50,0-1 7,0 0-38,0 0 7,-3 3-24,0 5 10,-2 4 11,4 6-14,-1 6 31,2 0-26,-1 0-15,1 3-1,0 19-25,0 11 26,0 11 1,1 2 4,5 3-7,-1-4 2,1-3 0,2-3 7,-3-6-5,1-4-1,0-6-1,2-4-28,3-4-34,3-6-89,4-5 68,0-2-88</inkml:trace>
  <inkml:trace contextRef="#ctx0" brushRef="#br0" timeOffset="348994.775">6621 14112 364,'0'0'98,"0"0"-84,0 0-8,0 0 18,0 0-22,0 0 4,36-18 19,-17 9-18,-2-1 1,-1 3 5,-3-2-8,2-1 0,2-4-5,-4 0 3,-1-1 6,-4-1-9,-5-1 5,-3-1-5,0 3 0,-5 3-2,-10 2-3,-1 5 6,-4 4-7,1 1 10,0 0-4,-1 11 0,4 10-9,2 4 9,4 6-1,4 2 8,3 1-3,3-3-1,0-4 6,3-6-9,10-1 2,1-5-2,3-3 0,0-5 2,5-3 9,2-4-9,4 0 12,2-4-14,0-9-5,-4-2 3,-2-2 0,-4-4-11,-3-1 7,1-4-21,-1 0 18,-6 4 4,1 5 10,-5 2 3,-1 5 12,-1 2-11,-2 2 38,0 4-33,0 2-5,3 0-9,7 0-28,2 13 25,0 5 2,-3 2 2,0 2-7,-5 0 13,-1 1-7,-1-4 0,-4-1 17,1-4-22,-2-2 7,0-3-2,0-6 12,0-1-7,0-2-5,0 0 10,1 0-5,1-3 18,1-9-1,-3-8-18,10-3-8,1-3 8,2-6-4,2 2 0,6 1 4,-3 5-7,1 6 3,-2 6 0,-1 5-7,-2 5 7,0 2-1,-3 0 0,4 6-20,-3 9 15,-2 5 6,-1 2 0,-6 2-6,3 1 15,-3-3-9,5-1 0,-1-1-6,0-4-2,2-1-45,3-6-72,0-7-110</inkml:trace>
  <inkml:trace contextRef="#ctx0" brushRef="#br0" timeOffset="349818.5623">7649 13912 67,'0'0'178,"0"0"-71,0 0-9,0 0-3,0 0-52,0 0 5,0-20-39,-5 18-4,-2 2-2,-2 0 3,-6 0-6,0 17 0,-1 4 0,-1 5-3,5 5 3,3 4 0,2 1 8,5-3-6,2-5-2,0-5 0,2-3-22,11-4 16,2-4 6,6-3 0,3-2 3,1-7 5,4 0-4,0 0-4,0-4 11,-1-6-5,-4-2-6,-3-5 0,4-2-1,-4-6-3,-3-1-4,-3-5-11,-6-2 4,-1 3 6,-7 0 9,-1 6 0,0 4-4,-6 7 15,-5 5-3,-2 5 13,1 2-12,-1 1 18,2 0-27,1 18 0,0 12-6,2 4 7,5 4-1,3-3 0,0-3-9,6-7-1,9-4 7,0-6 3,7-3-1,3-5 14,2-5-13,0 0 0,0-1-49,-3 1-99,-5-1-147</inkml:trace>
  <inkml:trace contextRef="#ctx0" brushRef="#br0" timeOffset="352743.5894">8923 14036 81,'0'0'126,"0"0"-126,0 0-10,0 0 10,0 0 28,0 0-15,13 27 24,-5-23 0,4-3-18,-2-1 18,3 0-17,1 0 2,4-1 17,-2-13-30,4-4 5,-4-5-14,2-2 4,3-4 2,-5-3-2,-1-2 1,0-2 0,-6 0 2,-3 0-5,-6 1 1,0 2-2,0 3 48,0 1-33,-7 3 3,-4 4 22,-1 4-36,3 4 22,2 5-26,2 6 2,4 3 13,-1 0-6,2 0 0,-1 15-10,-2 17-19,1 11 19,1 9 0,1 1 0,0-6 9,0-3-9,0-6 7,9-7-6,3 0 2,6-6-4,4-2 1,-1-4 0,4-5 3,4-5-2,-1-5 5,8-4-6,0 0-21,0-7 16,5-13-11,-5-4 8,-2-5 4,-5 1 4,-9-4-7,-6-1 1,-2 0-5,-5 0 11,-5 3 0,-2 0 0,0 3-3,0 1 10,-10 3-6,-1 4 21,2 2-18,3 4 6,0 2 1,3 6-8,2 0 16,-1 3-13,-1 1-6,3-1 5,-1 2 8,1 0-12,-2 0-1,2 0 0,0 0-11,-1 0 9,1 3-3,-2 15 1,1 8 1,-2 10 1,1 5 2,-1 3 0,3-3 7,0-1-2,0-6-5,0-4 0,0-4 3,0-2-4,0-4 1,0-5 0,0-3 1,0-6 1,0-3-2,0-3 0,0 0 4,0 0-14,6-2 10,2-14-9,4-7-3,1 1-28,4 0 40,-4 8-4,-4 1-4,0 3 4,0 2 4,0 2 0,0 2-9,4 1 9,1 3 0,3 0-4,1 0-14,3 0 12,0 13 1,-3 1 5,1 3-10,-2 1 14,1-2-4,1 0 0,-4-2 1,1 0-3,-1-4 2,3-2 0,0-4 4,6-4 6,0 0-10,-2 0 0,2-4 12,-6-8-15,-1-2 3,-6-1 0,-2-3 12,-4-3-10,-4-2-4,-1 1-3,0 1-18,0 2 16,-3 8 7,-4 1 0,-2 6 1,0 4 0,2 0-1,-1 0 0,2 6-5,1 9 3,0 6 2,3 2 0,2 3 5,0-2 2,0-2-7,5-1 0,5-1 15,4-5-16,-1-3 1,2-5 0,3-4 11,3-3 0,3 0-4,-1 0-7,0-9 14,-5-6-10,-2-3-4,-5-1 2,-2-5 10,-2-1-5,-1-2-7,-3-1 0,-3-1-2,0 4-1,0 2 3,0 5 0,0 6 6,-6 3 6,1 3-7,0 3 9,3 3-9,1 0 10,1 0-15,0 0 0,0 0-7,0 1-4,0 10 10,1 1-1,9-1-17,2-3 13,5 2 8,-1-6-2,5 2 10,3-3-4,-3 0-6,6 0 0,-5-1 0,2-1-6,-6 2 6,-3 0 0,-2 3-3,-1 0-3,-3 3-1,-1 2 0,-7 2-9,2 2 9,-3 3 7,0 2 0,0 1 1,0-2 2,0-1-3,0-2 0,0-3 5,0-2 2,0-2-7,9-5 2,6-2 5,9-2-3,7 0 8,6-3-12,2-11 11,-4-2-7,-4-4-4,0-4 0,1-3 0,-7-3-9,-3 2-23,-10 2-16,-8 4-6,-4 9 51,0 5 3,-13 5 16,-2 3 27,-1 0-40,2 5 6,-3 11-9,4 5 0,5 2 7,6 3-6,2-3-1,2-2 0,14-3-1,9-6 1,-1-5 0,7-4-9,2-3 8,2 0-74,-4-4-207</inkml:trace>
  <inkml:trace contextRef="#ctx0" brushRef="#br0" timeOffset="353612.1471">8907 13779 79,'0'0'65,"0"0"3,0 0 3,0 0 4,0 0-31,0 0-26,0-11 3,10 8-17,9-2 5,7 0 10,2-1-13,8 0 15,0 0-18,1 0 1,6-2 3,-1 2-6,3 1-1,-8 1 0,-1 1-83,-8 2-70,-10-1-23</inkml:trace>
  <inkml:trace contextRef="#ctx0" brushRef="#br0" timeOffset="446875.5047">11986 13841 107,'0'-2'92,"0"1"-5,0 1 4,0 0-16,0 0 9,0 0-43,0-2-23,0 2-13,0 0-5,0 0-4,0 0-10,0 0 14,0 0-6,12 0 15,1 0-8,5 0 17,0 0-14,3-3 8,-3-7-12,4-1 4,-1-2 1,0-2-5,-3-1 0,0 1-1,-5 0-18,-5 6 18,-3 3 1,-5 4 0,0 2 10,0 0 3,0 0 2,0 0-11,0 0-4,0 0-5,-5 13-2,-1 5 7,0 1 0,4 1 3,2-4-3,0-2 0,0 0-5,3-3 5,6 0-2,4-2 2,0 1 0,1-5 2,0 0 0,2-5-2,2 0 5,6 0-5,6-9 0,1-9 3,4-8 4,-3-4-7,-3-5-12,-4 4 1,-4 4-9,-9 7 17,-6 6 2,-5 7 1,-1 4 18,0 3-5,0 0 10,0 0-20,0 0-3,3 4-18,6 10 11,2 1 7,-2 0 13,2-1-11,-3 0 5,1-3-2,-4 3 1,-1-2-12,-2 1 6,-2 1 0,0 1 7,0 3-6,-5-1-1,-10 1 0,-1-2-34,-2-2-11,-3-2-62,0-6-109</inkml:trace>
  <inkml:trace contextRef="#ctx0" brushRef="#br0" timeOffset="447153.3755">12351 13547 467,'0'0'49,"0"0"-41,0 0-3,0 0-5,0 0 2,0 0-8,0-18 6,0 18-60,0 0-156,-1 5 3</inkml:trace>
  <inkml:trace contextRef="#ctx0" brushRef="#br0" timeOffset="448432.4437">14101 13428 143,'0'0'155,"0"0"-58,0 0-33,0 0 15,0 0-28,0 0-16,0-21-16,0 21-19,0 0-1,0 2-18,0 14 4,0 13 15,0 9 3,0 5 6,-3 4 9,0 0-11,3-4 1,0-5-8,0-6 4,0-9-4,0-4 0,0-6 0,0-3 3,5-3 3,2-1-6,1-3 0,10-3 4,5 0 10,7-3-10,5-10 0,-1 2 1,-3 0 1,-5 5-9,-7 1 3,-6 5-56,-3 0-56,-6 2-146,-4 7 20</inkml:trace>
  <inkml:trace contextRef="#ctx0" brushRef="#br0" timeOffset="448996.1937">14792 13448 100,'0'0'114,"0"0"-27,0 0-44,0 0 29,0 0-25,0 0-7,-81-46 9,64 46-46,-4 13-3,1 12 0,-3 10 0,0 7 26,7 2-19,2 3 7,11-7-5,3-4-2,0-4-8,15-8 1,6-4 0,9-7 11,7-5-10,5-5 20,0-3 11,4-2-30,-7-15 16,-3-6-2,-6-5-10,-8-3 16,-7-4-18,-8-3 11,-7 2-15,0-2 2,-12 5-7,-9 4 4,-4 5-31,3 7 21,3 7-21,2 8-18,2 2-19,5 1-128,0 14-30</inkml:trace>
  <inkml:trace contextRef="#ctx0" brushRef="#br0" timeOffset="449535.0694">15393 13437 298,'0'0'135,"0"0"-81,0 0-17,-9-77 7,-4 64-2,-1 4-7,-3 8-27,-4 1 4,-2 0-12,-4 11 0,4 7 0,4 3 2,3 4-7,9 0 5,4 4-2,3 1-7,0 2 9,6-1 0,10-2-1,5-2 0,1-3 1,0-3 0,-2-3 1,0-2 0,-7-2 5,-4 1-6,0-1 0,-6-1 2,-3 4-2,0-2 0,0 2 3,-15-2 7,-7-2-9,-10-1 3,-3-5 1,-4 0 8,0-3-16,3-2 3,2-2 0,4 0-8,5 0-1,8 0-34,11-6-75,6-6-129</inkml:trace>
  <inkml:trace contextRef="#ctx0" brushRef="#br0" timeOffset="450130.1602">15719 13423 84,'0'0'97,"0"0"-4,0 0-16,0 0-31,0 0 43,0 0-50,-69-76-12,44 76-11,-2 0-12,0 1-4,-2 13 0,6 3-5,0 5-1,5 4 6,4 4 0,4 0 7,7 1-2,3 1-5,0-5 0,8 1-10,14-3 10,8-3 2,3-2-1,1-2 13,-2-1-8,-9-1-6,-6-1 0,-4 2 2,-10-2-5,-1 0 6,-2-1-1,-3-1 36,-16-1-35,-7-3 22,-1-3-4,-2-1-6,3-5-5,-1 0-10,2 0 0,0 0-3,-1 0-18,1-3-41,5 0-87,1-2-164</inkml:trace>
  <inkml:trace contextRef="#ctx0" brushRef="#br0" timeOffset="451471.2088">16675 13371 53,'0'0'65,"0"0"29,0 0-17,0 0 5,0 0 7,0 0-37,-18-54 3,10 49-7,-2 2-46,1 3 5,-4 0-7,-1 0 0,1 17-7,-3 7 7,2 7 0,1 7-2,4 3 4,4-1-3,5-1 1,0-5-1,0-6-7,12-3 12,8-7-4,0-4 3,4-4 8,6-8-11,6-2 13,3 0-3,-3-10 19,-4-6-7,-5-2-9,-7-3 12,-4-5-20,-8 0 15,-8-2-20,0-1 6,-2-1-6,-15 3 4,-5 1-4,1 5 0,0 5-3,1 5-4,0 5-30,5 6-28,0 0-18,6 0-141,8 3-80</inkml:trace>
  <inkml:trace contextRef="#ctx0" brushRef="#br0" timeOffset="452072.7306">17072 13353 167,'0'0'94,"0"0"-6,0 0-16,0 0-15,0 0 28,0 0-19,0-30-31,0 30-32,0 15-3,0 15-4,2 7 4,-2 6 3,1-2 18,-1-5-2,3-5-18,-3-4 16,1-1-12,2-2-3,-1-3-2,1-3 6,0-3-16,1-4 8,1-4-52,5-5-29,1-2-110,1-5-41</inkml:trace>
  <inkml:trace contextRef="#ctx0" brushRef="#br0" timeOffset="452319.8051">17126 13344 235,'0'0'73,"0"0"-43,0 0 0,0 0 0,0 0 31,35-84-45,-12 73 9,0 5-23,0 2 10,1 4-15,-2 0 3,0 0-10,-3 11-21,-3 6-131,-9 0-59</inkml:trace>
  <inkml:trace contextRef="#ctx0" brushRef="#br0" timeOffset="452535.964">17057 13503 61,'0'0'87,"0"0"-78,0 0 102,0 0 0,115-7-71,-75 0-9,-1-1-31,-5 5 3,-7 1-9,-9 2-104,-11 0-154</inkml:trace>
  <inkml:trace contextRef="#ctx0" brushRef="#br0" timeOffset="453444.3136">18109 13371 260,'0'0'157,"0"0"-82,0 0-45,0 0-28,0 0 29,0 0-9,62-30-9,-33 26 1,-1-1-5,0 3-9,-1 1 0,-4-1 0,-2 2-17,-4 0-21,-6 0-100,-8 0-108</inkml:trace>
  <inkml:trace contextRef="#ctx0" brushRef="#br0" timeOffset="453691.6445">18227 13326 7,'0'0'201,"0"0"-88,0 0-83,0 0-30,0 0 0,0 0 64,-24 83-13,22-52-16,2 1 25,0-4-53,0 1 5,0-2-12,0-3 3,0 1 6,0-1-9,0-4-37,0 0-51,-7-3-99,-3-9 19</inkml:trace>
  <inkml:trace contextRef="#ctx0" brushRef="#br0" timeOffset="453892.1851">18048 13698 345,'0'0'154,"0"0"-95,0 0-13,0 0-35,0 0-3,0 0-3,94-29-3,-48 26-2,-6 0 0,-4 2-3,-3-1-15,-5 2-79,-3 0-117,-2 0-77</inkml:trace>
  <inkml:trace contextRef="#ctx0" brushRef="#br0" timeOffset="454316.2958">18671 13294 151,'0'0'149,"0"0"-55,0 0-51,0 0-43,0 0 0,-15 77 37,5-38 35,2-1-42,5-4 0,0-3-21,2-6-6,1-1 10,0-4-10,0-2-2,0-3-1,0-1-29,0-6-29,0 0-31,1-8 24,5 0-118,5-4 1</inkml:trace>
  <inkml:trace contextRef="#ctx0" brushRef="#br0" timeOffset="454694.1232">18689 13398 48,'0'0'144,"0"0"-50,0 0 28,0 0-45,0 0-33,8-77 8,-5 77-36,4 0-16,6 9-1,6 17-19,1 7 18,-1 5-3,-3 1 5,0-3 13,-1-3-9,1-4-3,1-4 0,1-2 3,-2-5-4,2-4 0,-4-4 1,-1-6 8,-3-4-2,2 0-1,0 0 24,0-17-11,0-8 10,0-4-27,0-9 2,-5 0-2,1-1 4,-4 1-6,-2 6 0,-2 4 9,0 7-14,0 6 5,0 6-10,-2 4 10,-4 5-77,2 0-66,-1 3-130</inkml:trace>
  <inkml:trace contextRef="#ctx0" brushRef="#br0" timeOffset="455063.9463">19205 13305 263,'0'0'49,"0"0"22,0 0-15,0 0 34,0 0-90,0 0-22,-4 39 22,4-4 1,0 4 32,0-2-1,0 0-24,-1-6-7,1-2-1,0-4 8,0-1-9,0-1 1,0-3-9,0-4 1,0-3-65,0-5-79,1-6-64</inkml:trace>
  <inkml:trace contextRef="#ctx0" brushRef="#br0" timeOffset="455300.2117">19214 13316 280,'0'0'51,"0"0"-16,0 0-1,45-77-33,-21 59 34,3 2 1,4 6-23,-4 4 14,0 4-27,-9 2 2,1 0-9,-5 6-19,-3 11-60,-5 1-87,-6 1-49</inkml:trace>
  <inkml:trace contextRef="#ctx0" brushRef="#br0" timeOffset="455527.0002">19177 13454 64,'0'0'8,"0"0"27,0 0 49,0 0-14,0 0 78,0 0-101,104 1 10,-68-1-23,-3 0-28,-1 0 11,-6 0-17,-3 0-3,-8 2-20,-2 2-155,-6 1-84</inkml:trace>
  <inkml:trace contextRef="#ctx0" brushRef="#br0" timeOffset="456244.4908">19790 13294 126,'0'0'125,"0"0"-25,0 0-17,0 0-15,0 0-3,0 0-56,-58-39-5,36 41-8,-5 17 3,0 10 1,0 7 0,3 6 1,0 5 27,5-2-19,7-3 0,7-4-1,5-5-8,3-3-1,17-4-10,8-7 11,7-2 6,11-10 7,7-4-11,7-3 22,3-6-15,-5-15-4,-10-5-5,-11 1 5,-12-5 7,-10 0-10,-10-2 4,-5-4-1,0 2 5,-18-4-15,-6 5 5,0 1-12,0 6 11,2 7-36,0 8-31,0 7-71,2 4-143</inkml:trace>
  <inkml:trace contextRef="#ctx0" brushRef="#br0" timeOffset="456830.0845">20230 13323 283,'0'0'108,"0"0"-34,0 0-27,0 0 30,0 0-2,0 0-75,-4 4 2,-5 29-6,0 12 8,-2 4-4,4-3 1,-2-2 1,5-6 14,1-5-14,3-4 0,0-4-2,0-4 4,0-4-10,4-7-9,6-2-57,5-8-76,3 0-62</inkml:trace>
  <inkml:trace contextRef="#ctx0" brushRef="#br0" timeOffset="457268.9837">20259 13423 78,'0'0'79,"0"0"-24,3-81-10,7 59-2,0 1 4,-1 7 39,-1 5-37,-2 5-15,3 4-1,0 0-33,3 6-8,3 14 7,-2 5-10,0 4 10,-4 0 1,-4 3 0,-5-2-3,0-1 3,-6-2-17,-15-1-26,-7-7-59,-2-6 24,3-3 12,3-9 38,3-1 21,5 0 14,5 0 1,4 0 75,5-4 10,1 2 53,1 1-77,0 1-66,0 0 8,15 0-1,12 10-10,3 4 0,1-1 13,-1 2-15,-3 2 2,-1 0 0,-3 2 0,-2 1 0,0-2-8,1-1-54,-1-4-38,1-3-30,-4-2-114</inkml:trace>
  <inkml:trace contextRef="#ctx0" brushRef="#br0" timeOffset="458149.2246">20751 13338 353,'0'0'120,"0"0"-119,0 0 8,0 0-18,0 0 18,0 0-6,-16 89 73,14-55-70,-1-1 14,0-2-20,0-6 8,2-2-7,-1-4-1,2-3 0,0-5 4,0-3-1,0-4-6,0-2-26,0-2-57,0 0 33,3-4 26,5-15 23,1-3-29,-1-7-12,0-1 23,-2-6 21,2 0 2,0-3 5,0 1 12,-1 2 13,3 4 33,0 7-19,-1 5 21,0 7-23,-1 5-37,0 5 17,3 3-23,3 3 3,1 19-16,3 8 6,-4 4 3,-4 2 4,-3-2 0,-2-2 12,-1-5-11,0-4 6,-1-5-1,-2-6 1,1-5-10,0-5 3,1-2-25,3 0 24,2-2-9,8-17 10,1-9 0,5-9 2,0 1-2,1 1 0,-1 4 0,-4 8 6,-1 7-5,-1 4 17,-6 7-18,1 4 0,-1 1 0,-1 1-8,3 19 8,-2 4-1,-5 5 1,-4-1 0,-1 1 13,0-2-10,0-3-3,-1 0 0,-4-1 6,2-2-5,2-2-1,1-1-22,0-1-14,0-2-139,0-6 4</inkml:trace>
  <inkml:trace contextRef="#ctx0" brushRef="#br0" timeOffset="458603.4327">21658 13305 294,'0'0'101,"0"0"-50,0 0-17,0 0 40,0 0-70,0 0-2,-16 61-2,-4-14 33,-2 1-18,-1-2 8,3-6-6,0-7-17,7-4 16,0-7-14,5-4-2,2-1 3,1-5 5,1-1-16,2-4 5,2-4-71,0-3-56,2 0-171</inkml:trace>
  <inkml:trace contextRef="#ctx0" brushRef="#br0" timeOffset="458888.3268">21631 13409 95,'0'0'119,"0"0"-26,48-100-17,-33 76 2,0 6-41,-5 5 3,-1 5 5,-3 4-39,-1 4 7,-1 0-13,4 19-22,-2 13 19,-1 9 6,-2 4 4,-3 3 20,0-1-23,0-6 14,0-3-17,0-6-1,-1-4 19,-1-5-16,2-2-2,-1-5 1,-1-2 1,2-3-6,-4-4-51,3-5-100,-2-2-172</inkml:trace>
  <inkml:trace contextRef="#ctx0" brushRef="#br0" timeOffset="459088.4804">21640 13534 189,'0'0'17,"0"0"-9,0 0-8,0 0 3,0 0 0,0 0-3,97 0-2,-80 4 0,-4 2-69,-9-1-71</inkml:trace>
  <inkml:trace contextRef="#ctx0" brushRef="#br0" timeOffset="460260.171">22047 13302 137,'0'0'158,"0"0"-91,0 0-59,0 0 12,0 0 25,111-27-19,-69 18 19,3 1-10,1 2-18,-1 3-13,-2 1 1,-8 2-6,-3 0 1,-9 3-61,-6 10-28,-4-1-90,-4-2-17</inkml:trace>
  <inkml:trace contextRef="#ctx0" brushRef="#br0" timeOffset="460639.2219">22358 13273 136,'0'0'106,"0"0"-35,0 0 12,0 0-23,0 0-42,0 0-13,-14 17 1,4 12-6,-2 7 36,-1 3-10,4 1 12,3-5-16,3-2 3,1-4-15,2-5-1,0-2-11,0-4 2,0-1 0,5-2-4,-2-3 4,0-2-71,4-4-83,3-6-141</inkml:trace>
  <inkml:trace contextRef="#ctx0" brushRef="#br0" timeOffset="461124.9278">22932 13270 243,'0'0'152,"0"0"-93,0 0-58,0 0 9,0 0 8,0 0-13,81 0 19,-47 0-14,-1 0-6,-2 0-3,-1 0-1,-9 5-42,-3 2-84,-11-2-135</inkml:trace>
  <inkml:trace contextRef="#ctx0" brushRef="#br0" timeOffset="461362.9612">23014 13302 149,'0'0'230,"0"0"-153,0 0-48,0 0-25,0 0 15,0 0 45,-21 84-29,20-55-7,-3-1-7,4 1-18,0-1 7,0 0-10,0-3 0,0 1 1,0-4-1,0 0-33,0-4-62,0-1-104,0 3-46</inkml:trace>
  <inkml:trace contextRef="#ctx0" brushRef="#br0" timeOffset="461563.5266">22855 13764 359,'0'0'130,"0"0"-104,0 0 33,0 0-2,0 0-49,0 0 10,88-15-11,-54 12-7,-3-1 0,1 0 0,-4 3-14,0-1-21,-1 2-179,-7-1-107</inkml:trace>
  <inkml:trace contextRef="#ctx0" brushRef="#br0" timeOffset="462080.5112">23751 13258 230,'0'0'103,"0"0"-28,0 0-36,0 0-27,-100-19-10,69 41 0,-3 11 3,2 7 52,5 2-34,4 1 17,8-2-19,6-2-16,7-6 3,2-3-8,9-4 0,11-4-1,2-3 11,3-6-3,4-6-7,5-5 10,3-2 15,4-2-4,-1-14-14,-4-5 14,-7-4-14,-5-5 3,-9-1-10,-6-2 13,-6-2-17,-3 0 5,0 3-1,-15 1 0,-2 5-40,0 6-5,-1 6-59,5 7-113,5 7-122</inkml:trace>
  <inkml:trace contextRef="#ctx0" brushRef="#br0" timeOffset="462644.3852">24196 13309 151,'0'0'120,"0"0"-2,0 0-16,0 0-32,0 0-43,0 0-27,-2 23-22,-8 11 22,1 9 10,0 1-10,-1-1 27,4-4-27,3-3 1,0-2 8,1-5-2,1-5-9,-1-2 2,2-6-46,0-4-27,0-8-139,0-4-75</inkml:trace>
  <inkml:trace contextRef="#ctx0" brushRef="#br0" timeOffset="463083.2546">24217 13355 258,'0'0'106,"0"0"-27,0 0-54,0 0 39,16-80-9,-14 77-29,-1 3 10,2 0-36,5 18-18,2 12 15,0 10-3,3 5 6,0 3 0,-1-1 0,3-1 6,0-4-4,2-4-1,-1-6 3,1-3 2,1-6-12,0-7 3,0-4 3,-3-6 10,3-4-10,-3-2 9,6 0 25,0-17-24,0-4 25,-2-6-18,-4-5-9,0-4 21,-3-4-24,-2-4 4,0-1-5,-4 0 6,-2 3-11,-4 7 1,0 8 0,0 9-19,0 7 19,0 7-43,0 4-10,0 0-164,0 6-253</inkml:trace>
  <inkml:trace contextRef="#ctx0" brushRef="#br0" timeOffset="463361.9146">24936 13735 607,'0'0'123,"0"0"-93,0 0-12,0 0-12,0 0 10,0 0-16,10-57-21,-7 54-14,0-2-147</inkml:trace>
  <inkml:trace contextRef="#ctx0" brushRef="#br0" timeOffset="467625.7586">5153 15191 80,'0'0'146,"0"0"-19,0 0-48,0 0 14,0 0-28,0 0-41,0 0-24,0 18-3,0 20 3,0 11 37,0 5-30,0-1 17,0-5-21,0-7 4,0-5-1,0-4 1,0-2-7,0-3 0,0-2-13,0-2 3,3-2-44,1-1-64,-1-6 3,-3-6-42</inkml:trace>
  <inkml:trace contextRef="#ctx0" brushRef="#br0" timeOffset="468374.4253">5147 15156 111,'0'0'177,"0"0"-90,0 0-29,0 0 3,21-87-26,-8 67-15,5 2 8,-1 3-20,0 3 21,-3 5-29,4 7 7,1 0-20,-1 12 8,0 13 5,0 5-6,-5 3 16,-5 4-10,-4-2 0,-4 5 11,0 3-5,-15-1-5,-7 1 1,-5-6 16,-1-6-7,1-8-11,7-4 0,1-10 13,8-5-12,3-4 2,0 0 2,4-2 6,1-11-11,1 1 0,2 0-3,0 1 11,11 0-13,8 1 5,5 5 0,0 5-5,4 0 6,-1 7-1,0 9 0,-2 4-10,-3 1 0,-2 0 11,-1 0-1,-5 2 0,-8 0 1,-2 1-1,-4 3 0,0 0 6,-10 1-2,-4 1-1,-5-4-1,2-5-2,0-6-7,0-8 6,1-6-7,1 0-5,0-11 8,3-10-26,0-3-14,5 0 18,4 2-91,1 2 19,2 3-15,0 5-37</inkml:trace>
  <inkml:trace contextRef="#ctx0" brushRef="#br0" timeOffset="469330.058">5730 15465 109,'0'0'130,"0"0"-42,0 0 30,0 0-18,0 0-43,0 0-18,-19-16-39,16 16 0,-2 10-19,-1 14 19,2 8-2,1 4 2,3-2 0,0-4 0,0-3 2,0-6-4,7-6-2,4-2-4,4-5 3,1-5 10,2-3-5,6 0 3,1-4-3,1-13 0,-1-4-11,0-1-13,-7-1 21,-4-1-9,-4 2 12,-1 2 2,-5 5 5,-2 4-7,1 6 0,-3 2 18,0 3 28,0 0-46,0 0-4,0 0-4,3 7-18,0 7 26,6 1 0,0-1 1,1 0 1,1-3-2,2-2 0,2-5 1,3-1 9,4-3-11,-2 0 1,5 0 0,-3-4 15,-2-7-12,-2-4 1,-2-1 1,-2-3 2,-2-6-7,-1-5 0,0-9 3,-2-9 8,1-11-10,-4-3 4,-1 5-4,-4 6 8,-1 13-4,0 9 13,0 11 0,-3 8 10,-1 4-21,1 6 19,0 0-6,3 0-20,-3 9 0,1 21-20,0 20 20,2 13 0,0 2 3,0-1-3,4-9 0,3-11 1,2-6-3,2-9 2,2-6-4,1-5-2,0-3 11,5-4-5,1-4 0,9-7-38,2 0-17,3-7-89,-4-9-209</inkml:trace>
  <inkml:trace contextRef="#ctx0" brushRef="#br0" timeOffset="469615.1475">6075 15363 294,'0'0'101,"0"0"-89,0 0-4,0 0 12,97-61 18,-57 49-20,-6 3 19,-1 4-31,-5 5-6,-2 0 0,-2 0-28,1 7-89,-4 3-147</inkml:trace>
  <inkml:trace contextRef="#ctx0" brushRef="#br0" timeOffset="470063.0978">6825 15534 365,'0'0'159,"0"0"-137,0 0-22,0 0-10,0 0-7,0 0 12,0 28-1,0-8 6,0 2 8,0 5 1,-7-1 0,-7 5-9,-5-4-142,-2-5-194</inkml:trace>
  <inkml:trace contextRef="#ctx0" brushRef="#br0" timeOffset="542661.8164">7599 15410 244,'0'0'96,"0"0"-32,0 0-34,0 0 30,0 0-40,0 0-7,0 0 7,0 0-20,0 0-1,5 0-1,6-3 2,3-2 3,3-5-3,2 0 0,-1-1-9,0 3-11,-3-2 9,-5 4-9,-4 2-5,-3-1 25,-3 4 0,0-2 4,0 0 25,0 1-26,0-1 37,0 3-17,0-1-18,0 1 19,-1 0-24,-2 0 4,-3 10-8,0 11 2,-1 8 2,1 1 0,4-1 0,2-5-8,0-5 8,0-2 0,5-5-5,5-3-2,0-3 7,-1-3 0,3-3 4,0 0-3,3 0 5,3-16 4,4-12 5,-2-6-8,5-9-7,-1-6 0,-5-5 5,-2-1-5,-7 3 0,-1 2 0,-6 8 5,-3 2 3,0 3-8,0 4 0,0 3 8,-6 6 8,-4 6 1,7 8 1,0 3 18,0 4-34,1 3 27,2 0-29,-1 0-8,1 20 5,0 16-10,0 11 13,0 10 6,0 5 1,0 2-7,0 3 0,0-5 6,3-4 4,0-5-10,0-4 0,-3-2 7,7 4 1,-4 2-8,-1 0 0,1-4 0,-2-5-6,1-7 6,-1-4 0,2-4 2,0-6 2,-1-5-4,1-8 0,-2-3 2,-1-7-8,3 0 10,0 0-4,4-18 31,-2-13-27,1-8-1,2-3-3,-7 0-20,-1 6 15,0 2 5,0 6 0,-6 2-9,-6 4 6,0 2 3,0 2 0,3 1 2,3 3-7,2 2 5,4 4 0,0 2-4,0 1 4,0 0-2,15-2-2,8 0-33,10-1 36,8-1-54,2-3-55,2-1-142</inkml:trace>
  <inkml:trace contextRef="#ctx0" brushRef="#br0" timeOffset="542978.2661">7753 15087 281,'0'0'235,"0"0"-115,0 0-64,0 0-44,0 0 32,0 0-39,-10-30-3,10 30-4,-3 0-50,1 9-180,-4 7-151</inkml:trace>
  <inkml:trace contextRef="#ctx0" brushRef="#br0" timeOffset="543911.5296">9115 14953 211,'0'0'138,"0"0"-34,0 0-35,0 0-15,0 0 18,0 0-63,-12-2-3,5 35-12,1 13 4,3 9 2,3 4 0,0 3 0,3-5 2,12-6 3,6-7-5,3-11 0,4-7 1,6-8-1,-2-5 0,4-5 0,-2-5 8,3-3-5,-1-6 2,1-16-2,-1-7 14,-6-9-17,-6-9 0,-8-4 3,-4-3 19,-3 0-20,-6 4 10,-3 6-4,0 4 1,0 7-10,-9 7 1,4 8-1,1 8-14,2 5 0,2 5-78,0 0-217</inkml:trace>
  <inkml:trace contextRef="#ctx0" brushRef="#br0" timeOffset="544829.3189">10437 15233 168,'0'0'164,"0"0"-128,0 0-30,0 0 18,0 0 40,0 0-26,-3 0 0,3 0-30,0 0-6,0 0 15,0 0-16,9-4 0,9-10 19,3-4-17,3-5 3,0 2-6,-4 5-19,-6 0 18,-3 8-15,-6 3 16,-3 2 0,-2 3 9,0 0-8,0 0-1,0 0 4,0 8-8,0 10-8,0 4 12,0 4 1,0-4 7,1 1 2,10-3-7,1-4-1,4-4 10,-1-3-3,3-7-9,6-2 6,1-2 7,2-17-26,3-6 3,-5-2-23,-5 5 27,-10 1-5,-4 6 11,-2 4 12,-2 5-10,-2 2 66,0 4-5,0 0-35,3 0-28,3 0-8,5 6 4,6 9-4,0-2 16,2 2-12,-5 2 4,-4-2 0,-4 2-4,-6 2 4,0 1-13,0-4-55,-18-6-162</inkml:trace>
  <inkml:trace contextRef="#ctx0" brushRef="#br0" timeOffset="545029.8605">10700 14955 644,'0'0'23,"0"0"-23,0 0 0,0 0 3,0 0-7,0 0 2,-8-44-100,8 44-316</inkml:trace>
  <inkml:trace contextRef="#ctx0" brushRef="#br0" timeOffset="546001.235">12038 15027 167,'0'0'93,"0"0"3,0 0-62,0 0 16,0 0-18,-97-38-8,76 38 4,2 0-27,-2 14-1,2 7-3,-2 8 1,4 3 1,4 3 2,5 1 3,7-3 4,1-3-1,0-2-12,9-7 5,6-8 0,0-4-2,3-6 4,2-3 6,3-7 29,5-21-36,-1-8 11,-2-4-12,-7 5 5,-9 6-5,-6 7 2,-3 7-1,0 5 21,0 3-20,0 6 43,0 1-6,0 0-36,0 0-3,0 15-14,2 4 14,5 4 2,6-1 0,4 0-2,2-4 0,7-2-22,3-5 7,7-8-67,2-3-86,-1 0-203</inkml:trace>
  <inkml:trace contextRef="#ctx0" brushRef="#br0" timeOffset="546966.1092">13002 14783 72,'0'0'125,"0"0"-28,0 0 18,0 0-21,0 0 5,0 0-73,-25-11-26,20 35-8,2 11 4,2 9 8,1 4-2,0-2-1,9 0-1,10-6 2,5-3 2,2-9-4,3-4 0,1-8 1,2-2-4,3-8 3,4-6 0,3 0 14,1-16-5,-3-11-9,-4-7 0,-6 0 7,-10-5 11,-4-2 3,-8-3-2,-5 1-9,-3 2-3,0 4-9,-3 2 2,-10 10 0,2 3-8,-2 12 8,7 5-19,-1 5-35,-2 0-162</inkml:trace>
  <inkml:trace contextRef="#ctx0" brushRef="#br0" timeOffset="547605.4917">13700 14750 104,'0'0'96,"0"0"18,0 0-21,0 0 16,0 0-93,0 0-16,-6 25-1,4 11 1,1 5 21,-2 1 0,3-3-13,0-3-4,0-4-4,0-5 2,3-4 1,3-2 4,0-4-7,0-4 0,-3-7-28,0-1-3,0-5-42,3 0-55,0-8 77,1-13-92</inkml:trace>
  <inkml:trace contextRef="#ctx0" brushRef="#br0" timeOffset="547968.4147">13761 14789 55,'0'0'156,"0"0"-17,0 0 12,0 0-55,0 0-50,0 0-46,-11-20-13,18 47 13,6 8-9,6 4 18,0 0-11,1-1 2,1-5 0,0-3 4,0-4 1,-2-7-5,-4-2 0,0-8 7,-4-5-9,-2-4 2,-1 0 0,0 0 22,1-16-21,-1-8 11,0-5-4,-3-4-3,-2-5 21,-3 1-21,0-1-4,0 4 26,0 2-16,-3 6-9,-2 5-2,0 6 6,2 6-17,1 5 11,2 4-49,0 0-24,0 0-287</inkml:trace>
  <inkml:trace contextRef="#ctx0" brushRef="#br0" timeOffset="548422.8792">14158 14721 174,'0'0'162,"0"0"-162,0 0-24,0 0 24,0 0 2,0 0 69,66 2-9,-26-2-29,8 0 33,3-2-66,-1-4 13,-1 2-13,-8 2-18,-7 2-25,-12 0-168,-11 0-76</inkml:trace>
  <inkml:trace contextRef="#ctx0" brushRef="#br0" timeOffset="548692.4393">14351 14747 194,'0'0'169,"0"0"-31,0 0-49,0 0-77,0 0 2,0 0-14,-8 53 0,8-19 6,1 1 16,4-1-11,1 0 6,-1-2-9,-2-1-8,-2-3 0,1-1 6,0-1-21,-2-4-3,2 0-70,-2-6 39,1-7-128,-1-6-140</inkml:trace>
  <inkml:trace contextRef="#ctx0" brushRef="#br0" timeOffset="548877.1017">14282 15153 404,'0'0'140,"0"0"-33,0 0-44,0 0-21,0 0-42,0 0-10,12-7 10,18 3-10,12 3 20,4-3-17,-1-1 7,-1 2-51,-3 2-58,-6 1-251</inkml:trace>
  <inkml:trace contextRef="#ctx0" brushRef="#br0" timeOffset="549300.8339">14864 14711 220,'0'0'189,"0"0"-109,0 0-61,0 0 8,0 0-15,0 0 24,120-23-4,-72 19-26,3-3 16,-3 3-19,-1 0-1,-9 4-2,-8 0-10,-10 0-70,-9 0-161,-11 3-76</inkml:trace>
  <inkml:trace contextRef="#ctx0" brushRef="#br0" timeOffset="549572.5754">15086 14726 222,'0'0'157,"0"0"-146,0 0-6,0 0 62,-28 82 23,26-56-41,1 1-42,1-3 13,0 0-20,0 0 9,0-1-4,0 1-4,0 0 1,0-3 8,0 0-10,0-4-2,0-2-28,0 0-64,6-5-66,4 0 92,5-7-204</inkml:trace>
  <inkml:trace contextRef="#ctx0" brushRef="#br0" timeOffset="549895.5904">15550 14694 492,'0'0'97,"0"0"-64,0 0-5,0 0 17,0 0-43,0 0-2,-47 53 3,30-7 1,-1 3 2,4-9 5,4-2-15,3-5 4,4-4 0,-2-6 0,4 0 0,1-5-11,0-1-44,-2-5-105,2-5 27,0-7-124</inkml:trace>
  <inkml:trace contextRef="#ctx0" brushRef="#br0" timeOffset="550211.8961">15635 14604 224,'0'0'110,"0"0"-12,0 0-15,0 0-23,0 0-25,0 0-35,20 16 0,-12 22 0,0 4 18,-4 2 11,1-2-19,-1-3 2,1-3-11,2-3 1,-2-4 1,-2-1 13,-2-2-14,-1-3-2,2-2 6,-2-3 2,0 0-16,0-4-17,0-6-38,0-5-67,0-3-210</inkml:trace>
  <inkml:trace contextRef="#ctx0" brushRef="#br0" timeOffset="550428.0627">15489 14906 142,'0'0'140,"0"0"-54,0 0-60,0 0-10,0 0 7,0 0-14,50-22-9,-18 22 0,1 0 1,1 0-7,-1 1 6,-5 2-111,-4-3-201</inkml:trace>
  <inkml:trace contextRef="#ctx0" brushRef="#br0" timeOffset="550882.2685">16166 14712 396,'0'0'160,"0"0"-120,0 0-40,0 0 0,0 0 10,-25 95 8,17-59 20,5-1-27,-1-1-11,2-2 0,2-2 12,0-4-15,0-4 3,0-5-7,0-3-8,0-6-98,8-5-103</inkml:trace>
  <inkml:trace contextRef="#ctx0" brushRef="#br0" timeOffset="551377.1084">16147 14705 159,'0'0'88,"0"0"15,0 0-40,51-92-15,-39 79 33,-2 9-44,0 4 2,3 0-39,3 3-12,0 18 2,2 7 4,-6 1 6,-5 5-1,-7-1 2,0 0-1,-13-2 0,-15-2 0,-7-5-1,3-4-26,0-10 18,9-5 0,4-5 11,6 0-2,7 0 0,3-9 10,3 0 0,0 1-1,0 4 24,3 1-5,12 3-20,6 0-8,4 0 0,7 4 4,-3 10 11,3 1-8,-1 3-6,-3 3 10,1 2-6,-4-1-5,-5 1 0,-3-1-3,-6-2-12,-4-4 10,-1-2-39,-3-2 1,0-4-67,0-4-56,-1-4-16</inkml:trace>
  <inkml:trace contextRef="#ctx0" brushRef="#br0" timeOffset="552047.5055">16791 14611 222,'0'0'143,"0"0"-19,0 0-51,0 0 6,0 0 7,0 0-81,4-24-5,-6 39-11,-12 13 7,-6 11 4,-7 6 1,-1 1 2,2 0 9,2-4-4,5-6-10,4-3 2,3-5 0,4-4-1,1-1 1,2-3-15,2-4-1,-1-4-57,4-4-35,0-3-101,0-5-83</inkml:trace>
  <inkml:trace contextRef="#ctx0" brushRef="#br0" timeOffset="552332.6932">16544 14656 276,'0'0'98,"0"0"7,0 0-12,0 0-45,0 0-24,0 0-18,-5-8-6,8 19-13,12 9 13,0 1 0,3 0 5,-5-1-5,2-1-3,-4-1-18,-2-1-88,-3-6-77,-2-4-123</inkml:trace>
  <inkml:trace contextRef="#ctx0" brushRef="#br0" timeOffset="553689.2369">17546 14842 76,'0'0'94,"0"0"-12,0 0-11,0 0-26,0 0 10,0 0-2,70-52-37,-57 52 5,0 5-21,-1 14 0,-1 9 16,-1 0-14,-4 2 20,0-3-22,-5-3 3,-1-2 11,0-6-11,0-2 1,0-4 6,0-5-4,-1-2 0,-1-3 2,2 0-4,0 0 29,0-11-18,0-10-15,0-6 0,12-3-1,4 1-4,5 5 5,1 3 0,-2 6 3,-1 4-3,-3 6 0,-2 2 0,-3 3-5,-1 0 4,1 0-3,-2 12 3,-2 1-13,0 4 13,-4-1 1,-3 0 0,0-3 6,0-1-12,0-2 6,0-3 0,0-5 7,0-2 2,0 0-9,0 0 13,0-4-5,3-15-10,3-6 2,5 1 0,1 4 9,-5 9 1,-2 3-10,-2 6 0,0 2-18,1 0 17,3 17-14,3 4 15,-4 1 5,0 1-1,1 0-4,-1-3 0,1-4 8,1-1-10,2-3 2,-1-1-9,3-5-1,3-3-147,5-3-160</inkml:trace>
  <inkml:trace contextRef="#ctx0" brushRef="#br0" timeOffset="555355.0839">18488 14818 280,'0'0'143,"0"0"-35,0 0-43,0 0-27,0 0-26,0 0-10,-100-25-2,70 48 0,3 3 1,3-1 8,6-3-9,9-2 0,4-2 0,5-3 5,0-2-5,0-2 0,8-3-25,9-3 22,7-5 3,-1 0 0,3 0 0,-5-6-3,-3-8 3,-5 0-1,0-2 5,-4 1-7,-4 3 5,-2 6-2,-1 3 19,-2 1-8,0 2-10,0 0-1,1 5-24,5 8 20,0 2 6,3 1-2,1-3 3,5-1 3,0-3-8,4-1 2,2-6-2,3-2 2,5 0 0,1-2 1,-4-14-8,0-2 10,-6-3-3,-3-1 0,-1-5 7,-5-3-12,-2-5 6,-4-3-1,0-1 6,-4-3 8,-1 0-14,0 0 0,0 6 10,-4 5-10,-6 12 1,2 9 3,2 5 6,0 5-7,-4 3-6,-2 24 1,0 9 2,2 9-7,7 4 7,3-2 0,0 1-2,1-5 4,14-5-5,1-7 3,1-4 0,-1-6-5,2-5 5,3-5 0,5-4-10,2-7 13,-1 0-3,-2 0 0,-1-7 2,-5-6 0,2-4-2,0-2-20,-6-2-7,-3 1-48,-5 1 52,-5 2 6,-2 2 15,0 5-1,0 3 6,0 3-1,-2 2 23,1 1-5,1 1-3,-2 0-17,2 0-9,0 0 2,0 0 7,0 0-6,0 0 4,0 0-50,9 0 28,3-1 18,2-2 12,-5-1 4,-2 0-9,-4-1 6,1 1 21,-4-2 3,0 0 9,0-2-6,0 2-30,0 0 21,-5 2-25,-4 1 2,1 0-2,-4 1 9,3 2-9,2 0 0,-1 0 0,5 0-7,-2 0 7,2 0 0,-1 0-3,3 0-4,-1 3 1,2 2-10,0 0 2,0 3 8,0-3-5,0-1 10,8-1-8,5 0-5,4-1 14,2-1 0,2-1 1,-3 0 2,1 0 2,-2 0-5,1 0 6,1 0-2,1 0-4,3-1 0,1-2 1,0 0 3,-5 0-2,1 1-2,-7 2 2,-3 0 4,-2 0-6,-5 0 0,-1 0-4,-2 11 3,0 4 2,0 1 6,0 4 11,0-2-11,0-1-10,0-1 3,0-4 0,0 0 5,3-4-5,1-5 0,2 0-2,3-3 1,3 0 1,6 0 9,3-1-4,1-12 20,3-2-25,-5-3 4,-2-3 4,-1-3 0,-4 0-8,-6 1 6,-4 2-6,-1 6 31,-2 5-14,0 4 6,0 6 11,0 0-34,0 0-1,0 10-19,0 10 19,0 6-2,0-1 3,0-1 0,2-1 1,7-2 7,5-5-9,4-2 1,4-2-3,5-6-14,7-3 6,5-3-23,0 0-88,-5 0-267</inkml:trace>
  <inkml:trace contextRef="#ctx0" brushRef="#br0" timeOffset="555593.2947">19632 14581 494,'0'0'109,"0"0"-45,0 0-51,0 0 36,0 0-49,0 0 9,-16-28-21,16 28-17,-3 0-110,-7 1-181</inkml:trace>
  <inkml:trace contextRef="#ctx0" brushRef="#br0" timeOffset="556056.8434">18376 14694 198,'0'0'56,"0"0"-55,0 0 31,91-3 45,-46-6-11,10-1-2,10-4-17,4 1-39,-3 0 5,-5 3-13,-9 2-7,-11 5 0,-12 3-113,-9 0-126</inkml:trace>
  <inkml:trace contextRef="#ctx0" brushRef="#br0" timeOffset="557460.1482">19862 14768 48,'0'0'74,"0"0"10,0 0-4,0 0-26,0 0 22,0 0-36,-8-48 6,8 40 18,0 1-58,3 0 4,5 2-10,2-1-1,4-1 1,1 3 1,2 1 0,-1 2-2,0 1 2,-3 0-2,2 1-8,-4 13 2,-1 2 3,-3 5 4,-5 0 0,-2 3 17,0 2-11,-13 0 2,-5-1-8,-6-1 3,-2-1 10,4-5-13,3-2 0,2-5 5,7-2 1,4-3-6,3-6 0,3 0 0,0 0 0,0 0 0,1 0 2,16-13 17,8-8-12,11-7 2,3-2-9,-1 0 0,-3 2 0,-7 2 1,-8 3-1,-4 3 4,-7 6 3,-4 5-7,-5 3 0,0 3 2,0 3 45,0 0-26,-5 0-20,-9 14-1,-3 9-8,1 4 8,5 2 0,6 0-1,5-4-5,0-1 6,5-4 0,13-2-2,4-5-3,6-2 2,5-4-18,3-5-81,-3-2-220</inkml:trace>
  <inkml:trace contextRef="#ctx0" brushRef="#br0" timeOffset="557729.7038">20490 14948 280,'0'0'166,"0"0"-83,0 0-39,0 0 28,0 0-55,0 0-17,2 14-13,-2 3 13,-11 4 0,-4 1 21,-6 1-21,-4-1-27,-2 0-81,3-6-215</inkml:trace>
  <inkml:trace contextRef="#ctx0" brushRef="#br0" timeOffset="579277.5422">21330 14511 101,'0'0'107,"0"0"-10,0 0-34,0 0-11,0 0-10,0 0 24,0 0-32,0 0-13,0-7-21,0 7 0,0 0 0,0 8-15,0 9 6,0 8 5,0 8 7,0 7-3,1 6 3,5 2 2,0 0-8,3-4 3,5-5 0,-1-6 5,5-2-5,0-6 0,4-5 0,1-5 6,0-7-6,-3-1 0,1-6 2,-3-1 12,1 0-10,0-6 10,0-11 3,0-4-5,-3-3 25,2-4-18,-3-4-5,-3-1 15,-3-2-13,-1-2-3,-3-4 5,-3-3-12,-2 0-9,0-2 3,0 5-6,0 9 1,0 7-21,0 10-6,-2 12-21,-3 3-104,-1 0-288</inkml:trace>
  <inkml:trace contextRef="#ctx0" brushRef="#br0" timeOffset="579879.18">22107 14104 123,'0'0'109,"0"0"-43,0 0-60,0 0 8,0 0-14,0 0 3,-16 86 59,11-32-4,1 5-17,1 1 23,1-3-51,1-4 1,1-7-14,0-5 17,0-5-17,0-4 0,0-4 0,0-4-1,4-4 1,1-4-54,1-5-65,-2-9-73</inkml:trace>
  <inkml:trace contextRef="#ctx0" brushRef="#br0" timeOffset="580234.3818">21865 14391 155,'0'0'134,"0"0"-19,0 0-92,0 0-2,0 0-11,0 0 12,96-45 14,-50 37-30,5 0 21,1-1-23,-4 1 9,-3 5-12,-10 3-1,-3 0-12,-8 0-51,-8 0-155,-7 8-56</inkml:trace>
  <inkml:trace contextRef="#ctx0" brushRef="#br0" timeOffset="581251.2822">22764 14706 203,'0'0'41,"0"0"-41,0 0-1,0 0 1,0 0 5,0 0 30,4 12-13,2-12 7,7 0 2,1 0-2,4 0-1,1-10-26,-1-3 4,0-3 0,-6 3 3,-3-1-11,-3 3 2,-5 5 0,-1 2 12,0 3-11,0 1 18,0 0 25,0 0-44,0 0-5,0 7-16,0 11 21,-1 3 8,-1 1-6,0 0 1,2-4 5,0-2-4,0-2-4,8-5 0,4 0 1,5-6 12,2-3-7,7 0 8,0-3-14,1-14-33,-2-1 1,-5-1 10,-5 1 22,-8-1-2,-2 3 4,-5 1 5,3 3 23,-2 3-11,-1 3 35,0 3-5,2 3-34,3 0-15,8 7-19,7 8 19,-1 3 9,1 1-4,-2-3 2,0 1-7,0-4 4,-4-1 6,-4-1-10,-1-2 1,-6 0-1,-3 0-22,0 3-38,-19-2-61,-11-3-228</inkml:trace>
  <inkml:trace contextRef="#ctx0" brushRef="#br0" timeOffset="581483.0839">22998 14441 401,'0'0'78,"0"0"-16,0 0-51,0 0-11,0 0 0,0 0-74,-15-18-90</inkml:trace>
  <inkml:trace contextRef="#ctx0" brushRef="#br0" timeOffset="583502.8726">24418 14694 220,'0'0'95,"0"0"-70,0 0 3,0 0-20,0 0 14,-43-80 47,33 73-43,-3 2 30,-1 2-56,-1 3 0,-3 0-13,-2 6 17,-1 14-4,2 3 0,4 2-5,0 0-2,6 1 7,3-3 0,2-2 11,4-3-8,0-3-3,0-2 0,0-3-7,7-3 0,7-2 7,7-5 0,7 0 25,3-2-25,7-14-8,-4-4-1,-4-1-48,-6 0 52,-11-1-9,-6 4 14,-5 4-7,-2 2 24,0 4-4,0 0 35,-9 6-35,0 2-2,2 0-11,-1 8 0,-1 10-7,5 0 10,4 4-3,0-4 0,0-2-7,7-2 7,8-2 0,3-3 3,3-3 9,7-3 1,4-3-11,4 0-2,0-6 9,-3-11-13,0-5 4,-3-5 0,-2-3 11,-3-8 1,-3-4-12,-4-3 0,-6-6 7,-5-4 2,-2 1 0,-5 0-1,0 6 14,0 4-16,-2 8-7,-7 11 1,2 10 0,2 5 10,2 9-9,-3 1 0,-4 0-2,-5 27-6,-8 15 7,3 15 0,2 11-6,6 6 3,9-3 4,3-8-1,0-9 4,7-11-4,10-9 0,1-7-3,3-6 7,5-8-7,9-5 3,8-6 0,8-2 19,4-2-9,-3-13-10,-7-2 0,-9 1-9,-11-4 0,-6-1 8,-8-4 0,-5 0-9,-3 3 7,-3 1 3,0 4 10,0 5-6,0 2 25,0 5-13,0 2 13,0 3-5,0 0-24,0 0-1,9 9-17,4 11 9,6 2 5,0 3 4,0-3 0,-4-1 3,-3-1 0,-5-2-3,-1-2 0,0-1 0,-3 0-1,-3-2 1,0-2 0,-6-1-5,-6-3 1,-3-4 2,3-1-5,5-2 7,1 0 2,0 0 0,3 0-2,3 0 2,0 0 0,0 0-4,0 0-3,10-4 2,10 1-2,5-2 6,0 0-1,2-1 2,2-2 4,-3-2-7,3 1 1,-2-2-8,0 2 0,-5-1 4,-3 1 4,-5-2 0,-5 1 7,-3-1-9,-3 1 2,-3 0 0,0 6 7,0 1 7,0 3 4,0 0-8,0 0-10,-3 2-5,-5 11-1,1 4 6,1 1-7,4-4 7,1 3 0,1-4-1,0-3 3,0-2-4,0-4 1,3-1-26,6-2 15,6-1-9,-3 0 21,2 0 0,-2-1-29,-2-11 23,-3-3-5,-1-2-1,-6-1 9,0 2 6,0-1 11,-3 2 30,-6 2-43,2-1 14,-1 3-1,5 2-4,0 2 32,3-1-37,0 2-1,0-1-1,1-1 3,18-2-8,7 1 2,4 1-3,2 2-13,-3 4 5,-2 2-28,-2 0 3,-3 0-84,-2 2-69,-2 3-34</inkml:trace>
  <inkml:trace contextRef="#ctx0" brushRef="#br0" timeOffset="585392.1617">26494 14511 103,'0'0'139,"0"0"-24,0 0-27,0 0-22,0 0-2,0 0-64,0 4-1,-2 14-31,-4 6 32,0 2 9,1 0-8,4-4 2,1-1 1,0-3 3,0-1-7,7-4 0,6-2 0,3-2 7,2-3-4,6-5 4,1-1 13,3 0-15,-1-7 3,-3-8-8,-6-2 0,-5-2-2,-5-2 6,-5-2-4,0 2 0,-3 4 7,0 2-9,0 4 4,0 4 22,0 1 31,0 5-55,0 1 18,0 0-18,-3 0-15,0 13 7,0 5 5,0 4 3,1 0-3,2-4 5,0-3-2,0-3 0,2-3 2,4-3-9,4-3 7,4-3 0,2 0 9,6-1-2,5-14-7,5-5 0,0-4 1,-2-1-4,2 2 3,-13 2 0,-2 1 3,-4 6 4,-4 4-7,-2 5 0,-1 2 0,-1 3-12,-1 0 12,4 5-1,1 11-19,-3 4 20,0 1 0,-5 2 0,1-2 3,-2-1-7,0-1 4,0-4 0,0-3 4,0-4 1,1-4-5,-1-2 0,3-2 0,3 0 0,5-2 0,5-13 6,2-5-6,-2 1-11,-2-1 11,-1 2 0,1 1 2,2 3-9,-4 2 7,2 2 0,-1 6-6,-4 3 7,0 1-2,2 0-3,0 9-24,4 4 23,0 1 5,1 1 0,1-2 1,2-1 5,1-3-6,3-2 0,1-3 16,1-1-12,1-3-4,2 0 1,-4 0 9,-1-10-2,-4-6-8,-9-5 0,-1-1 13,-1-6-13,-4-3 0,-1-1 1,-1-2 11,-2-1 1,0 5-7,0 4-3,0 10 11,0 5-5,0 7-4,0 3-3,0 1-4,0 1 1,3 24-15,1 13 16,1 4-8,1 0 5,1-4 3,-1-6 0,3-5 0,0-5 4,6-4-4,-2-3 0,5-5 5,1-3-4,1-6 3,4-1-4,0 0 14,1-7-8,-4-5-6,-2-5 0,-5-4 9,1-3-6,-6-4-3,-2-4 0,2-3 2,-3-4 3,-3-1-5,3-4 0,0-1 2,1-5-6,-1 3 4,-1 1 0,-2 5-1,-3 6 10,0 7-9,0 4 0,0 7 9,0 8 17,0 5-23,0 4 12,0 0-11,0 0-4,0 24-10,0 19-2,0 19 6,0 9 1,0-3 5,7-7 0,1-5-2,2-7 4,2-6-2,4-6 0,3-5 0,1-6-18,6-7 0,0-8-51,1-7-37,-4-4-236</inkml:trace>
  <inkml:trace contextRef="#ctx0" brushRef="#br0" timeOffset="585677.3628">27648 14324 270,'0'0'41,"0"0"-41,0 0 0,0 0 17,0 0 102,0 0-44,96 0-15,-51-2-28,1-4-26,-3 0-2,2 0-4,-5 2 1,0-1-15,-1 0-27,-6 3-90,-9-1-101</inkml:trace>
  <inkml:trace contextRef="#ctx0" brushRef="#br0" timeOffset="585940.4033">27572 14114 342,'0'0'91,"0"0"-88,0 0-5,0 0 2,0 0-78,0 0-61,24-19-75</inkml:trace>
  <inkml:trace contextRef="#ctx0" brushRef="#br0" timeOffset="587745.0597">28373 14362 163,'0'0'126,"0"0"2,0 0-87,0 0 22,0 0-3,0 0-49,-34-31 22,23 31-27,-6 0-2,-4 14-4,-8 5-3,-1 2 2,2 0 1,4 0 0,2-1-3,8-2 5,3 0-2,6-1 0,4-2-12,1-1 9,0-1-11,4-1-1,9-1 9,1-2-4,7-4 10,1 0 3,6-3 9,2-2-22,2 0 10,-3 0-40,-3-2 14,-5-5-21,-5-5 26,-4-2 21,-4-1 0,-4 0 4,-2 0-2,-2 3 6,0 1 15,0 3 0,0 1 45,0 4-26,0 2-42,0 1 27,0 0-27,0 0-17,0 0 13,0 1-17,7 10 21,2-2 0,2 2-10,3-3 10,5 0-5,3-3 5,3-3 7,3-2 1,2 0-4,-2 0-4,1 0 1,-3-1-7,-3-10 5,0-3-11,-4-4 4,-6-3 10,0-4-2,-8-3 0,-3-1 5,-2 0-5,0 2 4,0 3-2,-9 4 19,-2 6-18,1 2 3,-2 4 1,3 2 3,3 2-7,4 2-3,2 1 0,0 1-6,0 0 6,0 0 0,0 0-3,0 0-46,8 3 47,6 4-6,5-1 8,3 0 0,2-2 10,-3 1-10,1 0 0,-2 1 9,-2 3-14,-2 0 5,-1 3 0,-3 1-9,-3 4 10,-2-1-1,-1 4 0,-1 2 5,1-1-9,-3 0 4,0-1 0,1-2 9,2-3-4,3 1-5,0-6 0,3 1-11,4-6 9,2-2 4,5-3 0,-1 0 14,-1-6-11,0-10 0,-2-5-5,-5 0 11,-3 1-11,-3 3 2,-5 4-2,-1 6 10,-2 1 2,0 3 1,0 3 3,0 0 0,0 0-30,0 0 14,0 9 0,0 3-8,0 3 10,0-3-2,3-1 0,7-1-19,6-3 9,7-1 14,5-3-4,1-3 0,-2 0 0,-4 0-14,-2-12 6,-6-2 5,-3-2 2,-3 4 1,-6 3 0,-3 6 35,0 2-5,0 1 8,0 0-38,0 14-19,-8 13 12,-3 7 7,-1 5 0,-2 5 9,-1 1 1,-1-2-10,-2 0 0,-4-3 14,0-2-15,0-5 1,0-3 0,4-7 7,2-8 1,6-8-8,6-6 0,0-1 7,4 0 8,0-18-15,0-5-6,10-7-2,15-2-10,10-1-1,4 1-21,3 5-92,-1 3 51,-7 3-155</inkml:trace>
  <inkml:trace contextRef="#ctx0" brushRef="#br0" timeOffset="588468.8787">28393 14328 32,'0'0'134,"0"0"-36,0 0 15,0 0-40,0 0-5,0 0-3,0 0-63,-6-10-4,6 10-7,-3 12-11,1 7 20,-2 6 1,-2 0 4,1 0-2,-1 3 6,2-3-11,-1 1 2,0 0-10,2-5-8,3-5-132,0-5-120</inkml:trace>
  <inkml:trace contextRef="#ctx0" brushRef="#br0" timeOffset="597770.5159">29979 14584 26,'0'0'161,"0"0"-87,0 0-18,0 0 25,0 0-4,0 0-25,0 0 14,1 0-37,-1 0 0,0 0 16,0 0-41,0 0 10,0 0-14,0 0-7,0 0-1,-4 0-74,-5 0-208</inkml:trace>
  <inkml:trace contextRef="#ctx0" brushRef="#br0" timeOffset="612304.7581">7558 16280 26,'0'0'72,"0"0"-2,0 0-22,0 0-20,0 0 27,0 0 9,0 0-19,0 0 3,0-19-25,0 19-10,0 0-5,0 0-8,0 19-6,0 15 6,0 12 2,7 7 44,-1 3-40,-1-5 7,1-7-4,-2-8-3,3-6-6,-2-4 0,-2-5 1,3 0-12,-6-5-1,0-2-67,0-5-87,0-8-83</inkml:trace>
  <inkml:trace contextRef="#ctx0" brushRef="#br0" timeOffset="612806.2032">7573 16512 129,'0'0'89,"0"0"-87,0 0 16,0 0 19,0 0-29,0 0 15,59-24-11,-45 21 2,2-1-6,-1-1-3,1 0-6,0-2 1,-3 0-12,-1-2 11,-3-4-18,-2-1 19,-2-4-5,-4-2 10,-1-1-5,0-2 0,0 4 2,0 1 28,0 3-6,-1 2 6,-2 3 30,1 1-25,-1 6-2,3 0-11,-4 3 7,4 0 14,0 0-43,0 10-25,0 16 16,4 10 9,4 8 6,-1 0 9,-2-1-11,-2-7 14,1-2-18,-1-5 1,0-3 5,0-2-6,0-6-4,-3-1-62,6-7-109,-6-8-67</inkml:trace>
  <inkml:trace contextRef="#ctx0" brushRef="#br0" timeOffset="613699.5318">7971 16537 122,'0'0'159,"0"0"-93,0 0-45,0 0 35,0 0-7,0 0-48,34-34 7,-20 24-8,7-1 5,-4-2 0,0-4-4,1-4 0,-5 1 0,-1 4 4,-4-1-10,-5 6-9,-3 0-13,0 2 0,-5 4-35,-13 2 46,3 3 6,-1 0 13,-2 7-6,3 9 2,0 7 1,2 5 14,5 4-13,5-1 15,3-1 18,0-4-27,0-5 24,8-5-18,1-3-11,7-6 16,-1-1-16,3-4 8,4-2 16,1 0-23,2-15 10,2-6-13,-3-3-7,-5 1-2,-2 2-21,-5 1 13,1 0-1,-4 6-14,-1 0 32,2 3 0,-6 4 0,2 3 1,2 1 0,2 3-1,1 0 0,2 0-8,2 11 7,-1 7 1,-1 2 2,-3 0 36,-2-5-26,1-2-3,-5-1 3,1-2-6,-2-5-4,0-2-2,-2-1 0,1-2 10,-1 0-3,2 0 26,1-7 38,1-9-70,-2-3-1,3 2 0,3-3 0,1 2-5,1 2 5,-2 0 0,1 4 0,1 4 3,-4 5-6,5 3 3,0 0-11,3 0 5,1 6 4,-2 7 2,2 2 0,-1-1-4,0 1 1,-1 0 3,0-3 0,0 2 3,1-2-1,0-2-4,1-1-19,1-1-73,3-4-59,3-4-42</inkml:trace>
  <inkml:trace contextRef="#ctx0" brushRef="#br0" timeOffset="614231.309">9001 16336 9,'0'0'141,"0"0"-12,0 0-44,0 0 62,0 0-58,0 0-30,-32-33-45,23 33-14,-3 0 4,0 2-4,-1 14 0,0 7 0,2 2 0,3 2-3,5-1 3,3-3 0,0-4-10,0-4 10,6-1-4,5-4 3,5-4-1,-1 0-4,5-6 6,-1 0 0,4 0 16,-3 0-16,4-10-4,-1-2-1,-1-6-3,-1 0-1,-8-4-11,-5 0-15,2 1 15,-7 3-84,-3 3 37,0 6 49,0 3 18,0 1 18,-3 3 57,-3 1-36,2 1 3,1 0-42,1 0-13,-1 8 11,3 10-7,0 2 4,0-2 5,3-2 0,6-3-9,5 1 5,2-5 4,2-1 0,9-8-101,3 0-68</inkml:trace>
  <inkml:trace contextRef="#ctx0" brushRef="#br0" timeOffset="614462.8409">9499 16460 334,'0'0'72,"0"0"-59,0 0 69,0 0-58,0 0 2,0 0-26,0 13 14,0-1-2,0 2-6,0 1 3,0-2 7,-6 3-16,-5-1-70,-2-2-170</inkml:trace>
  <inkml:trace contextRef="#ctx0" brushRef="#br0" timeOffset="615728.5369">9933 16354 343,'0'0'140,"0"0"-102,0 0 0,0 0-10,0 0 12,0 0-35,3-8 8,1 8-20,2-4 7,3 1 0,8-4 6,-1-4 1,2 2-7,-4 0 0,-1 1 0,-6 3-13,-1 0 13,-1 0-2,-5 4-9,0 1 20,0 0-9,0 0 1,0 0 6,0 0-14,0 0 6,0 5 1,0 11-7,0 0 8,0 1-1,0-2 0,0-3-11,3-3 4,7 0 8,-1-4-1,3-2 7,3-3 2,6 0-9,0 0 0,4-11 8,-4-4-9,1 1 1,-8-3 0,-5-3-2,3 1 9,-5-7-7,-2 0 0,-1-4 3,-2-1-3,-2-4 1,0 0 1,0 1 3,-6 1 5,-3 2-3,-3 5 6,1 0-5,2 3 0,1 7-5,3 5-3,1 6 13,-1 3-8,5 2 0,0 0-5,0 16-25,0 19 20,0 16 5,6 12 0,4 7 7,-2 5 4,-4 3-6,1 2 12,-4-6-13,2-7 17,-1-11-20,1-8-1,0-7 2,3-7 3,0-3-5,-2-6 0,2-5 0,0-5-5,1-3 5,-2-5 0,-2-2 2,0-4-2,-3-1-1,0 0 1,0 0 0,0 0 20,0-13-10,0-7-10,0-5 5,0-4 0,0-6-8,0 1 3,0-2-1,0 3-4,-5 2 5,-1 5 0,1 1-4,0 3 7,4 4-6,1 1 2,0 2-9,0 0 1,17 0-9,7-2-5,2 6 15,5 0-55,1 5-14,-4 4-79,-1 0-117</inkml:trace>
  <inkml:trace contextRef="#ctx0" brushRef="#br0" timeOffset="616151.6076">10031 16059 251,'0'0'212,"0"0"-105,0 0-57,0 0-48,0 0-4,0 0-22,0-15-162,0 21-101</inkml:trace>
  <inkml:trace contextRef="#ctx0" brushRef="#br0" timeOffset="618087.4266">11432 15987 6,'0'0'100,"0"0"-1,0 0-30,0 0 29,0 0-20,0 0-22,0-18-3,0 18-46,0 0 6,0 0-13,-1 0-14,-1 9 8,1 14 6,-2 10 0,1 6 0,2 5 11,0 0-11,0 2 0,0-1 3,0 3 14,8-1-12,1-2 1,4-3 0,-1-6 5,3-4-14,-1-8 3,2-6 0,-3-6 5,4-6-2,1-6-3,1 0 11,8-11-4,0-13 8,-2-4-15,2-8 3,-3-3 10,-3 0-8,-3-4-5,-2 3 0,-4-3 3,1 0-8,-7-1 5,0-1 0,-4 1 5,-2 2-5,0 5 0,0 5 0,0 9-13,0 7 5,-5 7-10,-1 6-38,-1 3 2,-5 0-184,0 9-33</inkml:trace>
  <inkml:trace contextRef="#ctx0" brushRef="#br0" timeOffset="622467.5244">12568 16231 85,'0'0'87,"0"0"-21,0 0 33,0 0-33,0 0 11,0 0-32,0-14-26,0 14 3,0 0-22,0 0-3,0 0-1,0 9-19,0 11 23,0 1 2,0 2 1,0 1 8,1-2-10,7 1 1,2 1-2,-1-3 6,3-4-8,0-6 2,-2-3 0,4-5 6,-2-3-6,4 0 0,4-12 0,-3-8-16,-2 1 8,0-1-1,-7 1 9,-1-1-4,-2 2 7,-4 3-3,-1 2 0,0 3 11,0 5-11,0-1 14,0 4-1,0 0 22,0 2-18,0 0-15,0 0-2,0 10-27,0 8 26,6 1 1,-2 1 0,4-1-5,1-2 7,1-2-2,1-3 3,-2-4 1,3-2-4,-2-3 1,4-3-1,2 0 13,1 0-13,-4-5 3,-3-4-3,-5 0 0,2-5 0,-5 2 0,-2-2 2,0 0-4,0 0 6,0 2-4,0 3 0,0 0 3,-6 1-4,1 4 1,1 0 0,2-1 12,2 4-9,0-1 11,0 0-14,0 1-7,0-2 5,11-3-3,7 2 5,1-1-5,1 3 8,-4-1-3,-1 0 0,1 2-11,-1 0 10,0-1-14,0 1 7,-2 1-3,-4 0 8,-1 0 3,-5 0 0,-3 0-20,0 0 14,3 0-8,-3 4 10,0 8-6,0 1-3,0 4 13,0 0 13,0-1-6,0-1 5,0 0-12,0-1 3,6-2-6,3-2 11,1-3-8,6-4 3,4-3 2,4 0 14,4-10-19,5-6 1,1-4-2,-1-1 4,-3-3-3,-5-1 0,-4-1 13,-3-3-9,-3-3-4,0-2 1,-5-2 7,-4-3 4,-3-2-11,-3 4 0,0 1 14,0 7 1,0 8-6,-3 5 0,-1 9 28,-1 3-32,4 2-3,-2 2-3,3 0-17,-3 9 10,3 20 1,0 12 6,0 11 4,0 4-3,0-1-1,0 0 0,3-6 5,7-3-11,2-4 6,6-8 0,0 0-7,6-10 9,0-6-2,-2-8 0,1-9 5,4-1-5,2-10 6,3-14-6,-2-8 15,-5-1-11,-4 0-4,-6 0 0,-6 3-15,-4 4 8,-2 4 7,-3 5 0,0 8-5,0 4 6,0 4-1,0 1 0,0 1-31,0 16 29,-3 4 1,2 2 1,1-1-9,0 0-17,0-4-12,6-4-15,9-3-68,7-9-25,2-2 1</inkml:trace>
  <inkml:trace contextRef="#ctx0" brushRef="#br0" timeOffset="623031.218">13173 16052 327,'0'0'139,"0"0"-57,0 0-81,0 0 26,0 0-27,0 0-6,-3-29-52,3 37-319</inkml:trace>
  <inkml:trace contextRef="#ctx0" brushRef="#br0" timeOffset="623986.7139">13867 16254 37,'0'0'81,"0"0"-10,0 0 17,0 0-2,0 0 4,0 0-73,-25-20-1,22 20-3,3-1-12,0 1 23,0 0-22,0-2-1,0 2 14,0-1-10,0 1-6,0 0 1,0-5 0,9-1 15,0-3-10,0-3 1,4-2 3,1-4-2,3-5-7,1 1 0,2-2 0,-7 0 0,-3 3 0,-5 0 1,-5-1 5,0 3 1,0 1-8,-2 3 1,-9 2 0,-3 0-2,0 6 3,1 3-1,0 4 0,-2 0-3,0 0 2,-3 16 1,-1 7-1,4 5-9,3 7 10,5 4 0,4 1 21,3 4-19,0-2 27,0-3-10,0-3-18,13-4 15,0-5-16,4-4 0,1-3-1,6-4 3,1-4-4,3-3 2,2-4-26,0-2-30,-6-1-112,0-2-157</inkml:trace>
  <inkml:trace contextRef="#ctx0" brushRef="#br0" timeOffset="625390.386">14749 15931 198,'0'0'174,"0"0"-71,0 0-56,0 0 35,0 0-28,0 0-30,0-19-24,0 30-16,0 11 16,3 10 1,1 2-1,-1 4 33,-1-2-30,1-3 6,1-3 0,-1-3-5,-1-3-4,1-1 0,0-2 2,0-5-3,1-1 1,-1-4-4,0-6 1,-1-2-41,-2-2 10,1-1-4,-1 0 38,0 0 5,0-7-3,0-6 3,0-2 2,4-3 0,1-3-7,1-1 0,3-4 3,3 5 9,0 2-12,0 5 0,0 3 15,1 4-9,0 4-5,0 3-1,3 0-4,-3 4-8,1 14 10,-1 3 2,-4 0 3,-6 4-1,-3-1-2,0 0 0,-6 1 3,-13-4 1,-4-3-4,-2-5-5,6-8-4,4-5 9,0 0-2,3 0 2,-1-5 0,4-3-2,3-1 2,4 3 0,2 2 15,0 2-5,0 0-14,0 1 4,18-1-4,9 1-4,4-1 13,5 0-5,1-1 0,1-2 7,0 0-11,4-2 4,0-1-34,-5-1 20,-2 0-42,-6 0 42,-6-1 4,-8-2 13,-5-3-3,-5-4 0,-5 1 4,0 4 0,0 0 22,-4 5 22,-6 3-6,0 2-35,1 2 1,-3 2-8,3 0-8,0 5 5,3 14-1,1 5 4,5 2 7,0-1 2,0-1-8,14-3-1,4-3 0,0-4 7,4-4-4,0-2-6,4-5-14,5 0-82,-1-3 18,-5 0-338</inkml:trace>
  <inkml:trace contextRef="#ctx0" brushRef="#br0" timeOffset="626988.9634">16213 16226 397,'0'0'115,"0"0"-115,0 0-6,0 0 6,0 0 0,0 0 0,0 0 7,11 0-1,3 0 16,2 0 0,1 0-20,1 0 12,-3 0-14,2 0 3,-4-6 9,1-1-7,-3-2-4,-2-3-1,-1-2 11,-4 0-11,-4 0 3,0-1-1,0-1 3,-8 3 3,-5 1-8,1 1 0,-3 3 2,3 0-4,1 3 2,1 2 0,6 2-9,1 1 17,1 0-8,2 0 0,0 0-13,0 0 11,0 0-14,0 0-33,2 0 48,7 0-20,5 0 21,3 1 0,5-1 8,2 0-10,1 0 2,-2 0 0,-1 0 9,-3 3-8,-5 3-1,2 4 0,-4 0-7,1 3 1,0 3 6,-4 0 0,1 2 3,-4 0 0,2 2-3,-2-1 0,1-2 5,2-2-10,0-3 5,3-3 0,1-3 3,4-4 0,2-2-3,8 0 0,1-10-2,2-6-12,-2-2 8,-5 0-6,-7 0-3,-7-2 11,-4-1 4,-5 0 0,0 3 3,-3 2-3,-8 3 2,1 4 14,-1 3 29,2 5-43,2 1 16,0 0-18,1 0-13,1 15 5,1 6 8,2 0 0,2 1-2,0-1 10,0-3-8,8-2 0,6-6-10,0-1 10,5-3 2,1-4-2,4-2 11,1 0-1,2 0-10,-2 0 0,-5-8-4,0-1 3,-3-3 1,1-3 0,-1-5-5,-1-2 10,0-5-5,-6-3 0,-4 0 7,-3 0-7,-3-2 0,0-1 1,0 1 6,0 4 13,-7 1 1,-1 6 16,2 2-19,-1 9 26,4 5-29,2 4 4,-1 1-2,2 0-17,0 14-6,0 19-6,0 12 7,0 8 5,0 4 0,0-2 3,0-2 36,0-3-36,0-5 4,0-3-7,0-1 14,0-4-9,0-2-5,0-5 0,0-3 6,0-6-4,0-3-2,0-6 0,0-4 4,0-5-17,0-2 13,0-1-10,0 0-5,5-9-13,6-15-8,3-9-91,1-2-183</inkml:trace>
  <inkml:trace contextRef="#ctx0" brushRef="#br0" timeOffset="628783.0059">17024 16099 74,'0'0'54,"0"0"-28,0 0 11,0 0 15,0 0 11,0 0-16,-15-58-37,17 49 4,11 0-2,-1 0-9,7 0 27,0 0-24,1 4 11,1 2-1,-3 3-15,0 0-1,1 0 0,-1 13-15,-2 2 9,-3 1 6,-6 4 0,-5-1 6,-2-1 6,0 0-12,-9-3 13,-7-2-12,-1-5 15,1 0-4,3-3-1,3-4 21,-2-1-31,3 0 13,0 0-13,0 0 5,3-1 4,2-2-10,1 1 5,1 1-5,2-1-11,0 2 11,0-2-3,0 2-8,0 0 1,0 0 3,0 0 7,8 0-19,2 0 24,1 0-5,2 0 0,6 0 1,5-1-3,6-2 2,3-1 0,0-1-2,-2-1 0,-3 1 0,-2 1-1,-5-2-14,1 0 10,0-1 3,1-1-3,1-3 2,-3 2-17,-2-1 6,-6-2 7,-4 0 9,-4-2-1,-3-1 1,-2-2 0,0-1 2,-8 2-1,-4 1-1,-3 3 0,2 3 3,-1 3 0,4 3-3,-1 3 0,0 0 0,3 0-4,2 0 2,3 0 2,3 0-13,0 0 12,0 0-17,7 1 8,8 2 10,2 1 0,3-3 9,0 1 0,1-2-5,1 1 15,-2-1-16,1 3 6,-2-2 3,-2 1-6,-3 1-2,-2 0-4,-3 3-5,2 4 2,-5 2 3,-3 2 0,-2 4 1,1 0 9,-2 0-10,0 0 0,0-1 7,0-2 0,1 0 0,4-5 4,0 0-3,3-3-3,1-2-5,4-2 3,4-3 2,8 0 21,5 0-22,1 0 2,-4-8 1,-7-1 3,-7-3-10,-3-2 0,-3-2 5,-2-2-6,-2-3 1,-1 0 0,-2 3-6,0 1 2,0 5 4,0 5 0,-3 3 2,-3 3 66,0 1-51,0 0-15,1 0-2,-1 12-4,2 5 2,4-1-1,0 4-1,0-4 0,0 1 4,4-2 0,5-3-7,2-2 14,2-2-14,1-2 4,7-2 3,2-4 2,7 0-2,3 0-2,3 0-4,4-11 0,-2-7 0,-5-3-9,-4-4-6,-5-1 13,-5 1 8,-3 3 0,-5 5 1,-5 5 8,-1 5-9,-2 4 9,-3 3-5,0 0 24,1 0-28,5 7-4,4 12-3,1 2 14,1 0-3,0 0 6,-2-1-9,1-2 24,-1-1-20,-1-3 1,0-1 14,0-1-16,-4-1 2,-2-3-6,-3 0 1,0 0-8,-5-3 7,-13-2-9,-4 1-24,-2-3-94,-3 1-65,-1-1-35</inkml:trace>
  <inkml:trace contextRef="#ctx0" brushRef="#br0" timeOffset="630903.4243">18616 16118 99,'0'0'127,"0"0"-96,0 0 13,0 0 23,0 0-13,0 0-40,13-4-4,4 2 14,4-1-20,1-2 8,2 1-12,-1-2 5,-1 1 0,-3-1-3,-4 1 1,-3-2 4,-5-2-2,-4-3 0,-1 0-4,-2-3 0,0 1-2,-8 3 6,-6 0-3,-2 2 3,0 4-2,1 2-6,-1 3 1,2 0 2,-2 0-7,3 13 10,-1 3-3,5 5 0,5 2 7,1-1-7,3 1 0,0-4 3,0-1 10,0-1-13,7-6 0,4-3 0,2-1 7,4-6-7,6-1 11,7 0-8,5-5 4,-1-13-7,0-1-17,-7-1 5,-5 1-20,-5 1 24,-5 0 7,-2 3 1,0 1-1,0 5 4,-3 3 1,-1 2 12,1 4-13,-1 0-6,3 0 0,1 12 3,-2 4 3,-2 2 5,-1 0 10,-4 0-2,-1-3-9,0 1-2,0-4-2,0-3-2,0-4 15,0-2-8,0-1-7,0-2 15,0 0-15,0-8 36,0-11-37,9-3 1,1 1 3,3 0-2,-4 4-2,4 2 0,-1 3 2,3 3-4,1 3 2,2 4 0,-1 2-15,0 0 15,0 2 0,1 9-4,-1 5-7,-3-1 4,1 0 7,-6-2 0,0-1-3,0-1 9,-3-3-6,0-3 0,0-2 3,0 1-5,1-4 2,5 0 0,3 0 16,3 0-9,3-12-7,-2-4 0,-1-2 7,-3-4-7,1-4 0,0-4 1,-2 0 1,-3 0 3,-7 0-5,-4 0 0,0-1 8,0 0-8,-4-1 0,-7 2 1,0 3 27,3 0-18,3 4-8,2 7 1,2 4 15,-1 6-12,2 3-6,0 3 4,0 0-6,0 0 2,0 18-11,2 12 9,12 10-3,2 6 4,-1 0 1,-2-2 0,-2-5 12,1-1-7,1-6-5,-1-4 0,1-4 7,1-4-15,2-5 8,1-3 0,3-5 9,4-4-5,-3-3-4,5 0 0,-3 0 11,-2-1-14,-4-10 3,-4-2 0,-7-4-11,-3-4-3,-3-2 8,0 1 3,-4 1-19,-7 3 13,1 4 9,2 7 0,2 2-7,-1 5 5,-1 0 2,-1 5-2,3 13-8,1 3 7,5 0 3,0 0 0,7-1-13,8-5 15,4-2-2,5-4 0,2-4-11,2-4 7,9-1-67,-1 0-132,-3 0-9</inkml:trace>
  <inkml:trace contextRef="#ctx0" brushRef="#br0" timeOffset="631451.293">20161 15945 154,'0'0'96,"0"0"5,0 0-30,0 0-45,0 0-6,0 0-15,-47 15-5,30 3 25,1 0-24,5 2 34,3-2-20,5-2-9,3 1 2,0-5-8,0 0 0,1-4-1,11-3 0,2-2 1,3-3 5,2 0-2,-2 0 14,-2-7-6,-1-7-11,-4-2 0,2-7 12,-2-5-4,0-4-7,0-4 3,-6-3 27,1-3-26,-5 0 2,0-2-7,0 5 5,0 6 35,-6 5-24,-3 12 14,3 8 9,3 5-30,0 3-2,0 11-7,-3 22-22,-1 14 14,2 4 8,4-1 0,1-7-1,0-5 9,0-5-8,10-8 0,0-2-10,7-7 0,1-3-24,4-9-29,-2-4-56,-3 0-299</inkml:trace>
  <inkml:trace contextRef="#ctx0" brushRef="#br0" timeOffset="631937.0142">19189 15838 195,'0'0'71,"0"0"-28,0 0 39,0 0-23,0 0 11,83-38-32,-48 35 10,10 0-5,5 2-43,7 1 13,1 0-13,-1 0 4,-5 0-8,-3 0 4,-7 0-20,-7 0-54,-9 3-149,-8 1-81</inkml:trace>
  <inkml:trace contextRef="#ctx0" brushRef="#br0" timeOffset="633656.1269">20979 15995 248,'0'0'161,"0"0"-161,0 0 0,0 0 14,0 0-1,0 0 33,55 0-2,-37 0-26,-3-7 12,3-1-27,0-3 0,0-4 10,-1-1-6,-1-6-7,-3-3 0,1-4 1,-5-3 6,-2-1-4,-2-1 0,-4 1 3,-1 2 2,0 3-8,0 1 0,0 3 6,0 3-5,0 3 0,0 4-1,-1 7 0,1 2 2,-2 4-5,1 1-2,1 0-17,0 0 20,0 13-18,0 13 20,0 12-9,0 5 20,0 7-11,0-1 8,0-4-7,0-1 19,3-4-19,7-6 8,0-3-7,4-5 6,-1-3-8,2-7 0,3-1 0,0-5 7,2-6-5,0-4 5,2 0-1,0 0 1,-5-4-14,-1-9 7,-6-2 0,-6-1-4,-4-2 4,0-2-12,0-1 11,-4 0-26,-6 1 25,2 4-2,3 2 4,1 3-2,1 6 3,0 2-1,1 1 21,2 2-20,0 0-2,0 0-3,0 0-21,0 0 24,9 0 2,7 0-1,0 2 4,0 2 2,1 2-12,0-1 3,-2 2-25,2 2 25,-2 0-14,-3 2 17,-2-3-4,-2 0-13,-2 2 11,0-5-2,1 1 8,-1-1 0,0 0 2,2-3-2,3 0 11,3-2-3,5 0-3,1 0-5,2-3 2,-1-6 1,-6 0 2,-5 0-4,-4 0 16,-3 2-16,0 0 22,2 3-20,-4 2 4,-1 2 19,0 0-26,0 5-23,0 16 21,2 5 4,-2 6-2,1 3 6,-1 3 2,0 1 7,0 1-14,0-1 26,0-2-11,0 0-8,0-2-9,-3-2 1,-6-4 0,0-7 10,2-9-10,1-8 3,4-5 12,1 0-11,-1-7 54,2-14-52,0-8-2,0-1-4,2-2 6,14 2-6,7 3 1,4 1 4,4 1-10,3 5 1,5 3-40,-3 5-11,-1-1-99,-2 5-257</inkml:trace>
  <inkml:trace contextRef="#ctx0" brushRef="#br0" timeOffset="635814.37">23253 15761 49,'0'0'182,"0"0"-80,0 0-59,0 0-42,0 0 9,0 0 1,-73-63 15,61 57 15,3 3-39,0 2 31,-1 1-31,-1 0 1,2 0-6,0 0 6,3 13-6,0 3-1,5 7-13,1 3 11,0 1 6,0 0 0,1-1 7,10-1 3,4 1-10,-2-2 0,3 0 6,0-3-9,-2-3 3,-5-4 0,-6-3 1,-3 2 10,0-4-11,0 0 1,-12-3 5,-5-2 9,0-4-15,1 0 6,4 0 8,-3-1-3,3-7-17,1 1 6,0-1-34,1 4 29,4-1-25,3 2-48,3 3-68,0-1-80</inkml:trace>
  <inkml:trace contextRef="#ctx0" brushRef="#br0" timeOffset="637086.177">23609 15812 187,'0'0'58,"0"0"24,0 0-12,0 0-28,-86-26-14,68 26 7,3 0 24,-1 1-54,1 14-3,2 1-2,0 7 0,6 1-1,1 2 3,6-4-2,0-2 0,0-2-1,10-3-2,7-4-3,5-3 6,7-3 14,0-4-7,3-1-7,-2 0 19,-2 0-14,-4-6-1,-8-6-4,-2 1 1,-8-5-9,-3-2 8,-3 0-7,0-1 2,0-2-21,0-2 26,0 4-7,0 0-21,0 1 25,0 5-7,3 1 10,9 3 0,5 3-12,4 3 9,5 3-5,4 0 7,0 9-8,-4 10 16,-2 4-7,-5 1 5,-6-1 0,-3-1-5,-3-2 0,-4-4 6,-3 0 2,0-3-7,0-2-1,0-4 14,0-1-4,0-3-13,0-3 3,0 0 0,0 0 10,0 0-1,3-1 30,6-13-17,4-3-14,4-1-8,4 1 0,3 1-1,-3 1-5,0 6 6,-5 3 0,-3 5-5,-2 1 2,-1 0-3,-1 10-7,0 6 1,-1 0 8,-2 0 4,-6 0 0,0-3 4,0-2 1,0-4-5,0-3 0,0-2 5,1-2 1,1 0-5,1 0 15,3-9 23,3-11-31,4-2-8,1-1 0,-1 4 0,-1 4-2,-3 4 2,-2 5 0,2 4-4,-3 2-2,5 0 3,0 0-8,3 13 2,4 0 3,1 2 7,4 0-1,5-3 8,0-3 1,2-1-9,1-5 0,2-3 1,3 0 3,0 0-1,0-6-3,-5-8 3,-4 1 5,-8-4-8,-7-2 0,-4-1 5,-7-2 0,-1 1-4,0 1-1,0 6 16,-7 5-11,-1 4 35,-1 5-40,-1 0 12,-3 7-24,-1 14 14,1 4-2,7 4 0,3 0-9,3-3 8,0 1 1,4-6-8,14-5 8,3-1 3,9-6-1,10-3-2,5-5-40,4-1-73,-3 0-294</inkml:trace>
  <inkml:trace contextRef="#ctx0" brushRef="#br0" timeOffset="637887.9952">25835 15458 149,'0'0'49,"0"0"11,0 0-17,-101-25-6,74 25-13,0 6 41,4 21-45,0 12-9,4 14 36,4 7-28,4 2 31,8-5-30,3-5-11,0-9-12,15-7 3,11-4 0,4-8 20,5-7-6,10-7-5,0-9 8,5-1-11,4-8 6,0-16-12,-5-7 4,-4-5 9,-6-5-13,-10-3 8,-6-7-5,-7 0 3,-8-2-8,-7 0 3,-1 1-1,-7 7 22,-14 5-21,-6 8 5,3 9-6,-3 10-10,0 11-3,-5 2-39,-4 15-85,-3 14-44,2 4-136</inkml:trace>
  <inkml:trace contextRef="#ctx0" brushRef="#br0" timeOffset="638188.9638">25765 15689 250,'0'0'107,"0"0"-49,0 0-56,0 0 8,0 0 26,0 0-19,94 59 38,-69-32-17,-2 0-23,-1 0 10,1-5-18,-1-1-2,2-2-5,0-3 14,0 0-14,-3-5 0,7 0-47,1-5 2,-3-3-164</inkml:trace>
  <inkml:trace contextRef="#ctx0" brushRef="#br0" timeOffset="638837.3744">26483 15537 269,'0'0'101,"0"0"-50,0 0-51,0 0 0,0 0-7,-30 99 14,30-60 32,0 2-14,12 0-9,6-4 19,3-3-35,1-6 0,4-5-10,2-5 32,3-6-18,1-6 9,2-6-3,-1 0 24,-2-3-26,-4-12-3,-3-5 14,-3-4-12,-6-4 35,-1-7-31,-3-4-9,-6-2 11,-1-4-6,-2 1-7,-1 1 0,1 8-31,-1 10-5,-1 8-81,0 13-63,0 2-78</inkml:trace>
  <inkml:trace contextRef="#ctx0" brushRef="#br0" timeOffset="639438.7821">27278 15462 230,'0'0'88,"0"0"40,0 0-69,0 0-37,0 0-22,0 0 0,-52 69 7,31-19 13,0-2 21,2-2-21,4-5-10,-1-3 18,3-5-22,3-6-2,1-3 3,3-4 0,2-7-7,4-1 0,0-4-24,0-4-29,0-2-75,6-2-39,4 0 23</inkml:trace>
  <inkml:trace contextRef="#ctx0" brushRef="#br0" timeOffset="639723.6002">27293 15474 155,'0'0'183,"0"0"-87,0 0-22,0 0 3,0 0-47,0 0-16,30-32-14,-17 59-6,1 14 6,2 7 6,-5 2 20,-1-2-11,0-6-10,-2-4 4,1-5-7,0-3-2,3-4 7,-3-7-5,-2-4-4,4-6-38,-4-5-89,-2-4-68,-1 0-120</inkml:trace>
  <inkml:trace contextRef="#ctx0" brushRef="#br0" timeOffset="639971.0609">27289 15686 258,'0'0'70,"0"0"-53,0 0-17,0 0 2,0 0 3,103-2-5,-65 2-8,0 0-22,-7 0-214</inkml:trace>
  <inkml:trace contextRef="#ctx0" brushRef="#br0" timeOffset="640694.8562">27770 15526 114,'0'0'77,"0"0"-25,0 0-16,0 0 30,0 0-56,0 0-7,-38 39 35,27-4 1,2 3 19,2-1-13,0-2-32,4-3 24,1-4-30,1-5-3,1-4 4,0-3 1,0-4-9,0-5 0,0-3-3,0-4-1,0 0 3,0 0 1,6-1 33,4-13-32,-1-5-1,-3-4-5,-3-2-15,-2-4 18,-1-2-9,0-3 11,4 0 0,0 1 4,2 3-4,0 3 0,1 7 0,1 8 9,-3 4-9,-2 7 0,4 1-1,-1 6-18,8 19 2,3 13 12,2 7 5,-1 2 6,2-2-2,-3-6 6,0-4 9,1-10-18,-2-4 13,-1-6-14,0-7 3,-2-3 6,1-5-5,1 0 4,0 0 27,2-13-33,0-6 14,-1-5-6,-1-5 0,2-4-5,-5-4-5,-2-4 0,-4 0-1,-6 2 4,0 3-10,0 6 6,0 6-50,0 10 28,0 9-33,-4 5-28,-1 0-106</inkml:trace>
  <inkml:trace contextRef="#ctx0" brushRef="#br0" timeOffset="641127.2016">28327 15459 378,'0'0'101,"0"0"3,0 0-92,0 0 9,0 0-17,0 0 4,76-29-5,-22 25 2,4-2 3,2 1-8,-1 2 0,-8 1 0,-3 2-2,-8 0 2,-5 0-49,-10 0-146,-9 0-171</inkml:trace>
  <inkml:trace contextRef="#ctx0" brushRef="#br0" timeOffset="641390.3124">28634 15439 172,'0'0'82,"0"0"-82,0 0 0,0 0 46,0 0 20,-20 92-23,20-66 21,0-1-34,0 2 7,0-2-17,0-3-19,0 0 17,3-2-18,4-1 3,6-2-3,3-2-68,3-3-89,0-5-116</inkml:trace>
  <inkml:trace contextRef="#ctx0" brushRef="#br0" timeOffset="642045.3339">29092 15456 260,'0'0'132,"0"0"-37,0 0-95,0 0-1,0 0-9,0 0 10,-28 78 9,15-37 18,4-1-24,1-2 14,5-7-17,3-2 7,0-6-5,0-4-2,12-4 0,7-4-3,4-5 6,4-4-3,0-2 11,-2 0 0,-4-5 14,-6-7-20,0-3 16,-5-5 21,-1-7-27,1-3-1,-2-6-14,0 0 3,-1-2 2,2 4-5,-2 5-1,-1 8-35,-1 9-68,-2 7-58,-3 5-142</inkml:trace>
  <inkml:trace contextRef="#ctx0" brushRef="#br0" timeOffset="642662.4389">29416 15445 269,'0'0'134,"0"0"-6,0 0-99,0 0 25,0 0-50,0 0-4,-6 29-7,2 7 7,-1 6 21,-5 0 27,4-2-43,0-6 3,1-7-8,2-3 13,3-3-18,0-4 5,0-5 0,0-3-6,0-3 6,2-3-44,1-3-5,3 0-62,0 0 90,4-11-54,1-5-70,-1-6-6</inkml:trace>
  <inkml:trace contextRef="#ctx0" brushRef="#br0" timeOffset="643101.2703">29491 15459 32,'0'0'84,"0"0"55,21-89-6,-15 68-66,-1 6 6,2 6-25,-4 4-23,-2 5-10,5 0-15,3 20-17,4 10 15,-1 6 0,0 2 2,-3-3 2,-3-6-2,-1-3 18,-1-5-9,0-6-9,1-4 0,-2-5 12,-1-5-13,1-1 1,0 0 0,4 0 25,9-16-19,5-12 17,3-5-23,0-3 11,-2 3-17,-2 6 6,-1 4 0,-1 10 6,-6 5 1,-3 8-7,0 0 0,-2 5-36,2 15 30,5 7 3,-5 1 3,-3 4 0,-2-2 9,-1 0-9,-3-3 0,3-1 7,-3-4-11,2-2 4,2-2 0,0-3-3,4-3-99,1-4-98,0-4-155</inkml:trace>
  <inkml:trace contextRef="#ctx0" brushRef="#br0" timeOffset="644219.5819">30912 15346 101,'0'0'71,"0"0"-20,0 0-50,0 0 55,0 0-8,-94-24 41,74 24-47,-6 16-34,1 13 0,-3 9 13,-1 5-12,1 6 35,2 0-17,7-1-18,10-6 1,6-5-10,3-6 0,0-5-12,11-5 12,5-4 17,1-6-17,3-6 1,7-5 22,4 0-13,5-2-5,-1-10-5,-10-3-8,-7-3 1,-9 1 7,-9-2-4,0-1 2,-5 2-27,-12 2 19,-1 4 4,0 0 6,2 4 15,6 4-13,4 1 2,5 1 17,1 0-21,0 1 0,1 1-18,16-1 18,7 1-5,3 0 5,-2 0 0,-3 0 0,-1 0 4,-3 4-6,-1 4 2,-1 2-7,-4 5-5,0 3 9,-5 2 3,-2 1-9,-5 0 15,0 0-6,0 0 0,0-3 3,-2-1-19,2-4 15,0-4-35,0-1-48,14-5-151</inkml:trace>
  <inkml:trace contextRef="#ctx0" brushRef="#br0" timeOffset="644698.3467">31481 15409 423,'0'0'95,"0"0"1,0 0-83,0 0-13,0 0-16,0 0 16,-67 90 17,42-48-3,5-1-12,1-6 19,4-3-20,4-6 0,5-3 2,3-4 6,2-2-18,1-3 9,0-5-75,0-2-27,3-5-102,9-2-36</inkml:trace>
  <inkml:trace contextRef="#ctx0" brushRef="#br0" timeOffset="644968.0948">31493 15356 159,'0'0'199,"0"0"-43,0 0-96,0 0-39,0 0-21,0 0-42,36 50 42,-23-5 19,0 5 18,-5-4-16,-2 0-19,-3-7 16,2-5-15,-1-2 7,2-5-2,-2-3-5,-2-4-3,-2-2 0,1-3-4,-1-5-63,0-5-101,0-5-122</inkml:trace>
  <inkml:trace contextRef="#ctx0" brushRef="#br0" timeOffset="645206.427">31460 15618 105,'0'0'0,"0"0"5,0 0-5,0 0 0,97 6-6,-77-1 0</inkml:trace>
  <inkml:trace contextRef="#ctx0" brushRef="#br0" timeOffset="645685.478">31811 15451 232,'0'0'151,"0"0"-49,0 0-58,0 0-39,0 0 6,80-39-11,-43 34 7,8 4 6,5 1-12,-1 0-1,-1 0 0,-14 0-4,-9 3-53,-11 1-162,-11 0-41</inkml:trace>
  <inkml:trace contextRef="#ctx0" brushRef="#br0" timeOffset="645954.752">31991 15430 223,'0'0'203,"0"0"-184,0 0-19,0 0-21,0 0 21,-6 77 35,6-43-13,0 3 35,0-4-37,0-2-5,0-3-5,0-2-1,0 0-9,0-3 0,3 0 0,2-4-7,1-1-39,3-5-71,4-5-81</inkml:trace>
  <inkml:trace contextRef="#ctx0" brushRef="#br0" timeOffset="646308.981">32415 15453 414,'0'0'182,"0"0"-130,0 0-30,0 0-22,0 0-1,0 0 1,-27 99 5,20-58 16,2-2-21,1-5 6,1-4 2,-2-2-3,1-6-5,2 0 0,-1-4 11,2-4-18,-2-2 7,2-2-67,1-6-28,0-2-116,0-2-97</inkml:trace>
  <inkml:trace contextRef="#ctx0" brushRef="#br0" timeOffset="646572.0222">32448 15442 277,'0'0'195,"0"0"-98,0 0-70,0 0-26,81-60 15,-56 52 5,2 4-16,-1 4-6,1 0 1,-4 0-4,1 3-5,-7 8-23,0 1-52,-5-1-19,-5 2-61,-4-3-29</inkml:trace>
  <inkml:trace contextRef="#ctx0" brushRef="#br0" timeOffset="646825.9756">32434 15629 74,'0'0'195,"0"0"-168,0 0-24,0 0 101,0 0-13,81-9-50,-48 3-32,0 3-2,-8 3-12,-5 0 5,-4 0-44,-10 2-66,-6 8-131</inkml:trace>
  <inkml:trace contextRef="#ctx0" brushRef="#br0" timeOffset="647073.3898">32382 15817 64,'0'0'78,"0"0"32,0 0-3,0 0-11,0 0-35,0 0-35,46 0 62,-8 0-53,8 0-26,-1 0 6,-6 0-10,-9 0-5,-8 0 0,-6 0-50,-5 0-48,-7 0-162</inkml:trace>
  <inkml:trace contextRef="#ctx0" brushRef="#br0" timeOffset="647959.8004">33121 15809 130,'0'0'253,"0"0"-203,0 0-38,0 0-12,0 0 9,0 0-8,-24 45 5,7-25-2,4 1 10,-5 0-4,1-1-10,-3 1 0,-1-1-56,1-4-123</inkml:trace>
  <inkml:trace contextRef="#ctx0" brushRef="#br0" timeOffset="651197.9904">9869 17560 273,'0'0'187,"0"0"-112,0 0-54,0 0-11,0 0 21,0 0-22,0 0-6,6 0 6,6 0-6,5 0 7,2 0-4,3 0 0,2-5 13,2-9-19,-1-6 3,3-6 3,-1-2-2,-5-4-8,2-1-1,-9 1-18,-2-2 23,-1-1-12,-4-1 12,-5 0-6,-2 3 6,-1-2-1,0 3 1,0 1 0,0 2 4,0 5-3,0 3-1,-4 3 0,-1 6 7,-2 5-7,-1 1 0,4 4 2,1 0 16,3 2-18,0 0 1,0 0-2,-3 15-19,3 11 19,0 7 0,0 6-5,0 5 6,3 3 1,9 2 6,-3-2 3,1-5-3,3-4-9,1-8 2,1-5 0,-2-2 0,4-4 0,-2-5 0,5-5-2,3-7 9,-2-2-7,6 0 0,-2-14-6,3-4-1,-2-4 7,-5-1 0,-2-6 0,-4-1 5,1-3-5,-5-4 0,2-1 0,-2 2-4,-4 1 5,-4 4-1,-3-1 1,0 3 8,0 2-11,0 6 2,-3 5 0,0 3 3,0 6-3,2 6 10,-1 1 1,2 0-9,-1 0-4,1 18-13,-2 10 10,1 8 5,-1 6 2,2 1 3,-1-1 16,-2-6-19,1-3 6,1-4-8,1-4 1,0-7-1,0-1 1,0-2-1,0-3 2,-2-4 7,-2-4-9,4-3 0,0-1 1,0 0 0,0 0 4,0-7 1,10-12-6,4-8-7,3 2-5,0 6-1,-1 3-11,-2 6 16,2 5 8,-4 4 0,3 1 0,0 0-21,1 3 21,1 7-5,1 4-2,-2-2 6,2 0 1,1-1 0,1-2 2,-1-4 5,-1 0-7,0 0 0,4-5 0,-2 0 9,7 0-9,4 0 3,0-11-2,-1 1 5,-1-4-7,-3-1 1,-3-3 0,-4 0 5,-4 0-2,-6 3-2,-6 0-1,-3 2 6,0 5-9,0 0 3,-4 5 0,-4-1-5,2 4 5,-4 0-1,4 0-4,-3 15-2,3 3 4,-3 4 3,9 1-3,0-2-3,0-2 8,0 1-2,10-9 0,-2-1 1,1 1-5,2-8 4,3 1 0,8-3 5,4-1-4,3 0 3,3 0-1,-5 0 4,-2 0-7,-4 0 0,0-4 0,-6 0 2,1-4 1,-1 5-3,-4-4 0,-1 4 3,-4 3-3,-3-3 0,0 1 0,2 1-4,0 1 6,-2 0-2,-1 0 0,1 0 0,-2 0-7,2 0-7,-1 1 13,-1 5-2,1-1 6,-2-1 4,1 1-4,-1-4 9,0 1-10,0-2-2,0 3 5,0-3-3,0 3-2,0 0 0,0 1 8,0-1-3,0 1-5,0-3 0,0-1 1,0 1 4,0-1-5,0 0 4,0 0 4,0 0-1,0 0-2,0 0-5,0 0 0,0 0 1,0 0 3,0 0-4,0 0 1,0 0-1,0 0-1,0-4-21,3-4-43,0 1-6,2 4-128,-5 1-73</inkml:trace>
  <inkml:trace contextRef="#ctx0" brushRef="#br0" timeOffset="651868.3686">11411 17327 105,'0'0'96,"0"0"-33,0 0-2,0 0 37,0 0-19,0 0-52,5-62 0,1 52-24,1 0-1,1 1 3,1 0-2,-3 5-3,-2 1 0,1 1 1,-2 2-5,0 0-8,4 0-13,0 14 20,-2 2-4,3 2 9,-5 2 1,-3 0 4,0-1 9,0-3-1,0 1-10,0-2 14,0 1-17,0-3 5,0-1-4,0-1 4,0-4-5,0-1 0,0-3 0,0-1-4,0-2 5,0 0-1,0 0 4,0-8 3,10-9 14,0-5-21,1-2 0,5-2 2,-2 2-1,0 0-1,2 3 0,-2 3 3,0 6-7,1 3 4,-5 5 0,1 4-8,0 0 0,2 0 8,3 10 3,-3 5 0,2 2 10,-1 2-4,-5 1-4,1 1 16,-1-2-18,2-2 3,3-2-6,1-5 6,3 0-7,7-5 1,0-3-28,6-2-29,0 0-106,-2-14-213</inkml:trace>
  <inkml:trace contextRef="#ctx0" brushRef="#br0" timeOffset="652717.3455">9995 17208 70,'0'0'116,"0"0"-15,0 0-35,0 0 24,0 0-66,0 0 31,-10-22-33,10 18-11,3 0-12,9-2 1,2 2 0,5 1-3,8 2 4,8 1-1,7-1 0,9-1 4,6 2-6,-5 0 2,-1 0 0,-6 0-3,-4 0-27,-8 0-165,-3 0-99</inkml:trace>
  <inkml:trace contextRef="#ctx0" brushRef="#br0" timeOffset="653989.5588">12724 17072 26,'0'0'154,"0"0"-34,0 0-82,0 0 38,0 0-3,0 0-26,0-23 7,0 23-42,0 0-12,0 0 0,-3 17-19,0 10 19,3 11 0,0 9 6,0 4 7,0 3-7,9-1-1,8-2 21,1-7-22,6-4 0,1-5-4,5-5 6,1-6-4,-1-6 4,-3-10-3,-2-7 7,-4-1-2,1-7-8,2-14 0,0-7 8,0-5 5,1-1-5,-1-2 8,-3-1 9,-4 1-25,-6 0 19,0-5-19,-4-1 7,-2 2-6,-2-4-1,-3 3 0,0 4 3,0 7-2,0 6-2,0 10-23,0 11-44,7 3-64,1 0-289</inkml:trace>
  <inkml:trace contextRef="#ctx0" brushRef="#br0" timeOffset="654559.7454">13724 16737 270,'0'0'137,"0"0"-64,0 0-5,0 0-21,0 0-40,0 0-7,0 66 4,0-12 6,0 3 23,0-4-18,1-3 15,7-7-21,-1-3-3,1-6 0,1-1 0,-3-3-6,1-3 0,-1-4-10,-1-4 6,0-4-66,-2-5-33,0-4-68,2-6-78</inkml:trace>
  <inkml:trace contextRef="#ctx0" brushRef="#br0" timeOffset="654907.4244">13485 16970 222,'0'0'152,"0"0"-73,0 0-53,0 0-17,0 0 6,0 0-7,87-25-7,-42 20 35,5 0-29,4 1-2,-3-1 0,-2 1 0,-4 1-10,-5 1 5,-6 2-56,-8 0-68,-7 0-24,-6 0-20</inkml:trace>
  <inkml:trace contextRef="#ctx0" brushRef="#br0" timeOffset="657150.7893">14870 17239 170,'0'0'107,"0"0"-10,0 0-34,0 0 6,0 0-6,0 0-52,0-10-11,0 10-8,0 0-29,0 13 36,0 5 1,1 3 4,1 2 2,2-3-2,1-1-5,1-1 1,2-3 0,2-1 4,0-2-4,3-3 3,-1-2 2,5-2 2,-4-3-7,3-2 0,1 0 3,-1 0-9,-1-10 6,2-1 0,-4-4 0,-1-2 0,-3 0 0,-6 2 0,-1 0 0,-2 0 3,0 4-1,0 4 3,0 1 28,0 3-17,0 1 17,0 2-21,0 0-9,0 0-6,0 5-16,0 8 19,4 4-2,5-2 6,3 0-4,-2-4 0,4 1 0,-2-5 5,1-1-3,5-1-1,0-2-1,0-2-10,1-1 7,-4 0-20,-2 0-17,-3 0 26,-4 0-8,-3 0 3,0-4 19,-3-7-7,0-2 7,0 1 0,-2-6 2,-5 4 2,-1-3 4,0 6 25,3 0 0,2 4-20,1 2 17,2 2-11,0 1-17,0 1 1,0-1-3,6 1 0,15-2-1,3 2-1,1-1 0,0 1-2,1 1-17,1-2 19,0 2-27,-2 0 13,-3 0 15,-7 0-15,-3 0 12,-3 0 0,-6 0 1,-1 0-4,-2 0 7,0 0-1,0 0 1,0 0-40,0 2 24,0 8 5,0 5 11,0 3 16,0 2-10,0-1 4,0-1-4,0-1 0,6-4-6,4-2 0,-1 0 0,5-4 5,2-3-2,5-2 6,4-2-9,2 0-9,3-2 2,-3-9-6,-5-3 13,-4-3-5,-3-1 10,-5-4 2,0-4 29,-3-5-10,-1-4 10,-2-3-23,2-4-1,0-1 12,0-3-22,-2 1 3,-4 5-4,0 2 8,0 8-5,-11 4 4,-1 8-6,3 6 9,2 7-7,5 4-4,0 1 0,-1 5-10,3 22 2,0 15 8,0 9 0,0 5-2,8 1 2,1-5 0,-2-3 0,2-7 5,1-6-8,1-8 3,1-6 0,1-6-7,-1-5 13,3-7-6,0-4 0,6 0 8,4-4-6,5-16-2,-4-2 0,-2-3 1,-2-2 3,-4-3-4,-2-1 0,2-5-3,-6-2 2,-3-1 1,-3 0 0,-5 4-10,-1 5 15,0 6-5,0 6 0,-8 9 1,0 5-5,0 4 4,2 0 0,-2 22-11,0 14 14,4 8-3,2 2 0,2-3-3,0-4 1,6-5 2,6-5 0,3-4-3,-1-4 3,5-4-2,5-3-52,5-9-85,3 0-10,-5 0-194</inkml:trace>
  <inkml:trace contextRef="#ctx0" brushRef="#br0" timeOffset="657592.1169">15586 17048 338,'0'0'112,"0"0"-90,0 0-2,0 0-20,0 0-12,0 0-54,-3-7-217</inkml:trace>
  <inkml:trace contextRef="#ctx0" brushRef="#br0" timeOffset="660158.4017">17402 17197 101,'0'0'129,"0"0"-50,0 0-25,0 0-21,0 0 30,-77-84-21,57 76 8,-3 4-5,0 3-44,-2 1 6,0 0-7,1 8-2,2 12-7,7 4 9,0 2 0,8-1 4,4 2 3,3-2-7,0-3 0,0-2 7,12-5-17,4-3 13,1-3-3,5-5 10,2-1 3,4-3-13,2 0 0,-7-13 9,-3-2-1,-5 0-8,-6-5 4,-5 3 5,-1 1-4,-3 4-5,0 4 1,0 4 6,0 4 26,0 0-20,0 0-10,0 0-3,4 10-24,3 8 24,2 0 0,1 0 2,5-4-6,3-2 4,3-3 0,4-4 4,3-4-2,5-1-4,2 0 1,1-6-22,-2-9 22,-3-5-12,-5-1 13,-6-3 1,-6-4 4,-3-4-5,-3-5 0,-2-4 4,-1-3 4,-1-1-3,-1-1-2,-1 2 0,-2 5 3,0 6-6,0 7 0,0 8 6,0 7 8,-5 8-14,2 2 2,0 1-2,-1 9-2,-4 23-6,-4 12 6,5 12 2,1 3-7,6-3 7,0-2 0,0-6 2,0-6 2,9-6-5,4-7 1,1-5-12,-1-7 7,4-4 6,2-4-1,0-9 0,4 0 3,-1 0-6,-4-6-1,-2-9 4,-5-2-3,-2-4 3,0-4 0,-5-2-1,1-3-7,-2 1 5,-2 3 3,1 5 0,1 5 2,0 4-2,-3 6 0,1 3-3,-1 3 3,0 0-3,7 10-23,3 12 14,0 2 9,3 1 6,-1 1-3,-1-2 4,1-2 2,0-1-6,2 0 4,-3-1-2,0-1 24,-6 1-22,-3-3-4,-2-2 2,0 2 11,-13-4-13,-3 0 0,-1-2 4,2-5 8,-2-3-8,5-3-1,-1 0 6,4 0 0,0 0-9,4 0 0,0-4 3,5 1 7,0 0-10,0 1 0,0 2-4,0 0 2,0 0-1,15 0 2,1-3 1,3 0-3,2 0 3,-3 1 0,3 0-1,1-1 6,1-4-6,5-2 1,5-2-5,6-5 3,3 0 2,0-5 0,-6-2 1,-8 2 0,-6 0-1,-6 1 0,-4-1 2,-6 6-5,-4-2 5,-2 7-2,0 6 10,0 0-4,-5 3-7,-1 1 1,-4 0-7,-4 15 2,2 6 5,3 3 0,2 3-2,4 0 2,3 1-1,0-4 1,0-6-1,2-3-3,6-6 4,0-2 0,2-2-6,1-5 15,2 0-11,2 0 2,3 0 0,1-5 15,1-11-15,1-2 0,-5-10-3,-2 3-27,-8 0 4,-6 0-8,0 7 24,-2 5 7,-9 2 6,3 5 9,2 3 37,3 3-45,1 0 23,2 0-27,0 0-20,0 0 14,16 0-5,6 0 11,4 0 6,6 0 2,-2 0-15,-1-1 7,3-9-53,1 5-35,-2 0 26,-7-1-154</inkml:trace>
  <inkml:trace contextRef="#ctx0" brushRef="#br0" timeOffset="661044.8834">19771 16886 132,'0'0'123,"0"0"-42,0 0-16,0 0 35,0 0-33,0 0-8,-8-47 0,8 47-45,-1 0-14,-1 9-5,1 17-4,-1 11 9,0 7 1,2 4 13,0-2 0,0 0-8,2-4-2,7-3-4,-1-1 2,1-4 1,-1-4-1,0-1-2,0-6 0,-2-8-2,1-3-32,-1-6-45,0-5-73,2-1-81,-2 0 13</inkml:trace>
  <inkml:trace contextRef="#ctx0" brushRef="#br0" timeOffset="661693.3151">19853 17181 79,'0'0'146,"0"0"3,0 0-15,0 0-83,0 0-18,0 0-33,68-55-3,-47 65-1,-1 9 4,-2 5 0,-9 5 0,-6 1 4,-3-2-4,0-2 6,-14-3-6,-7-5 21,1-3-19,1-5 8,2-4-10,3-4 1,2-2-5,0 0 4,5 0 0,-2-3 0,6-3 5,3 0-5,0 3 8,0-2-5,0 3 7,12 1-10,7-3 0,7 2-1,3 2 2,6-1 1,5-1 5,2 1-2,4-2-5,5-2 0,-4 2 0,-3-4-1,-8 2 2,-10-3-1,-3 1 0,-8-5-12,-4-2 12,-3-4 0,-6 0 0,-2-1 4,0-1 1,-2 1-3,-10 4-1,-1 1 1,-1 5-4,-2 4 0,4 5 2,-3 0 3,5 4 1,0 13-4,2 8 12,8-1-12,0 1 14,0-2 1,10 0-15,8-4 13,4-4-12,5-3 1,5-4 8,-1-5-10,2-3-14,-5 0-100,-7 0-227</inkml:trace>
  <inkml:trace contextRef="#ctx0" brushRef="#br0" timeOffset="663651.589">21141 17274 269,'0'0'71,"0"0"-43,0 0-26,0 0-2,0 0 12,0 0-7,0 0 61,33 10-34,-14-10 4,4 0-29,1 0 1,3 0 11,0-7-11,2-7-8,0-2 0,0-2 13,-6-2-10,-3-1-3,-7 1 0,-7-1-6,-4-1-2,-2-1-8,0 2-2,-6 2-5,-9 2 21,-6 5-8,2 3 10,2 3 11,1 5-9,5 1-2,4 0 0,0 0 3,4 0-12,0 4 9,3 5 0,0 2-1,0-1 1,0-1 0,10-1-2,5-2-2,6-3 4,5-3 6,4 0 20,1 0 2,-2-2-21,-3-3-7,-3 3 0,1-1 6,-2 0-9,0 3 3,-3 0 0,-6 0-3,-1 0 1,-4 0 2,-4 3-6,-1 6-4,0 4 6,-1 4 8,-2 4-3,0 1 13,0 1-9,0-2-5,0-3 0,5 0 1,0-3-6,1-2 5,2-3 0,1-1-5,2-2 4,3 0 1,2-3-2,2-1 9,5-3-6,-4 0-1,2 0 0,-3 0 15,-5-1-10,2-7 2,-3-2-7,1-3 12,-1-2-2,1 1-10,-5-5 1,-2 0 3,-1-5-2,-4 1-2,-1 0 0,0 4-22,0 2 16,-7 4 6,-4 5 0,-1 4 1,2 4 3,-2 0-5,2 10 1,0 10-18,4 1 9,5 3 10,1-1-1,0-1 21,6 1-13,6-4 4,1-1-9,1-1 9,0-3-11,0-4-1,2-2 0,3-5-4,3-1 13,6-2-9,5 0 1,3 0 15,-2-2-16,-4-7 2,-3-5-1,0-1 12,-4-6-4,-1-3-9,-5-2 0,-5-4-5,-3-3-6,-8-3 11,-1-4-9,0 0-3,0-1 6,0 2 6,0 3 0,0 6 9,-5 4 5,0 8 5,1 8-10,2 4 26,1 4-34,-1 2 20,2 0-21,0 10-25,0 23 24,0 13-3,0 11 4,2 6 42,2-3-41,-2 1 35,-1-4-7,-1-3-22,0-2 33,0-6-28,0-5 1,0-2-1,2-2-8,8-3-4,-1-4 0,2-3 5,-1-6-13,2-6 8,2-4-29,5-11-6,5 0-62,1-23-12,2-12-378</inkml:trace>
  <inkml:trace contextRef="#ctx0" brushRef="#br0" timeOffset="664431.6224">22303 17066 37,'0'0'23,"0"0"31,0 0-20,0 0 12,88-57 16,-65 48-14,0 1 32,-4 5-22,-1 2-39,0 1 2,-2 0-15,1 11-6,-2 7 0,-2 3 1,-2 3 8,-7 0-4,-2-2 11,-2-1 18,0-3-26,-8 0 16,-8-2-7,-5 0-13,-2-2 13,-3-4-15,0-1 0,4-3-4,4-3-50,3-1-53,5-2-113</inkml:trace>
  <inkml:trace contextRef="#ctx0" brushRef="#br0" timeOffset="668364.007">22767 17178 59,'0'0'69,"0"0"-18,0 0-8,0 0 14,0 0-18,0 0-2,0 0-23,83-2-9,-71-4 15,1-1-14,1-2-2,-4-1 5,-2-1-1,-2-1-8,-3-2 1,-2-1 4,1 0-4,-2 0-1,0 1-1,0 2-12,-9 2 8,-2 1 0,-2 1 7,1 5-2,2 0 2,4 3 3,4-1 8,2 1 8,0-2-18,0 2 1,0 0-4,0 0-22,0 0 5,13 0 12,6 0 10,0-3 10,0 0-11,2-2-1,-5 1-3,3 1 5,-2 0 8,-2 3-13,0 0 0,-4 0 0,-5 0-8,-2 2-2,2 8 9,-5 4 1,1 2 1,-1 4 3,1-4 13,1 1-6,3 1-8,2-3 16,2-1-11,2-2-5,2-3 24,2-5-24,1-1 9,2-2 7,4-1-16,0 0 26,-1 0-28,1 0 4,-3-6 3,-3-1-3,-1-2-2,-4-4 7,1-4-2,-2-2-5,-3-4-3,-5-2 3,-3 3 0,0 2-1,0 4-2,0 4 11,-3 3-5,-2 4-6,0 3 0,2 2 2,2 0 10,-1 0-12,2 1-10,0 14 9,0 5-8,0 1 5,0-2 4,8 1 0,1-7-7,3 1 7,0-3 0,4-4-2,1 0 3,5-2-4,0-3 3,5-2 0,-1 0 11,-1 0-11,2 0-9,-6-10 4,-5-3-14,-1-4 19,-6-1 0,-1-4 0,-4 1 2,-1-1 1,-2 8 0,-1 3 8,0 5-1,0 5 18,0 1-25,0 0-3,5 5-5,5 13-10,5 5 15,-3-1 0,0 1 4,0-3-4,-3-1 0,-1-1 0,-4-1-5,-4-1 8,0 0-3,0-3 10,-14 2-3,-5 0-7,-2-3 0,-4 2-33,-1-7-34,1-1-115,1-6-55</inkml:trace>
  <inkml:trace contextRef="#ctx0" brushRef="#br0" timeOffset="669489.2921">23929 17147 191,'0'0'101,"0"0"-38,0 0 12,0 0 3,0 0-13,0 0-9,-2 0-51,2 0 7,0 0-12,0 0 13,12-4-13,9-3 0,4-1 0,2 1 1,-3-3-1,2 1 0,-7-1-1,-2-1-20,-4-1 17,-6-1-7,-1-1 11,-4-1-16,-2-2-14,0 2 2,0 4 13,-12 0-12,-2 4 22,-4 2 3,1 3 2,2 2 6,1 0 7,4 0-5,4 5-8,0 12 1,3 2-2,1 4 2,2-1 3,0-1 27,8-3-29,7-1 8,3-3-10,4-4 4,2-2-7,6-7 6,0-1 1,0 0 21,-2 0-25,-3-12-27,-1-2 5,-6-1-19,-2 1 41,-7-3-4,0 3 4,-3 2 18,-1 3-6,-1 5-3,-1 2 4,0 2-3,3 0-20,3 0-5,2 15 15,-1 3-12,0 2 24,-4-2-12,0 0 5,-4-3 8,-1-3-2,-1-3-4,0-3 0,0-3 15,0-3-14,3 0-8,-1 0 4,5 0 4,4-12 5,2-6-9,2-3-4,0-2 9,-2 1-7,2-1-4,0 4 2,2 2-11,-1 5 3,-2 3 8,2 6 0,-3 3-7,2 0 0,-1 8 0,-1 8 3,-1 2 8,-1 0 5,-1 0 1,-3 2-8,1-2 11,-1-2-4,2-2-9,-1-2 0,-2-2-16,3 0-2,1-4-98,-1-3-44,0-3-164</inkml:trace>
  <inkml:trace contextRef="#ctx0" brushRef="#br0" timeOffset="669999.0181">24972 16700 228,'0'0'148,"0"0"-45,0 0-14,0 0-76,0 0 12,0 0-25,-8 23-25,8 16 25,0 7 23,0 0 3,0-3 29,2-5-47,10-3 13,1-3-21,4-4 10,0-2-4,0-3-4,-1-4-2,-2-1 4,0-5-4,-2-2 0,4-4-36,1-2-54,4-5-13,0 0-167</inkml:trace>
  <inkml:trace contextRef="#ctx0" brushRef="#br0" timeOffset="670315.473">24787 16940 260,'0'0'175,"0"0"-74,0 0-40,0 0-59,0 0 12,0 0-14,91-44 8,-51 38 0,0 3-8,0 3 1,-4 0 4,0 0-3,0 0-2,-3 0 0,-2 5-60,-7 4-68,-8-2-139</inkml:trace>
  <inkml:trace contextRef="#ctx0" brushRef="#br0" timeOffset="670869.9226">25367 16988 94,'0'0'112,"0"0"25,0 0-24,0 0-47,0 0 8,0 0-74,-7-6 12,11 5-16,8 1 7,7-2-3,1 0 6,5-1 4,2 0-10,0-1 0,-2 1 1,-2 2-3,-4-3 2,-4 0 0,-5-1-4,-5 0 2,-4-3 2,-1 0 0,0-2-10,0-1 10,-7 2 0,-6 2 2,-1 4 3,-4 3-2,0 0-6,-4 15 3,1 9-3,3 3 3,2 3 3,7-2-2,6 0 24,3-3-16,0-4-9,0-3 0,10-2-2,8-4-8,3-6 16,9-3-12,5-3-22,0 0-250</inkml:trace>
  <inkml:trace contextRef="#ctx0" brushRef="#br0" timeOffset="671449.2256">25822 16959 51,'0'0'131,"0"0"-42,0 0-16,0 0-9,0 0-26,0 0 48,-76 44-41,64-29-37,3 0 17,3-1-21,3-1-4,3-3 1,0 1-1,0-2-7,5 1 1,6-5-2,3 1 8,0-2 2,3-4 11,3 0-6,-5 0-5,2 0-4,-4 0-3,-3-7 5,2-4 13,-3-5-10,2-3 6,0-5-2,1-5 1,1-4-9,-2-5 1,-3-3-7,-4-1 1,-4 0 1,0 2 5,0 1-5,-6 7 22,-5 7-10,4 8 32,-2 6-19,5 5 25,1 6-32,3 0-9,0 0-4,0 13-19,0 15 13,0 12 6,0 9-2,0 2-5,3 0 7,8-4 0,1-3 2,4-7 2,0-2-4,-3-4 0,4-3-14,-2-7-44,6-6-173</inkml:trace>
  <inkml:trace contextRef="#ctx0" brushRef="#br0" timeOffset="673175.4107">26756 16974 204,'0'0'56,"0"0"-54,0 0-2,0 0 27,0 0 29,0 0-1,24 11 7,-8-11 5,5 0-40,4-4 5,1-10-23,2-3-9,1-4 24,-1-4-15,-4-7 0,-3-3 11,-6-4-16,-2-4-2,-1-1-2,-3 0 0,-3 5-7,-3 3 16,-3 5-6,0 5-3,0 3 8,-3 8-15,-3 6 7,5 5 0,-2 4 25,1 0-25,2 0-8,-5 17 5,1 15-7,-2 14 10,-3 5 0,5 7 2,1 1-5,3-2 4,0-3-1,0-5 9,6-7 0,5-6-9,3-8 0,1-3 0,1-7-12,4-5 12,1-5 0,6-6 12,2-2-12,4-2 17,3-16-17,-4 0-10,-7-6 9,-9-1-13,-11 1 13,-5-1-8,0 1-17,-5 2 12,-8 4 11,1 7 6,0 0 3,1 7-4,5 1 10,3 1 14,2 2-26,1 0 6,0 0-6,0 0-10,0 0 3,0 0-12,12 0-1,6 0 19,2 0 1,3 0 0,-4 0-14,-3 0-16,-3 0 27,-4 0-4,-2 7 0,2 6 0,-5 0-6,3 3 13,-3 1 0,1-2 0,2-1 4,0-2-4,1-3 0,1-3 6,4-2-3,1-1-3,3-3 0,3 0 5,-1 0 13,1-3-14,-5-8 0,-2-6 7,-2 0-2,-2-2-8,-2 2-1,0 7 3,-5 3 8,-1 5 0,-1 2 28,0 0-39,0 7-23,0 16 7,0 8 14,-4 8 4,-5 5 7,2 6 8,2 1 22,2 2-14,0-1-22,1 0 3,1-4-6,-1-4 3,-2-5-2,-2-8 1,2-8-2,-2-9 3,3-4 4,1-10-7,-1 0 9,3-14 1,0-13-5,2-9-5,24-4 0,16-8-2,13 1-11,5 0-24,-2 7-22,-10 8-70,-12 4-67</inkml:trace>
  <inkml:trace contextRef="#ctx0" brushRef="#br0" timeOffset="674995.2786">28830 16657 103,'0'0'73,"0"0"-14,0 0-7,0 0 1,0 0-19,0 0-25,-55-42 6,43 40-6,1 2 4,-1 0 12,2 0-25,-1 0 0,1 9-2,3 5-7,0 3 8,3 2-5,0 2 6,4 2 7,0-1-4,0 4 10,10 1-11,5-2 1,6 3 5,1-3-8,1 0 2,-1 0 5,-3-4-6,-4-5 1,-3-1-2,-6-4 5,-3-4-5,-3-1 0,0 1 0,0-3 16,-4-1 20,-11 0 19,-2 0-13,-3-1-37,-1-2 4,0 0-9,1 0-5,2 0 4,2 0-66,2 0-42,3 0-88</inkml:trace>
  <inkml:trace contextRef="#ctx0" brushRef="#br0" timeOffset="676438.1215">29121 16771 150,'0'0'144,"0"0"-72,0 0 14,0 0-11,0 0-43,0 0-11,-48-15-21,39 23 0,-1 8-8,2 5 11,2 4-3,2-3 0,2 2 1,2-3 8,0-1-9,0-4-2,5-2 1,5-2-9,5-3 5,0-3-3,1-3 8,1-3 22,1 0-15,-3 0 1,-1 0 3,-1-3-2,-6-6-3,0-3 0,-2-3-5,-4-2 15,2-3-10,-3-1-6,0 0 0,0 0-3,0 2-1,0 2-5,0 4 9,0 2 1,0 2-1,0 2 0,5-1 0,3-1-20,3 3 14,4 0 3,1 5 3,3 1-8,3 0 2,-1 14 3,0 8-2,-2 0-1,-1 0 3,-6 0 3,-3-2 0,0-2 0,-5 0 7,-2-2-7,-2-1 0,0 0 10,0-2-10,0-3 3,0-2-2,0-3 9,0-2-1,0-1-9,0-2 0,0 0-36,6 0 25,6-9 11,7-10 14,5-6-14,0-2 0,-2 3-3,-2 3 0,-7 5 1,2 5-3,-6 2 5,0 5 0,0 4-4,-3 0 4,1 1-10,1 14 6,2 3-2,-4 2 6,-1-1 2,-4-1-1,-1-3 31,0 0-31,0-2 12,0-3-9,-3-3 7,0 0-1,2-6-10,1-1 1,0 0 14,0 0-8,1-4-7,7-13 0,3-5 13,1-3-19,2 1 6,7-1-5,-1 2-1,3 4-16,-1 2 22,-1 6 0,-4 5-10,-2 6 2,-5 0 8,0 0-5,1 11-7,1 7 6,1 3 6,-1 2 0,1-2 6,1-2 8,-2-2-14,1-2 3,-2-3 2,4-3-1,0-3-4,4-3 0,5-3 8,0 0 5,1 0-5,-1-7-7,-2-9 16,-4 0-8,0-4-9,-6-4 0,1-3 6,-5-1-12,-5 0 6,-3 3 0,0 2-8,0 8 15,0 5-7,0 6 0,-3 4 3,-5 4-19,-3 17 16,-1 6 0,4 5-6,3-3 18,5-3-12,0-2 0,0-1 1,8-5-9,9-2 8,17-4-19,15-3-37,15-6-13,7-3-316</inkml:trace>
  <inkml:trace contextRef="#ctx0" brushRef="#br0" timeOffset="679036.4672">31353 16706 87,'0'0'113,"0"0"-63,0 0 1,0 0-37,0 0 2,0 0-2,-79 26-12,64-3 47,4 2-29,0 4 19,4-2 0,4 0-33,3-3 9,0 0-15,0-3 5,10-3-5,6-1 4,2-7-1,3 0 28,2-5-30,0-3 19,-2-2-12,-2 0 0,-2 0 10,-1-5-9,-5-8 3,-1-5 16,-6-3-24,-1-3 3,-3-3-7,0 1 1,0-1-1,-7 3 0,-3 5 1,0 2 2,1 4 7,2 8-10,3 0 0,1 2 11,3 3-1,0 0-10,0 0 0,0 0-8,0 0-6,0 2-13,13 8 17,2 2 6,3-1 0,0-1 4,3-2 0,2-4-1,6-2 8,0-2-7,1 0 0,-1-3 12,-4-14-12,-1-7 0,-5-4 7,-3-3 7,-3-1 0,-4-2-14,-2 1 12,-2-3-3,-2 3 4,-3 1-9,0 5 0,0 8 8,0 7 3,0 6-15,0 6 0,0 0 11,0 0-29,-3 21 10,-2 13 8,-2 16-7,-1 3 15,1 3-8,4-6 0,2-1-3,1-6-4,0-6 7,0-6 0,0-5-3,8-4 7,3-5-8,4-5 4,3-3-6,2-6 5,3-3 1,2 0 0,2 0-4,4-2-11,7-10 11,2-2 4,-1-9-19,-5-4 17,-7-7-12,-5-5 14,-5-6-8,-1-3-7,-5 0 15,-2 4 0,-5 7 0,-4 8 0,0 9 1,0 10 23,0 7 11,0 3-34,0 0-2,0 10-1,-4 21-16,-5 11 11,1 9 11,0 1-4,-2-2 15,4-5-5,0-7-10,0-5 0,3-8 8,-2-4-3,2-4-5,1-4 0,2-6 3,0-4 1,0-3-6,0 0 2,2 0-33,12-6 29,3-9 1,4-2-37,-6-1 9,-4 5-51,0-2 65,-2 2 6,1 5-16,-2 0 11,1 6 12,1 2 4,-2 0-11,2 0 0,0 11 4,1 1 5,1 4 2,0 1-1,0 0 2,4-1 1,2-2 19,1-1-2,4-3 1,1-2-20,4-1 3,5-4 5,5-3-3,1 0-2,-1 0 13,-7-7-12,-7-9-4,-7-5 0,-3-8-10,-3-3 9,-5 1 1,-2 2 0,-3 7 0,-1 5 4,0 8-4,0 6 24,-5 3-19,-3 0 9,-1 0-14,0 17 0,-3 6-12,6 3 9,3 3 3,3-3 2,0-2 2,0-2 15,0-2-11,8-4 1,1-2-8,3-4 0,-2 0-1,5-5 0,2-3 0,5-2 19,5 0-12,1 0-1,5-6 5,-3-6-4,-1-1-7,-6-5 0,-4-3-12,-2-2 3,-8-3-8,-5-1-5,-4 0 3,0 1-9,0 4 28,-4 4 0,-5 4 0,-3 5 10,6 3-8,1 4-2,4 1 0,1 1-2,0 0-20,0 11-17,0 4 34,0 1-5,0-1 10,4-1 0,4-4-5,1 0 12,7-6 6,3-1 8,6-3-6,5 0 21,-1 0-33,1 0-1,0 0 6,-2 0-7,-2 0-2,-4 0 0,-8 6-16,-4 7 11,-3 4-1,-4 2 7,2 2 7,-4 2 3,1 0-9,1-2 1,3-1 1,2-4 32,0-3-31,1-2-1,3-2-1,3-3 5,13-3-7,11-3 0,13 0-85,6 0-303</inkml:trace>
  <inkml:trace contextRef="#ctx0" brushRef="#br0" timeOffset="679784.7515">31478 16558 137,'0'0'175,"0"0"-164,0 0 4,0 0 28,99-10 12,-53 6-5,3 0-37,6 1 2,5 1 0,1 2-6,3 0-9,1 0 0,-7 0-27,-11 0-49,-12 0-72,-13 0-7,-12 0 23</inkml:trace>
  <inkml:trace contextRef="#ctx0" brushRef="#br0" timeOffset="683832.1603">27154 17835 63,'0'0'75,"0"0"12,0 0 3,0 0-13,0 0 13,0 0-12,0 0-9,-43-55-45,40 53-22,0-1 6,-1 3-8,-5 0 0,-6 0 0,-3 0-8,-6 11 4,-1 8 4,-2 4 0,2 4-2,2 5 6,4 0-4,7 3 0,3 0 7,6-2-14,3-3 7,0-8 0,18 1-4,7-3 5,8-5-1,7-6 9,5-5-1,3-4 0,-5 0-4,-4 0-3,-8-10 12,-3-5-5,-8-4-7,-2-6 36,-9-2-30,-6-5 20,-3-4-27,0 1 4,-12-2-5,-11 1 1,0 6-1,-3 3-12,1 3-33,-1 10 12,6 10-46,-1 4-128,4 0-107</inkml:trace>
  <inkml:trace contextRef="#ctx0" brushRef="#br0" timeOffset="684179.429">26887 17968 286,'0'0'148,"0"0"-63,0 0-85,0 0-10,0 0 9,0 0 2,90 45 22,-59-21-1,2-1-17,-5 1 11,1-2-9,-4 1-7,-1 2 0,1-2 4,-1 0-4,-2-4 0,1-4-14,-4-6-2,2-3-24,-1-4 13,1-2-29,4 0-68,0-5-65</inkml:trace>
  <inkml:trace contextRef="#ctx0" brushRef="#br0" timeOffset="684549.3275">27497 17855 242,'0'0'122,"0"0"-20,0 0-102,0 0-29,0 0 29,0 81 10,8-45 10,1-1 32,4-3-29,-1-4 9,3-4-31,0-4 5,3-5-6,-1-3 5,-1-6-3,0-2 16,1-4-10,2 0-2,1 0 16,3-15-22,0-6 27,-1-3-27,-2-1 0,-4-6 6,-3 3-1,-2-2-10,-1 2 2,-2 1-76,-4 5-84,-1 5-142</inkml:trace>
  <inkml:trace contextRef="#ctx0" brushRef="#br0" timeOffset="685182.1178">28166 17810 229,'0'0'20,"0"0"32,0 0-47,0 0 7,0 0-12,0 0 16,-54 78 28,45-42 48,0 0-62,2-3-5,4-4-6,1-6-9,2-2-3,-1-3-7,-1-3 0,1-3 11,-1-3-10,1-3-2,1-3-1,0-2-32,0-1-27,0 0-40,0-7 47,4-8-3,1-6 41,2-2 16,1-6 2,-1-2 5,2-2 12,0-2-14,-1 4 21,0 1 27,-3 4-2,0 7 46,2 5-3,-1 3-50,1 5-15,1 3-29,-2 3 1,7 0-5,2 20-18,1 5 22,0 7 18,-3 3-18,-6-2 28,-1 0-9,0-3-15,-1-3 9,0-1-7,0-4-6,-3 1 0,1-6 7,-2-3-11,-1 1 4,2-4-21,-2-1-13,0-2-33,0-2-57,-2-6-17,-11 0-25</inkml:trace>
  <inkml:trace contextRef="#ctx0" brushRef="#br0" timeOffset="685467.3035">28175 18024 255,'0'0'113,"0"0"-38,0 0-75,0 0 15,0 0-19,83-32 4,-53 29 0,-4 3-6,1 0-83,-5 0-113</inkml:trace>
  <inkml:trace contextRef="#ctx0" brushRef="#br0" timeOffset="686005.6308">28545 17855 22,'0'0'296,"0"0"-155,0 0-88,0 0-53,0 0-17,0 0 17,-5 66 7,8-27 57,-3-4-43,0-3-1,2-6 11,-1-3-26,1-5 0,-2-3-5,1-4 11,-1-5-12,0-3 1,3-3 0,0 0 2,4 0 5,3-6-7,0-12 20,1-9-7,-1-2-5,-2-1-8,-1-3 0,-1-2 9,1-1-3,-1 8-6,2-3 0,1 9 1,1 7-8,-4 4 7,-1 8 0,-1 3-3,4 0-7,5 20-5,6 10 11,-2 6-2,1 2 6,-6-4 0,-2-1 5,0-4 20,0-2-16,3-6-8,8-4-1,6-1 6,4-5 10,5-2-3,-2-8-6,-4-1 10,-6 0-8,-5 0-7,-7-12 13,-1-4-13,-4-7 37,-3-4-39,0-6 1,-1-3 0,-3 0 2,0 0-6,0 0-7,0 5-32,0 9 12,0 5-29,0 10-26,0 7-33,0 0-117</inkml:trace>
  <inkml:trace contextRef="#ctx0" brushRef="#br0" timeOffset="686353.3103">29250 17817 251,'0'0'157,"0"0"-20,0 0-55,0 0-46,0 0-6,0 0-30,35-39 0,-7 35 1,7-2 7,0 4-8,1 2 0,-1 0-16,-5 0 10,-7 0-100,-4 8-105,-9-4-29</inkml:trace>
  <inkml:trace contextRef="#ctx0" brushRef="#br0" timeOffset="686622.8718">29445 17798 145,'0'0'90,"0"0"-89,0 0 11,0 0 51,-11 81 27,8-55-37,3 2-28,0-1 17,0 1-17,0-5-8,0 0 1,1-2-6,-1 0-12,5 0 0,-3-3 2,1 0 2,1-3-4,-1-2-40,3-5-46,4-1-118,2-6-33</inkml:trace>
  <inkml:trace contextRef="#ctx0" brushRef="#br0" timeOffset="687039.38">29725 17792 266,'0'0'112,"0"0"-55,0 0-6,0 0-35,0 0-16,0 0-14,-28 34 14,23 4 7,2 3 30,3-4-37,0-2 29,0-2-2,0-6-26,9-1 19,4-5-20,1-6 0,4-2 14,0-3-14,3-5 0,-1-3 20,3-2-1,1 0 23,0-7-24,1-10 4,-1-7 19,-5-4-32,1-1-8,-7-5-1,0 1 2,-3 2-6,-6 2 4,-1 1-18,0 7-10,-3 4-59,0 6-48,0 7-121</inkml:trace>
  <inkml:trace contextRef="#ctx0" brushRef="#br0" timeOffset="687910.5685">30191 17838 296,'0'0'170,"0"0"-87,0 0-26,0 0-57,0 0 0,0 0-23,0 29 6,4 4 17,0 6 27,-2-3-7,-2-1 16,0-3-28,0-7-8,0-5 0,0-2 6,1-4-7,1-7 1,1-3 0,-3-2-2,3-2-3,0 0-4,3 0 4,6-10 5,-2-10-4,1-3-15,-3-4 19,-3-1-8,0-4 8,1-3 0,1 2 0,2 0 5,1 3-5,3 6 0,0 6 1,-3 9-2,-2 4-12,0 5 13,0 0-6,1 5-16,3 15 21,-3 1 2,-2 5 5,0 0 28,0 0-33,-3-5 9,-1 0-10,2-7 9,-2-4-7,0-2-1,-2-7-1,1-1 0,2 0 7,6 0-7,3-9 22,4-9-19,0-2 20,-2 2-23,-2-3 4,-4 4 17,1 3-16,-2 3-5,-3 7 0,-4 2-1,1 2-14,-1 2 9,2 16-8,4 7 14,-2 6 2,-1-3 20,1-1-22,1-1 11,3-4-9,-2-1 1,-1-3 1,0-1 0,-1-3 4,-1 0-8,2 0 0,-3 0-47,-3 1 14,0-4-62,0-1-31,0-3-107</inkml:trace>
  <inkml:trace contextRef="#ctx0" brushRef="#br0" timeOffset="688906.6844">31805 17822 147,'0'0'110,"0"0"-40,0 0 4,0 0 10,0 0-38,-29-86 5,13 75-31,-1 7-18,-5 3-2,-6 1 6,-5 2-14,-4 21 9,-2 9-1,-3 8 6,5 7 6,3 1-8,5 2 5,10-3-2,11-4 11,8-8-14,0-2-4,0-3 26,2-4-25,11-5 5,1-5-6,5-4 4,2-4 11,4-5-15,4-3 7,-2 0 12,-1-14-13,-6-5-4,-7-2-2,-5-3-4,-8-1-2,0 1 6,0 3 0,0 3 2,0 3 6,0 3-8,0 4 0,0 4-7,0-3 3,10 2 4,8 0 0,3 4-12,-1 1 11,0 0-2,-2 8 3,-3 8-13,1 5 6,-4 0 7,-2 2 0,-2-2-3,-5-3 1,-1 0 2,-2 0 0,0-1 2,0-4-2,0 1 2,0-2-2,0-2-4,0-1-71,6-7-79,10-2-126</inkml:trace>
  <inkml:trace contextRef="#ctx0" brushRef="#br0" timeOffset="689545.9982">32311 17816 340,'0'0'115,"0"0"-115,0 0-49,0 0 49,-19 93 64,3-52 0,1-2-11,0-6-48,5-3 9,0-4-14,-1-2 9,4-3-4,0-6-5,3-5 4,3-5 3,1-4 1,0-1-8,0 0 0,0 0-7,0-10-3,10-8-3,4-7-22,3-3 33,0-3-22,2-7 0,0 1 8,-3-4 9,0-2 4,-1 4 4,-3 2-1,3 5 21,-5 10-10,0 5 23,-3 8-9,-3 7-9,-2 2 7,2 0-23,4 25-16,0 11 13,0 9 6,-4 6 41,1 0-11,-2-3-29,0-5 28,1-7-21,1-2-3,-1-8-1,1-2-2,1-3-5,-2-6 0,1-3 1,0-3-10,0-3 9,-2-1-54,-1-5-42,-1 0-97,-1-4-53</inkml:trace>
  <inkml:trace contextRef="#ctx0" brushRef="#br0" timeOffset="689846.9722">32344 18037 351,'0'0'55,"0"0"-48,0 0-14,0 0 7,0 0 0,95-30 3,-62 30-3,-2 0-96,-9 0-139</inkml:trace>
  <inkml:trace contextRef="#ctx0" brushRef="#br0" timeOffset="690116.5482">32803 17879 414,'0'0'120,"0"0"-58,0 0-26,0 0 20,0 0-36,0 0-9,21-25-11,-5 20-1,5 2-2,1 1 3,4-1 0,-2 3 0,1 0 0,2 0-6,-2 0-53,-1 0-92,-4 0-9,-3 0-113</inkml:trace>
  <inkml:trace contextRef="#ctx0" brushRef="#br0" timeOffset="690479.8717">32985 17864 41,'0'0'219,"0"0"-103,0 0-24,0 0 17,0 0-77,0 0-32,0 12-7,0 5-13,0 8 20,0 7 14,0-1 11,-5 1 10,-1-3-29,-1-2 7,4-2-13,0-2 5,2-2-6,1-1 3,0-1-2,0-4 4,3-3-4,7-3-19,2-4-62,7-5-74,2 0-94</inkml:trace>
  <inkml:trace contextRef="#ctx0" brushRef="#br0" timeOffset="690880.4386">33297 17851 174,'0'0'81,"0"0"13,0 0-40,0 0 24,0 0-20,0 0-53,-8-8-10,8 14-7,0 9 12,0 8-6,0-2 16,0 0-10,0 0 14,2 0-13,5-6 8,-1 2-4,3-1-5,-1-1 1,1 3 4,1-4-5,-6 1 0,1 1-15,-5 2 0,0-1-14,0-1-2,-5 0 17,-3-4-22,2-2-7,0-2-69,4-5-91</inkml:trace>
  <inkml:trace contextRef="#ctx0" brushRef="#br0" timeOffset="691181.0037">33376 17900 281,'0'0'8,"0"0"60,0 0 24,0 0-39,0 0 37,1-83-58,10 78-25,2-2-7,2 3 4,3 2-5,0 2 1,3 0-5,2 0-1,-1 0 5,-2 0-20,0 0-27,-8 0-81,-3 3-7,-6 5-38</inkml:trace>
  <inkml:trace contextRef="#ctx0" brushRef="#br0" timeOffset="691466.1826">33366 18010 39,'0'0'230,"0"0"-203,0 0-21,0 0 83,0 0 2,0 0-45,4 0-23,11 0-11,4 1-3,-4 2-9,3 2-3,-3 1-4,-2 1 4,-1 4-69,-6 3-91,-6 2-13,0-4 28</inkml:trace>
  <inkml:trace contextRef="#ctx0" brushRef="#br0" timeOffset="691735.8004">33340 18187 139,'0'0'98,"0"0"-12,0 0-24,0 0 14,0 0 19,0 0-52,4 0-21,16 0-13,10 0 27,10 0-5,0 0-31,4 0 3,-4 0 1,-3 0-1,-6 0-6,-5 0-11,-4 0-80,-5 0-81,-4 0-27</inkml:trace>
  <inkml:trace contextRef="#ctx0" brushRef="#br0" timeOffset="692021.0268">33825 18236 101,'0'0'550,"0"0"-455,0 0-58,0 0 6,0 0-16,0 0-25,-3-6-4,2 6-1,-6 0-74,0 0-59,-8-2-354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08:34:18.6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12553 776 48,'0'0'34,"0"0"10,0 0 10,0 0-4,0 0-32,0 0 3,0 0 18,0 0-38,-66 67 16,53-44-7,-5 1 5,3 0-7,0 0-8,5 2-4,2-2-18,3 3 22,4 3 1,-1-2-1,2 3-4,0-1-8,0-1 18,8-1-11,4-4 5,0-1-14,0-5 4,0-3-9,1-2 12,1 0-10,2-2 28,-1 0-11,1-2 0,-2-3-3,4 0 3,-3-3 0,1-3 2,1 0-1,0 0 0,1 0 5,0-6-6,-2-1 0,0-1 12,0-1-6,0-2-2,1-2 6,-1-2-6,-1-4 18,0-4-3,1-4 0,-5-3 4,-2-3-20,-2-4 35,-5-2-10,-2-1-16,0-2 25,0-1-4,0-1-26,-5 2 29,-4 2-34,-1 1 23,-2 3-3,-1 4-16,-4 5-6,-2 3 0,-4 9-13,1-1 10,-2 8-27,0 5 20,0 1-37,-1 2-19,2 0-24,-3 5-57,-1 8 6</inkml:trace>
  <inkml:trace contextRef="#ctx0" brushRef="#br0" timeOffset="2020.8047">12524 1101 39,'0'0'28,"0"0"-7,0 0-3,0 0 25,0 0 14,0 0-11,48 0 6,-38 6-22,-2 4 4,4 5-19,1 3-4,2 3 8,5 2-10,-1 1 6,4-1-5,0-1-2,1-2-5,-1-2-3,1 0 4,-4-4-1,-3 1-3,2-3 0,-5-1 9,-1-3-7,1-2-2,-6 0 0,-3-3-2,-4 0-6,1-1 8,-2-1-19,0-1-28,0 0-35,0 2-1,0-1 40,0-1-85</inkml:trace>
  <inkml:trace contextRef="#ctx0" brushRef="#br0" timeOffset="2691.4187">12982 861 82,'0'0'34,"0"0"4,0 0 26,0 0 20,0 0 11,0 0-33,-13-13-43,12 19-19,-4 21-5,2 14 5,0 8 12,3 4-11,0-2 15,0-3-16,6-4 0,11-8 7,2-7-5,3-5-2,2-9 0,-3-5 2,3-7-6,-3-3 7,-3 0-3,-2-7 26,2-14-23,-3-5 8,-3-2-10,0-4 5,-8-1 5,-2-3-1,-2-3 0,0 1 0,0 2-10,-3 5-5,-6 6 2,0 9-42,0 5-42,1 6-107</inkml:trace>
  <inkml:trace contextRef="#ctx0" brushRef="#br0" timeOffset="3123.7598">13369 755 144,'0'0'138,"0"0"-57,0 0-81,0 0-14,0 0 14,0 0 35,0 102 29,-5-57-39,2 0 15,-1-1-8,1-2-23,-1-3 3,1-1-11,1-6 1,1-6 8,-1-1-10,2-6 0,-1-3-2,-1 0 1,2-5-19,-1-4-36,1-6-31,0-1-39,0 0-58</inkml:trace>
  <inkml:trace contextRef="#ctx0" brushRef="#br0" timeOffset="3427.6427">13400 780 22,'0'0'121,"0"0"-29,0 0-42,0 0 37,0 0-10,0 0-35,32-66-42,-19 93-19,5 13 19,3 11 26,-3-1-26,0 0 21,-5-3-11,0-5-3,-2-3 8,-1-4-14,-1-5 1,-3-5 5,0-2-5,0-3-4,-2-6 0,-2-1-22,-2-6-37,0-4-101,0-3-38</inkml:trace>
  <inkml:trace contextRef="#ctx0" brushRef="#br0" timeOffset="3624.6893">13366 1039 219,'0'0'67,"0"0"-61,0 0-6,0 0 13,0 0-12,0 0 8,91-34-9,-70 31-2,0 1 1,-5 2-78,-1-2-154</inkml:trace>
  <inkml:trace contextRef="#ctx0" brushRef="#br0" timeOffset="4379.9873">13643 798 97,'0'0'117,"0"0"-44,0 0-52,0 0-18,0 0 6,0 0 14,-1 73 54,5-34-30,-1 3-15,-1 1 1,-2-4-21,0-1 2,1-6-13,1-5 7,4-5-8,-5-4 1,1-5-1,-1-6 0,-1-4-6,0-3 4,2 0-5,-1 0 7,2-19-13,0-10 0,2-7-2,-4-3 8,1-3-15,-2 1 22,0 2 0,0 0 2,0 3 7,0 4-3,0 6 19,0 7 17,-2 6-13,1 6-7,1 7-12,0 0-10,1 20-10,15 17 0,4 8 10,2 2 3,1 1-1,-4-4-2,4-2 0,-4-2 0,-1-6 1,3-3-1,-5-7 1,-2-4-1,-4-6-2,-1-9 0,-3-3 1,1-2-2,1-3 3,1-17 23,0-8-7,-3-9 8,-2-5-20,-1-6 11,-3 1-2,0-2-5,0 3 6,0 0-14,0 6 0,-3 4 0,-1 6-1,2 9-6,1 5-16,-1 9-42,2 7-61,0 0-209</inkml:trace>
  <inkml:trace contextRef="#ctx0" brushRef="#br0" timeOffset="4843.3116">14191 706 294,'0'0'0,"0"0"-8,0 0 8,0 0 13,0 0 3,94 0 21,-55 0 11,3 0-21,2-4-6,-3-2-19,-1 1 2,-5 1-4,-5 2-24,-9 2-62,-6 0-45,-9 0-65</inkml:trace>
  <inkml:trace contextRef="#ctx0" brushRef="#br0" timeOffset="5128.5035">14325 747 211,'0'0'131,"0"0"-130,0 0 0,0 0-1,0 0 44,-1 95 7,1-62-29,0 2 26,0-2-16,1-2-26,7 0-2,0-5-4,2 0 0,-4 0-3,-2-2 3,1-2-27,-3 2-9,-2-2-35,0-3 46,0-6-131</inkml:trace>
  <inkml:trace contextRef="#ctx0" brushRef="#br0" timeOffset="5814.8014">14631 765 193,'0'0'143,"0"0"-70,0 0-73,0 0 4,0 0-4,-1 96 21,-1-49 19,2 0-21,0-2-6,0-1 15,12-4-26,7-3 11,5-8-13,4-3 7,4-8-7,2-7 0,-1-7 2,1-4 14,1-4-9,-1-19-3,-3-9-2,-4-2 6,-8-4 0,-9-1-4,-7 2 0,-3-4 34,0 2-34,-6-1 8,-5 6-10,-1 5 10,3 7-22,2 6 10,2 9-47,-2 4-64,2 3-183</inkml:trace>
  <inkml:trace contextRef="#ctx0" brushRef="#br0" timeOffset="6199.8207">15158 675 114,'0'0'86,"0"0"7,0 0-54,0 0-9,0 0-30,0 0 0,7 63 41,-3-20 18,-4 5-23,0-2 7,0-3-32,0-4 0,0-4-11,0-3 10,2-4-11,1-3 1,-2-6-14,1-2-26,-2-4-75,0-4-26,0-4 16</inkml:trace>
  <inkml:trace contextRef="#ctx0" brushRef="#br0" timeOffset="6747.674">15178 839 64,'0'0'93,"0"0"-2,0 0-26,-1-89-16,1 70 10,0 4-25,5 5-23,1 4 3,0 6-14,2 0 3,4 2-8,5 17 2,-1 7 3,2 7 3,-3 2-3,-2-2 1,-4-2 11,-1-3-5,-4-4 2,1-5-8,-3-2-1,0-5 4,0-4-1,-2-4-3,1-4 0,1 0 5,-1 0 6,4-12 2,2-14-2,5-9-11,0-8-8,0 0 6,0 3-1,-5 7 6,-1 9 8,-1 8 7,0 6 18,-4 6-14,3 4-22,1 0-4,4 3-3,3 20-8,3 7 8,-5 7 4,0 4 3,-5-2-2,-4-1 9,-1-4-5,0-5-2,0 0 4,0-6-4,2-2 0,2-2 0,1-6 0,-1-4-3,1-1-20,1-5-37,0-3-40,3 0-44,0-6-133</inkml:trace>
  <inkml:trace contextRef="#ctx0" brushRef="#br0" timeOffset="7509.6523">16611 643 92,'0'0'126,"0"0"-74,0 0-51,0 0 13,0 0 10,-92-17-19,70 17 26,-1 11 3,-3 10-10,-2 11-3,0 9-21,2 7 13,7 5 2,4-3 2,6-1 20,6-1-21,3-4 0,0-4 2,14-3-15,9-6-6,7-5 6,6-7-2,1-4 13,5-4-9,-2-8-2,1-3-3,-3 0 0,-7-19-141,-5-3-140</inkml:trace>
  <inkml:trace contextRef="#ctx0" brushRef="#br0" timeOffset="8167.0373">16778 658 45,'0'0'119,"0"0"-98,0 0-20,0 0 8,0 0 34,82 14 1,-52-14 8,1 0-18,1 0-30,-2 0 8,-2 0-12,-1 0-13,-7-2-88,-6 1-135</inkml:trace>
  <inkml:trace contextRef="#ctx0" brushRef="#br0" timeOffset="8467.8393">16953 633 211,'0'0'96,"0"0"-76,0 0-20,0 0 0,0 0 35,-2 86 30,2-44-19,0 1 8,0-2-15,0-2-12,0-6-18,0-3 3,0-3-6,0-3-2,0-1-4,0-3 0,0 1 5,0-2-10,0 1 5,0-4-18,-6-4-88,2 1-83,-4-5-84</inkml:trace>
  <inkml:trace contextRef="#ctx0" brushRef="#br0" timeOffset="8667.9499">16848 1170 56,'0'0'221,"0"0"-103,0 0-39,0 0 10,0 0-56,0 0-22,3 0-11,16 0 0,8 0 10,4-2-9,4-1 2,-2 1-3,-5-1-1,-1 1-54,-8-1-77,-2 0-59</inkml:trace>
  <inkml:trace contextRef="#ctx0" brushRef="#br0" timeOffset="9053.3884">17363 569 126,'0'0'301,"0"0"-274,0 0-27,0 0-7,0 98 7,0-42 44,-5 1-10,2-5-18,-1-8 10,4-6-13,0-3-11,0-5-3,0-3 1,0-2-15,0-2 11,0-4-33,0-8-29,0-5-24,0-6-109</inkml:trace>
  <inkml:trace contextRef="#ctx0" brushRef="#br0" timeOffset="9576.8195">17345 616 11,'0'0'78,"0"0"45,15-78-21,-9 62-14,3 2-8,0 1-36,4 5-21,-1 2 0,4 3-22,7 3 5,-1 0-6,5 1-7,-2 17 5,-4 8-3,-6 2-2,-7 7 1,-7 1 6,-1 2 0,-10 1 1,-19 0 7,-5-1-8,-6-7-19,1-8-24,6-8 40,8-7-27,5-8 30,7 0 0,4 0 0,6-3 7,3-1-1,0 4 9,0 0-9,0 0-6,15 4-1,11 6-5,7 4 12,3 1-5,0-2-1,0 3 2,-5 0 1,-4 0-2,-6 2-1,-6-1 0,-4 1-3,-4-3-8,-3 0-25,-4-3 14,0 0-47,0-4-51,0-5-43</inkml:trace>
  <inkml:trace contextRef="#ctx0" brushRef="#br0" timeOffset="10194.0484">17937 606 122,'0'0'94,"0"0"-43,0 0-5,0 0 19,0 0-19,0 0-23,-70-23 0,53 33-20,1 12 6,1 10-3,-3 12-1,3 9 5,2 1 0,6-1-5,3-5 18,4-6-23,0-6 0,7-4 0,10-5-1,4-4 0,5-9 2,4-4 0,2-7-1,3-3-22,-1 0-73,-6-13-79</inkml:trace>
  <inkml:trace contextRef="#ctx0" brushRef="#br0" timeOffset="10942.7719">18194 590 207,'0'0'150,"0"0"-106,0 0-44,0 0 0,0 0 9,-6 108-3,2-57 13,1-2 0,3-4-17,0-4 8,0-7-10,1-6 0,12-6 8,2-3-8,3-8 0,4-1 2,1-8 1,4-2 6,4 0-2,0-15-3,1-6 10,-2-3-8,-7-1-6,-3-3 0,-8-1 6,-8-2-6,-4 0 2,0-1-1,0 2 13,-4 2-9,-7 2-5,0 5 0,1 6-28,3 4-41,1 7-55,2-1-68</inkml:trace>
  <inkml:trace contextRef="#ctx0" brushRef="#br0" timeOffset="11296.7735">18629 540 210,'0'0'130,"0"0"-83,0 0-43,0 0-4,0 0 0,0 0 0,36-8 11,-12 6 8,3 2-10,0-1 15,0-1-23,1-1 4,-1 2-5,-3-2-19,-5 1-35,-10 1-121</inkml:trace>
  <inkml:trace contextRef="#ctx0" brushRef="#br0" timeOffset="11545.4848">18759 533 125,'0'0'53,"0"0"-50,0 0 57,-4 107 54,4-63-50,0-4-4,0-1-25,0-2 0,0-7-32,0-3-2,0-3 7,0 0-8,0-1-1,0-4-21,0 0-16,0-9-46,0-2-74,0-5-87</inkml:trace>
  <inkml:trace contextRef="#ctx0" brushRef="#br0" timeOffset="11728.9031">18681 979 55,'0'0'173,"0"0"-122,0 0-34,0 0-7,0 0-4,0 0 16,60-9 0,-33 6-12,2 0-4,-3 0 0,0-2-3,-2 2-3,-6 0-3,-2 2-52,-4-2-159</inkml:trace>
  <inkml:trace contextRef="#ctx0" brushRef="#br0" timeOffset="12245.8673">19135 509 307,'0'0'161,"0"0"-144,0 0-17,0 0-7,0 0 5,0 0 2,43-1 5,-13 1 35,5 0-22,3 1-5,4 2 1,4 0-14,-4-3 0,-3 0-40,-9 0-85,-15 0-123</inkml:trace>
  <inkml:trace contextRef="#ctx0" brushRef="#br0" timeOffset="12560.3877">19249 559 9,'0'0'60,"0"0"-1,0 0 8,0 88-10,1-53 0,5 2 8,-1-3-26,2-3-3,-3-2-4,-1-5-12,2 0 6,-2-1-22,0-3-3,-1-1 7,1-1-2,-2-4-6,-1-1 0,3-1-45,-3-4-49,0-4-101</inkml:trace>
  <inkml:trace contextRef="#ctx0" brushRef="#br0" timeOffset="13179.3184">19865 509 235,'0'0'95,"0"0"-57,0 0 30,0 0 2,0 0-63,-87-22 8,69 22-9,-1 0 1,1 0-9,3 4 2,3 5 0,0 4-1,5 4-8,2 4 6,2 5-5,3 5-2,0 4 7,0 4 4,0-2-1,8-1 1,1-5 1,4-2-4,1-1 0,0-3 2,-3-1 8,0-3-7,-3-3 4,-2-3 16,-1-2-10,-4-1 8,-1-1 1,0-4-1,0 1 22,-4 0-10,-8-3-8,-3 3-6,-4 0-13,-3-3-2,-4 3-2,-3-3-11,1-4-4,-2 1-20,0-2-23,-4 0-39,-3 0-101</inkml:trace>
  <inkml:trace contextRef="#ctx0" brushRef="#br0" timeOffset="15823.69">12563 1653 20,'0'0'36,"0"0"2,0 0-16,0 0 5,0 0-9,0 0 20,72 0-5,-57 0-2,0 0-8,1 0-1,-1 0-19,1-3 10,-1 0-11,5 2 2,-4 1-1,4-2 0,-3 2-2,1 0 0,3 0 4,1 0-5,3-1 7,1-1 7,4-1 0,3 0-10,0 0 2,5 0 0,-3 2 1,-4-2-7,0 0 0,-2 1 2,-2 2 2,-3-1-2,1 1 6,-3 0-1,2-2-4,-1 0-3,1 1 0,2-2 3,4 0-4,3 0 2,0 0 2,0 0-2,-2 0-1,-3 1 0,-1 2-1,0 0 1,4-1 0,4-1 3,7-2-3,7-2 0,1-2 1,4 2-3,1 1 2,-1 0 0,-2 3 1,-1 1 2,-3-1-3,-2 2 0,2 0-2,-3-1 1,1 1 1,-4 0 0,2 0 1,-2 0 1,-2-2-2,5-1 0,-2 2 0,5-4 0,-2 2 0,2 2 0,-5-2-2,0 1 2,-2 2 0,-1-1 0,-2-2 2,0 2-2,-1-3 0,1 1 0,-1 0 0,-1-1 1,4 1-1,1-2 0,1 2 1,4-2-2,-3 1 1,4 3 0,-2-2 0,3 0 1,3 1-1,1-1 0,2 1-2,1-1 2,-3 1 0,-1-1 0,-2 0-6,-4 0 8,-1 1-2,1 0 0,-1 2 0,2-1-2,-4-1 2,2 1 0,0-1 1,-1 1-1,-1 0 0,0-1-1,1 1 2,0-2-2,-1 1 1,3-1 0,-2 1 1,-2-1-1,1 2 0,-3-1-2,3 1 5,-2 1-5,1-1 2,-1-1 0,-2 1-3,-2-1 3,-1 2 0,-4 0 0,-3 0 3,-2-2-6,-4 2 3,-7 0 0,0 0 0,-5 0 2,2 0-2,2 0 0,-2 0-2,2 0 0,0 0 2,2 0 0,-2 0 0,4 0 2,0 0-2,3 0 0,2 0 4,3 0-6,5-1 2,3-1 0,2 1-4,2 1 5,2-2-1,3 1 0,3-1 1,5-1-1,3 1 0,0-2 0,1 1-2,1 0 3,1 0-1,-2 0 0,-1-1 4,3 1-8,-1 0 4,3 0 0,-1-2 1,-2 0 1,-2-2-2,4 1 0,1 0 0,2 0-5,1-1 5,1 2 0,-2-1 3,-1 0-3,-2 2 0,0-2-1,0-1 4,0 1-3,1-1 0,-2 1 1,1 1-5,-2 1 8,3 3-4,3 1 0,2 0-3,2 0 3,4 0 0,-4 0 2,4 0-6,3 0 5,0 0-1,2 2 0,-1 3 0,-2-1-2,-2 1 2,0 0 0,-1-1-3,-2-1 7,-1 0-4,-7-2 0,1 1 5,-2-2-5,0 0 0,-7 0 2,-6 0 2,-17 0-4,-13 0 0,-13 0 0,-2 0-61,-19-3-142</inkml:trace>
  <inkml:trace contextRef="#ctx0" brushRef="#br0" timeOffset="37924.365">15316 2327 29,'0'0'41,"0"0"-10,0 0 16,51 89-25,-41-68-13,5-1 1,-3-2-7,3-4-3,-2-3 0,-1 2 0,3-5 0,-3 0 5,1-2 33,-2-3-18,-2-2-18,1-1 26,-4 0 23,-1 0-47,-1 0 24,-1 0-1,3 0 7,-3-5 26,1-6-34,-2-2 11,-2-2 5,3-2-37,-1-1 16,-2-2-16,1 1 2,-1-2 0,3 0-2,-1 1-5,1 1 0,-2 0 1,1 1-5,-1 2 4,3-1-26,-1 6-1,2 0-66,-1 2-26,2 2-71</inkml:trace>
  <inkml:trace contextRef="#ctx0" brushRef="#br0" timeOffset="38456.9286">15863 2174 175,'0'0'126,"0"0"-58,0 0-27,0 0 2,0 0-4,0 0-30,-86-30 6,72 30-15,3 0 0,2 6-2,3 6 2,1 6-1,3 3-6,2 3 0,0 3 4,13 1-4,7-2-1,3 0 7,-2-2 1,-2-3 0,-4-3 1,-2-1 1,-2-2-2,-3-3 0,-3 2-1,-3-4-3,-2 3 6,0 0-2,-9 1 32,-8 1-26,-8-1 8,-3-3-14,-4-4 0,-2-4-18,0-3-46,-1 0-46,4 0-12,1 0-42</inkml:trace>
  <inkml:trace contextRef="#ctx0" brushRef="#br0" timeOffset="39791.7106">13217 3241 82,'0'0'100,"0"0"-78,0 0 21,0 0 17,-85-52 10,62 42-13,-1 4 15,-1 3-37,0 3 11,-5 0-44,2 5-1,-1 13-1,1 9 0,-1 7 0,1 11-2,3 4 8,4 8-12,6 2 4,6 4 2,8 2 8,1-3-7,1-4-1,21-8 0,7-9-9,7-12 8,8-6-5,6-8 6,6-7 14,2-6-13,-1-2 6,-6-2-7,-3-14-2,-10-4-103,-8-1-163</inkml:trace>
  <inkml:trace contextRef="#ctx0" brushRef="#br0" timeOffset="40584.635">13617 3154 311,'0'0'121,"0"0"-113,0 0-8,0 0-10,0 0 10,0 0 15,0 97-12,0-35 18,0 8 4,-3-4-23,3-3 24,-2-5-19,2-9-4,0-5 5,0-7-8,0-4 0,5-7 0,4-3 1,2-9-7,3-4 9,2-6-3,8-4 22,2-1-22,5-16 12,0-1-12,-2 1-7,-6 4-45,-2 2-66,-9 4-91</inkml:trace>
  <inkml:trace contextRef="#ctx0" brushRef="#br0" timeOffset="41019.5383">14040 3086 318,'0'0'125,"0"0"-72,0 0-33,0 0-20,0 0-8,-1 104 8,1-40 4,0 3 37,0-5-21,0-8-16,-2-6 7,1-8-4,1-4-7,0-4 0,0-5-14,0-2 0,0-9-47,0-4 43,0-9-53,0-3-114,0-7 7</inkml:trace>
  <inkml:trace contextRef="#ctx0" brushRef="#br0" timeOffset="41332.4756">14048 3214 79,'0'0'77,"0"-87"11,0 54-46,1 7 15,2 11 8,2 6 3,-1 7-38,3 2-30,7 7-11,5 22 11,7 18 13,-4 12-5,1 8 18,-4 2 2,-4-8-16,0-5 22,-3-7-20,-3-3-2,-1-4 1,-3-2-5,0-5 6,-2-3-14,-2-8 8,2-6-9,-1-6 1,-1-8-24,-1-4-37,0-3-29,0-21-59,0-6-158</inkml:trace>
  <inkml:trace contextRef="#ctx0" brushRef="#br0" timeOffset="41495.24">14091 3501 129,'0'0'118,"0"0"-103,0 0-7,0 0-8,0 0 4,0 0-2,67-2 7,-44 2-9,-1 0 0,2 0-10,-2-3-120</inkml:trace>
  <inkml:trace contextRef="#ctx0" brushRef="#br0" timeOffset="41965.3341">14497 3128 166,'0'0'82,"0"0"-74,0 0-8,0 0 32,0 0-3,-84-55-12,65 53 25,4 2-23,2 0 16,2 2-35,7 13 3,2 7-8,2 10 3,3 9 0,15 7-8,4 3 11,5-2-1,2-2 0,0-6 1,0-5-9,-4-6 10,-3-6-2,-5-1 10,-8-3-4,-2-2 8,-7-1 2,0 0-7,0-4 22,-7 0-5,-5-5-3,0-3-6,-4-5-14,-1 0 11,-4 0-14,-3-2 0,4-8-14,0-2-44,4 0-15,7-3-66,4-3-132</inkml:trace>
  <inkml:trace contextRef="#ctx0" brushRef="#br0" timeOffset="42482.1873">14797 3005 166,'0'0'73,"0"0"8,0 0 61,0 0-128,0 0 58,-86-17-45,72 17-27,0 0 0,-1 17-1,6 6-12,6 8 11,3 11-10,2 6 12,16 7-1,4-1-4,5-3 0,3-11 4,1-3-3,1-7-1,-6-6 10,-5-2-1,-7-2-4,-8-1 4,-3-2-9,-3 0-3,0-2 8,-9-2 22,-8-2-9,-4-2-2,-4-5-4,0-2-7,-2-2-7,1 0-60,-1 0-73,2 0-77</inkml:trace>
  <inkml:trace contextRef="#ctx0" brushRef="#br0" timeOffset="42914.515">14974 3017 206,'0'0'126,"0"0"-126,0 0 0,0 0 2,0 0 10,109-2 12,-76-2-4,1 1-16,-6 0 2,-1 1-6,-9 2-12,-6 0-84,-7 0-151</inkml:trace>
  <inkml:trace contextRef="#ctx0" brushRef="#br0" timeOffset="43152.4416">15141 3021 117,'0'0'47,"0"0"-12,0 82 39,0-36 24,0 6-40,0 0 2,0-5-34,3-6 4,3-4-10,0-2-19,0-4 2,3-2-2,-5-3 2,-2-5-6,-2-2-16,0-4-86,0-6-61,0-2-98</inkml:trace>
  <inkml:trace contextRef="#ctx0" brushRef="#br0" timeOffset="43321.746">15098 3575 110,'0'0'127,"0"0"6,0 0 5,0 0-79,0 0-58,0 0-1,-6 6-5,22-4 5,4-2 4,8 0 15,4 0-2,-1-3-17,-1-5-9,-3 1-83,-4 2-73,-6 2 9</inkml:trace>
  <inkml:trace contextRef="#ctx0" brushRef="#br0" timeOffset="43802.0164">15569 3010 159,'0'0'168,"0"0"-78,0 0-42,-95-11-25,65 11-11,2 9-6,-2 9-5,4 8-1,4 8 0,5 14 5,6 9 3,6 6-4,5 3 21,0-9-16,5-9 21,14-6-30,5-8 4,5-5 3,6-6-2,6-6-5,2-6 0,3-6-4,0-5-8,-1 0-104,-9-12-60,-6-9-117</inkml:trace>
  <inkml:trace contextRef="#ctx0" brushRef="#br0" timeOffset="44687.6282">15989 2936 279,'0'0'100,"0"0"-51,0 0-44,0 0-5,-2 84 27,-2-27 0,-1 8 26,2-3-26,0-2-9,0-8 5,-1-5-23,1-6 1,0-7 1,0-5 5,1-5-7,1-4 0,1-9-8,0-3 7,0-5-32,0-3-17,0-1 30,0-20-7,6-12-12,6-11 12,0-9-29,-2-5 6,0-4 6,0 0 17,-4 6 27,0 8 7,1 10 31,-4 9 25,0 6-25,-2 10 17,1 2 11,-2 6 10,0 2-32,4 3-44,5 0 0,6 20-23,5 15 22,2 10 1,-3 7 15,-2 4-9,-2-4 20,-2-3-26,-1-8 13,-3-5-13,-3-7 0,0-4 4,0-1-4,-2-4 0,-1-5 2,-3-4-2,0-4-12,0-6-81,0-1-30,0-3-26</inkml:trace>
  <inkml:trace contextRef="#ctx0" brushRef="#br0" timeOffset="44856.9131">15978 3330 179,'0'0'22,"0"0"-20,0 0-2,0 0 9,94 0-1,-69-3 3,-2-4-7,1-1-4,-5-2-94</inkml:trace>
  <inkml:trace contextRef="#ctx0" brushRef="#br0" timeOffset="45257.9001">16334 2988 145,'0'0'295,"0"0"-217,0 0-72,0 0-6,0 0-31,0 0 31,11 107 59,-11-41-23,0 5-17,0-1 8,0-9-15,0-10-8,0-7-4,0-9 6,0-7-5,5-7 8,4-3-9,4-6 0,2-4 5,4-8-3,7 0 10,2-8-9,2-8-3,-3 1-11,-5 1-30,-6 2-26,-5 0-74,-3-1-157</inkml:trace>
  <inkml:trace contextRef="#ctx0" brushRef="#br0" timeOffset="46060.1003">17688 2931 70,'0'0'102,"0"0"-50,0 0 24,0 0 7,0 0 16,0 0-42,-43-13 1,28 13-10,0 0-36,-3 0-7,0 0-5,-3 1 0,1 11-2,-2 3 2,3 3-2,4 6-3,-1 9 5,4 8 0,3 10-2,6 4-7,3-3 8,0-1-8,9-9 8,7-1-2,5-7-4,1-3 7,6-6-5,3-8 3,9-11-8,5-6 7,4-2-93,-1-19-109</inkml:trace>
  <inkml:trace contextRef="#ctx0" brushRef="#br0" timeOffset="46445.3468">18012 2858 220,'0'0'17,"0"0"-2,0 0-15,0 0 30,0 0-10,88 0 14,-54 0-11,-3-4-20,-1 4-2,-6-3-1,-6 3-86,-5 0-27</inkml:trace>
  <inkml:trace contextRef="#ctx0" brushRef="#br0" timeOffset="46692.754">18116 2901 0,'0'0'126,"0"0"-121,0 0 13,-1 93 57,1-56 3,0 0-5,0 2-45,3 1-4,4-1-8,-1-2 8,0-4-6,-1-4-15,-1-2-2,-1-5-1,-1-4 0,-2-3-34,0-2-53,0-3-62,-9-4-26</inkml:trace>
  <inkml:trace contextRef="#ctx0" brushRef="#br0" timeOffset="46878.6793">18073 3404 73,'0'0'124,"0"0"-23,0 0 21,0 0-50,0 0-65,0 0-7,-12 2-30,33-2 30,6 0 14,3 0-9,1 0 5,-1 0-10,-2-4 0,-3 0 2,-2-1-2,-1-2-65,1-1-84,-8-4-137</inkml:trace>
  <inkml:trace contextRef="#ctx0" brushRef="#br0" timeOffset="47378.9917">18552 2881 124,'0'0'317,"0"0"-291,0 0-26,-4 83-4,4-42 4,0 1 0,0 2 4,0-5-4,1 0 13,9-9-10,-2 0 2,-1-5-1,-1-2-8,1-1-2,-1-6-67,-1-4-15,0-5 43,-1-5-161</inkml:trace>
  <inkml:trace contextRef="#ctx0" brushRef="#br0" timeOffset="47880.3222">18554 2872 302,'0'0'56,"0"0"-23,0 0-2,0 0-17,0 0-1,0 0 0,83-73-8,-56 73 13,0 8-18,-4 11 3,-4 2-2,-5 1 1,-6 1-4,-7 0 1,-1 1 1,-6-2 4,-18 0 3,-4-3-7,-2-4-14,4-6-18,4-7-13,5-2 6,4 0 4,3 0 35,6 0 3,2 0 34,2 0 45,0 0-77,0 0-5,16 3-12,7 8 12,6 4 1,0 2-1,3 4 0,-1-3 5,-3 3 0,-2 2-5,-4-2 0,-5 2 0,-3-1-1,-5-2 1,-1-1 0,-5-2-4,-2-2-59,-1-5-88,0-5-71</inkml:trace>
  <inkml:trace contextRef="#ctx0" brushRef="#br0" timeOffset="48497.3376">19190 2827 56,'0'0'101,"0"0"-48,0 0-16,0 0 15,-94-3-1,75 7 6,1 12-18,-1 9-29,2 7 2,2 10 16,6 5-9,5 4-3,4 0-16,0 2-3,4-5-1,13-3 4,4-7 0,3-8 0,4-3 0,0-3-35,-1-7-51,1-7 42,-5-8-173</inkml:trace>
  <inkml:trace contextRef="#ctx0" brushRef="#br0" timeOffset="48983.0693">19429 2884 325,'0'0'78,"0"0"-29,0 0-42,0 0-6,0 0-2,0 0 4,-8 92 9,8-53 15,2 3-13,6-1 19,2-2-27,2-3 1,1-2-7,4-6 1,1-4-5,4-7 0,-1-7 4,3-7 1,3-3 5,4-1 18,4-22-1,0-9-20,-1-4 8,-4-3-9,-7-2 1,-2 4-6,-8-1-5,-6 4-22,-4 2 11,-3 5-22,0 4-13,-6 5-11,-7 4-76,3 1-112</inkml:trace>
  <inkml:trace contextRef="#ctx0" brushRef="#br0" timeOffset="49515.3878">19998 2749 166,'0'0'160,"0"0"-117,0 0-25,0 0-18,0 0-13,0 0 13,40 1 7,-15-1 20,4 0 4,-1 0-25,-1 0-3,-2 0-1,-3 0-2,-3 0-21,-6 0-70,-4 3-79</inkml:trace>
  <inkml:trace contextRef="#ctx0" brushRef="#br0" timeOffset="49800.5669">20160 2764 42,'0'0'118,"0"0"-48,0 0 1,0 0-34,0 0-13,0 0-5,-2 80 7,2-45 27,0 2-28,5-2-3,1-5 2,-1 0-20,-2-3 2,-2 0-6,-1 0 7,0 0-6,0-1 2,0-5-3,0-3 0,0-6-59,0-4-21,-1-4-48,-5-4-34,0 0 39</inkml:trace>
  <inkml:trace contextRef="#ctx0" brushRef="#br0" timeOffset="49969.875">20120 3208 88,'0'0'85,"0"0"-15,0 0-43,0 0-15,0 0-9,0 0 6,3 25-4,12-20 2,7-5 12,4 0 15,8 0-2,-2 0-22,3-3-7,-4-1-3,-3-1-22,-1 1-58,-7-4-137</inkml:trace>
  <inkml:trace contextRef="#ctx0" brushRef="#br0" timeOffset="50502.3764">20542 2803 48,'0'0'106,"0"0"-87,0 0 5,0 0 21,0 0 7,110-1-4,-77 4-19,5-1-4,-1-2-18,2 0-2,1 0-5,-6 0-64,-7 0-108</inkml:trace>
  <inkml:trace contextRef="#ctx0" brushRef="#br0" timeOffset="50787.559">20681 2803 189,'0'0'24,"0"0"-21,0 0 33,0 102 54,0-66-44,0-2 13,4-1-32,2-5-6,2-1-3,-2 2-17,-2-2-1,0 3 0,-2 0-3,-1 1-19,-1-3 11,0-5 2,2-5-36,3-3-46,2-6-80</inkml:trace>
  <inkml:trace contextRef="#ctx0" brushRef="#br0" timeOffset="51357.4767">21372 2807 228,'0'0'89,"0"0"-21,0 0-8,0 0 4,0 0-39,-82-54 34,62 51-13,-1 3-43,-4 0 1,1 0-4,3 7 0,2 6-1,7 3-3,2 5 1,5 7-6,5 2 5,0 2-3,0-4 7,16 1-4,4-2 1,4-2 5,1 3-6,2 0 4,-4-1 0,-1 1 0,-3-2 4,-5 0-4,-3-1 3,-6 0 1,-4 0-8,-1 1 2,-1-2 2,-18 0 20,-8-3-18,-5-6 8,1-3-10,1-4-21,0-7-4,3-1-31,-1 0-56,-5 0-44,-4 0-94</inkml:trace>
  <inkml:trace contextRef="#ctx0" brushRef="#br0" timeOffset="54042.2649">12972 4213 5,'0'0'30,"0"0"-5,0 0 0,0 0 12,0 0 0,82-1-15,-61 1 7,-3 0-10,1 0-12,1 0-1,-1 0-6,3 0 1,-2 0 5,8 0-6,2 0 2,3 0 1,5 0 0,1-3-5,3-5 2,0 2 0,-3 1 5,-3 0-4,-1-1 6,3 0 10,-1 2-16,2-3 8,3 0-9,-3 1 1,2-2 9,-2 1-9,-3 1 0,0-1 0,-3 3 4,-2 1-5,-1 0 0,-2 0 1,0 2-3,-1-3 4,1 1-2,4-1 0,-1 0 5,0-3-6,2 1 1,0 2 0,-2 0-1,1-1 1,-5 2 0,-1 0 0,-3 1 2,0 1-2,2 0 0,0-1 0,6-1-3,8-2 6,7-1-3,9-2 0,3-2 0,2 2 0,-3 1 0,-2 0 0,-1 3-2,-2 0 4,-1 1-2,-2 0 0,-1 2 0,0-1 0,-5 1 0,-2 1 1,-2 0-2,0 0 4,1 0-3,5 0 0,6-2-2,1 1 1,3-2 1,-3 1 0,-3-1-1,-5 1 3,-4 1-2,-2-1 0,2 1 0,0 0-1,1-2 1,3 1 0,0 1-1,-1-1 1,-3-1 0,0 2 0,-1 1 2,3-4-3,-2 3 1,1-2 0,2 0-2,-1 2 4,1-1-2,-1 2 0,-1 0 4,4-1-9,-3 1 6,-2 0-1,3 0 0,-1 0 3,-1 0-3,0 0 0,0 0 0,-1 0-3,1 0 3,0 0 0,-1 0-1,3 0 5,-1 0-4,3 0 0,0 0 0,1 0-5,0 0 5,0-2 0,-1-3 3,0 4-3,0-2 0,-3 0 0,-1 2 2,-3-1-2,-3 2 0,0 0 0,-1 0-4,2 0 8,1 0-4,-3 0 0,1 0-2,-1 0 2,0 0 0,1 0 0,2 0-1,3 0 2,5 0-1,4 0 0,1 0 0,3 0-3,2-4 3,4-1 0,2 2 0,0-2 3,2 1-3,-2-1 0,-5 2-2,-3 0 0,-3 0 2,1 2 0,-3-2 1,-1 0 0,0 1-1,-1 1 0,-3 1-1,-2-2 1,0-1 0,-3-1 0,4 0 2,1-3 1,0 1-3,3 0 0,-2 2-2,-2-1 2,1 1 0,-3-2 0,-1 1 5,-2 2-3,-3 0-2,1 0 0,-1 2 2,3-2-2,2 1 7,4-2-2,-1-1 10,3 0-14,0 0 4,1 2-5,-1-4 3,1 3-3,0 1 0,-2 0 0,0 0 9,1 2-7,1-3 0,-1 1 8,4 2-1,2-4 16,0 3-14,7-3-2,1 2 3,1-2-7,-2 2-5,-4 0 0,-2 2 1,0 1 6,2-1-7,-1-1 2,-1 0 0,0 1 0,-4 1-2,-4 0 0,-3 0 2,-4 0 1,-6 0-2,-1 0 0,-6 0 4,-5 0-4,-7 0-2,-6 0-5,-6 0-65,0 0-67,-4 0-67</inkml:trace>
  <inkml:trace contextRef="#ctx0" brushRef="#br0" timeOffset="66339.3805">2652 5416 4,'0'0'76,"0"0"-8,0 0-24,0 0 6,0 0-18,0 0 6,0 0 2,0 0-9,2-3 9,-2 3-13,0 0-11,0 0 11,0 0-17,0 0-2,0 0 2,0 0-5,0 0 0,0 0-2,0 0-2,0 0 13,0 0-7,0 0 0,0 0 6,0 0-10,0 0 3,0 0-6,0 0 2,0 0-4,0 0 2,0 3-12,0 20-14,1 11 26,1 13 2,1 2 16,0 3-9,1-4 8,-1-3-17,3-3 6,-1-8 3,-2-5-2,3-4-7,-2-4 0,0-3 1,-2-4-1,-2-1 0,1-6-41,-1-2-22,0-5-212</inkml:trace>
  <inkml:trace contextRef="#ctx0" brushRef="#br0" timeOffset="67596.2729">2660 5230 41,'0'0'35,"0"0"-17,0 0 11,0 0 49,0 0-12,0 0-9,-70-14 16,59 14-46,-4 0-1,2 0-18,-5 0 3,0 3-8,-3 8-2,-3 0-1,-1 5 8,1 0-8,0 2 2,2 2 4,0 2 3,2 1-6,1 3-3,-2-1 0,6 5 1,-1 3 2,2 2-3,5 7 0,2 2-3,5 4 4,2 5-2,0 1-5,12 1 4,3 0 2,3-5 1,-3-1-1,7-2 0,-1-1 5,-3 3-5,4-6 0,2-2 5,6-4-14,1-5-5,4-2 14,2-6 7,-1-4-5,8-7 2,0-7-4,-1-6 1,0 0 5,1-3-1,5-13 0,1-4 7,0-4-11,-1-1-1,-9 1-9,-5-1 0,-10 4 9,0-3 0,-8-3 2,2-3 17,-3-5-15,-2-1-2,-3-2 15,-4-2-8,-4-2 25,-3-5-18,0-3-9,-6 1 24,-12-1-29,-4 2-2,-5 4 8,-1 2 1,-5 0 1,-3 3-10,-3 1 13,0 4-7,-7 0-6,4 8 0,-4 3-3,3 8-24,-8 7 19,3 8-15,-4 0-13,0 6-1,4 13-44,-1-1-32,4 3-24,2 1 95</inkml:trace>
  <inkml:trace contextRef="#ctx0" brushRef="#br0" timeOffset="72069.923">5147 5107 75,'0'0'69,"0"0"-3,0 0-7,0 0-30,0 0 29,0 0-7,0 0-31,-51-10 21,47 10-20,-4 0-4,-4 2-17,-1 10-1,-1 6-4,-5 3 5,2 3 0,0 4-1,0 4-3,2 3 4,5 5-2,0 2 0,2 2 2,5 0 0,3-2 1,0-3-2,0-3-5,15-3 6,0-3-2,4-6-1,-1-3 1,3-4 2,1-8 0,-2-4-2,5-5 8,-1 0-1,4-23 7,4-4-12,-3-9 20,3-4-13,-4 0 9,-5-1 23,-7 1-24,-7 1 25,-9-2 4,0-1-15,-6 1 2,-12 0-31,0 1 1,-3 0 4,0 5-5,-1 5-2,0 7-9,-2 9-30,3 14-17,-8 0-69,-5 23-152</inkml:trace>
  <inkml:trace contextRef="#ctx0" brushRef="#br0" timeOffset="72392.8603">4965 5401 137,'0'0'184,"0"0"-159,0 0-25,0 0 3,0 0 3,0 0 46,52 36-17,-28-10 18,-3 1-32,3 2-9,-2-4 6,2-1-13,-5-1-4,1-2-1,-1-3 1,-4 1 5,-1-2-6,0-1-32,-3-3-45,-1-7-2,2-6-85</inkml:trace>
  <inkml:trace contextRef="#ctx0" brushRef="#br0" timeOffset="72925.3574">5500 5204 293,'0'0'59,"0"0"8,0 0-34,0 0 34,0 0-67,0 0 8,-19 54-8,19-7 9,9 4 2,7-3-7,1-6 3,7-4-10,-2-10 3,2-3 0,-3-4-7,4-5 15,-1-4-8,4-4 3,-1-5 1,1-3-5,1-5 1,-5-14-1,1-7 1,-4-1 7,-4-3-2,-7 0 1,-7-3 1,-3-1-4,0 0-3,-9 1-3,-6 4 2,3 5-25,-4 8-25,5 3-36,-2 6-111</inkml:trace>
  <inkml:trace contextRef="#ctx0" brushRef="#br0" timeOffset="73551.5506">6081 5120 214,'0'0'195,"0"0"-99,0 0-83,0 0-13,0 0-36,0 0 32,13 75 4,-8-33 46,-2 0-35,-2 0 7,-1-1 3,0-7-18,0-3 19,0-6-21,0-4 1,0-6-1,0-2-1,-1-6-15,1-4-32,0-3-27,0 0 23,0-2 20,0-14-77,0-7 43,0-4 61,0-2 2,0-2 2,0-2 0,0-3 27,0-1 51,0 0-76,0-1 47,4 4-8,5 5 2,-3 10 0,-3 10 34,0 5-16,0 4-29,8 0-32,3 17-4,7 12-26,2 10 30,-1 2 12,-3 1 2,-5-5 0,-5-2-14,1-2 0,-1-4 9,-1-1-4,-1-5-5,-1-5 1,-3-3-1,0-6-2,0-6-55,0-3-97,-3 0-77</inkml:trace>
  <inkml:trace contextRef="#ctx0" brushRef="#br0" timeOffset="73758.6134">6151 5341 91,'0'0'1,"0"0"5,0 0-4,0 0 34,0 0-5,0 0-13,98-9-8,-81 9-10,1-2-47</inkml:trace>
  <inkml:trace contextRef="#ctx0" brushRef="#br0" timeOffset="74476.1471">6460 5078 334,'0'0'119,"0"0"-96,0 0-23,0 0-47,0 0 47,0 0 10,6 113 7,-5-74 13,1 0-8,-1-3 2,-1-3-14,2-3-4,-2-2 0,0-5-6,0-3-10,0-6-46,0-3-119,0-5 22</inkml:trace>
  <inkml:trace contextRef="#ctx0" brushRef="#br0" timeOffset="74914.871">6489 5073 178,'0'0'97,"0"0"-97,0 0 8,0 0-8,44 83 66,-25-45-32,1-1 11,-1 1-25,0-5-8,-1 0 1,3-4-10,0-5-1,-3-3 15,3-5-16,-6-1 16,-2-6-17,-2-1 3,-5-5-3,-2-1 5,2-2-2,-2 0 20,1-9 50,-5-7-20,3-5-25,-3-4-11,0-7 2,0-1-14,0-5 0,0-1-5,-3-3 2,0 3 3,0 4-5,1 9-4,-1 7 3,-1 4-19,4 7-3,0 4-26,0 1-119,0 3-137</inkml:trace>
  <inkml:trace contextRef="#ctx0" brushRef="#br0" timeOffset="75701.2509">6991 5022 374,'0'0'22,"0"0"-22,0 0-2,0 0-4,0 0 5,0 0 1,80-2 19,-44 2-11,6 0 19,4 0-27,-1 0 0,6 0 2,-8 0 3,-7 0-10,-9 2-35,-8 2-64,-10 1-60</inkml:trace>
  <inkml:trace contextRef="#ctx0" brushRef="#br0" timeOffset="76002.0574">7182 5043 157,'0'0'63,"0"0"-47,0 0 24,0 96 28,6-67 9,1-2-43,-1-2 9,2-1-19,-2-1-12,0-3-2,-1 0-6,0-1-4,-2-3 0,-3 1-17,3-4-28,0 1-50,0-4 44,-3-2-166</inkml:trace>
  <inkml:trace contextRef="#ctx0" brushRef="#br0" timeOffset="76750.266">7535 5047 144,'0'0'165,"0"0"-91,0 0 16,0 0 11,0 0-58,0 0-35,-31 23-16,25 11 7,3 12 1,2 0 0,1 1 0,0-5 0,0-4-3,13-4-3,4-5 1,5-3 7,5-7-2,-4-4 2,2-6 0,0-7 4,0-2-6,5 0 1,-2-18 1,-1-8-2,-5-1 0,-8-2 10,0 0-7,-7-2 25,-4 0-5,-3-1-19,0-1 5,0 0-7,0 3-2,-5 3 0,-3 4-11,3 3-7,2 7-54,0 2-152,3 4-147</inkml:trace>
  <inkml:trace contextRef="#ctx0" brushRef="#br0" timeOffset="77120.0937">8037 4949 331,'0'0'124,"0"0"-55,0 0-59,0 0-10,0 0-16,1 83 16,4-39 18,-4-3-7,2-2-11,2-6 11,0-5-8,0-2-3,4-3 0,-4-2-5,1-5-16,-2-4-46,-3-6-36,2-4 38,-1-2-134</inkml:trace>
  <inkml:trace contextRef="#ctx0" brushRef="#br0" timeOffset="77705.7402">8054 5009 167,'0'0'156,"0"0"-119,0 0 23,0 0 3,0 0-18,-2-76-8,12 71-37,2 4 4,7 1-8,1 0-12,5 15 1,2 8 13,-6 3-6,-3 5 8,-2-3 7,-4-2 0,-3-5-7,-3 0 9,-3-4-8,-3-4 13,0-2-14,0-6 4,0-1-4,3-4 0,-3 0 8,3 0-6,0-5 1,2-15-6,2-5 2,2-4-2,0-2-1,0-2-2,4-1 3,1 3 3,2 2 0,1 8-3,-1 6-1,-4 9 4,1 6-1,-1 0-24,1 13 17,1 13-9,-2 5 17,-2 3 14,-2-1-14,-4 1 33,-1-5-14,0-3-14,2-3 15,-1-5-17,1-3 8,-2-2-1,0-2-1,0-4-9,-2 0 0,2-4-12,0-3-36,2 0-83,-1 0-147</inkml:trace>
  <inkml:trace contextRef="#ctx0" brushRef="#br0" timeOffset="78485.6298">9569 4960 235,'0'0'65,"0"0"-2,0 0-11,0 0 5,-81-60 37,61 54-58,0 4 21,-4 2-43,0 0-14,-5 13 1,-4 9-8,-2 8 7,1 4 0,7 7-3,5 6-1,10 1 2,7 0-3,5-3 1,0-6-4,14-4 5,16-8 1,4-2 2,8-6 0,-2-4 1,2-3-1,1-4 5,0-8-8,2 0 3,0-5-69,-5-12-135</inkml:trace>
  <inkml:trace contextRef="#ctx0" brushRef="#br0" timeOffset="78885.9163">9924 4885 210,'0'0'140,"0"0"-140,0 0-3,0 0 3,0 0 6,0 0 13,91-15 3,-63 15-3,4 0-2,-1 0-15,-3 0-2,1 0-3,-7 0-80,-7 0-76</inkml:trace>
  <inkml:trace contextRef="#ctx0" brushRef="#br0" timeOffset="79155.4751">10054 4876 107,'0'0'170,"0"0"-135,0 0-27,0 0-2,-8 86 33,8-50 31,0 0-27,0-2-19,0 0 2,0-6-7,0-2-12,0-2 0,3-3 0,-1 0-10,-2 0 3,0-3-30,0-2 9,0-3-85,0-7-44,-5-4-85</inkml:trace>
  <inkml:trace contextRef="#ctx0" brushRef="#br0" timeOffset="79340.3893">9969 5298 212,'0'0'126,"0"0"-55,0 0-60,0 0-11,0 0-12,0 0 12,34 0 2,-6 0 18,2 0-3,1 0-5,-1-2-12,-7-3-4,1 2-56,-7 0-66,-6 0-76</inkml:trace>
  <inkml:trace contextRef="#ctx0" brushRef="#br0" timeOffset="80173.5589">10436 4885 100,'0'0'154,"0"0"-91,0 0-43,0 0 3,0 0 30,0 0-42,0 15-6,0 9-5,1 8 37,2 5-3,0 1-21,0-1 0,2-2 0,-1 0-12,3-4-1,-2-2 0,3-4 6,-4-4-7,-1-1 1,-1-5-25,2-3-4,-1-3-65,-2-4-2,2-5-81</inkml:trace>
  <inkml:trace contextRef="#ctx0" brushRef="#br0" timeOffset="80712.5527">10488 4838 38,'0'0'157,"0"0"-50,0 0-14,0 0-41,0 0-26,0 0-6,54-60 9,-30 58-22,2 2 10,1 0-16,-3 11 3,-4 12-3,-4 2-1,-7 7 0,-8 3-1,-1-3 3,0 1-1,-20-1-1,-5-5-10,-4-1-27,-6-5-30,4-6 17,4-6 12,5-4 0,7-5 38,8 0 10,2 0 0,2-2 15,3 1 26,0 1 20,0 0-71,5 0-23,15 0 23,9 8 1,5 3 1,2 0 9,0 1-11,-2 0 8,-4 1-8,-2 2 3,-4 0-8,-2 2-11,-2 0-84,-1 1-26,0-4 109,-5-1-154</inkml:trace>
  <inkml:trace contextRef="#ctx0" brushRef="#br0" timeOffset="81191.777">11202 4832 36,'0'0'214,"0"0"-156,0 0-29,-91-20-10,59 20-5,2 6 10,3 9 6,5 6 34,4 9-47,3 7-15,3 7 4,3 0 6,8 0 18,1-3-13,0-5-15,17-4-2,4-8 0,5-3 0,2-6 5,2-1-3,-2-6 9,2-1-9,-2-6-2,-1-1-47,-3 0-92,-3-3-31,-6-6-67</inkml:trace>
  <inkml:trace contextRef="#ctx0" brushRef="#br0" timeOffset="81931.0819">11368 4831 173,'0'0'163,"0"0"-163,0 0 14,0 0-13,0 117 5,0-74 20,0 0 40,0-2-28,5-5-5,6-4-14,0-4-18,0-4 14,3-4-9,-2-5-6,5-4 0,-2-3-3,4-6 3,2-2 2,3 0 5,3-15 0,-2-8-7,0-4 0,-2-5 0,-4-1 3,-3-2-1,-3-2-2,-7 1 0,-2-2 9,-1 2-2,-3 3-7,0 4 0,0 8-6,0 6 2,0 6-41,0 5-53,0 2-89</inkml:trace>
  <inkml:trace contextRef="#ctx0" brushRef="#br0" timeOffset="82278.758">11795 4797 214,'0'0'152,"0"0"-63,0 0-55,0 0-34,0 0 0,0 0 0,31-16 7,-4 11 23,0 0-21,1 0 0,0 0 2,-2 1-7,1 1-8,-3 1 3,-4 2-78,-6 0-63,-6 0-131</inkml:trace>
  <inkml:trace contextRef="#ctx0" brushRef="#br0" timeOffset="82517.0583">11914 4808 153,'0'0'139,"0"0"-132,0 0 7,-4 78 37,4-51-2,0 4-7,0-3-12,0 1-21,0-1 12,0-2-17,0 0-1,0-5 4,0-1 0,0 0-7,-3-3 0,-6-2-54,4-3-57,-1-4 1</inkml:trace>
  <inkml:trace contextRef="#ctx0" brushRef="#br0" timeOffset="82690.1434">11817 5198 248,'0'0'4,"0"0"1,0 0 11,0 0 15,0 0 1,96 0-4,-70-3-10,1-1-9,-4-1-9,2 2-4,-4 0-7,-4 0-94,-6 1-69</inkml:trace>
  <inkml:trace contextRef="#ctx0" brushRef="#br0" timeOffset="83180.8956">12204 4736 313,'0'0'94,"0"0"-88,0 0-10,0 0 15,102-11-11,-69 6 10,2 3-1,2-1 30,0 0-31,-2 0-2,-2 1-6,-7-1-3,-6 3-27,-7 0-29,-6 0-37,-4 0-13,-3 0-86</inkml:trace>
  <inkml:trace contextRef="#ctx0" brushRef="#br0" timeOffset="83466.0794">12400 4740 157,'0'0'179,"0"0"-176,0 0 9,0 0 12,0 0 24,0 86-24,0-59 16,0 5-9,0-2-11,0 3 4,0 0-18,0-1 3,0-2 0,0 0-5,0-1 43,5-6-43,-2-1 4,5-5-8,-1-1 9,0-2-18,-1-6-12,0-1-112,-1-6-139</inkml:trace>
  <inkml:trace contextRef="#ctx0" brushRef="#br0" timeOffset="84522.1591">13363 5053 208,'0'0'174,"0"0"-174,0 0 2,0 0-14,0 0 24,0 0 1,31 2 14,-14-2 16,2 0-5,-1-8-37,-5 2-1,2-3 6,-4 0 3,-2 0-3,-2 0-6,-1 2-9,-3 2-2,-3 2-3,0 3 14,0 0 0,0 0-8,0 0 3,0 0-1,0 0 4,1 5 2,-1 9-16,2 8 16,-2 2 0,5-1 9,-2-2 9,1-3-18,2-3 2,3-4 4,-2-1-2,2-3-4,0-3 0,3-4 0,3 0 6,3 0-6,3-13-2,-2-3-19,1-2-27,-7-2 19,-1 2 24,-3 0 5,-3-2 2,0 4 1,0-1 15,-2 5-10,-1 4-2,2 4-2,-1 4 12,1 0-14,5 0-2,1 7 3,1 7-3,2 3 16,-3 1-5,-3-3 11,0 1-5,-3-2-16,-2 0 15,-2-2-13,-1-1 0,0 5 18,-10-3-21,-9 0-2,-4 0-44,1-4-58,-1-6-79</inkml:trace>
  <inkml:trace contextRef="#ctx0" brushRef="#br0" timeOffset="84753.6616">13551 4829 435,'0'0'92,"0"0"-60,0 0-4,0 0-28,0 0 0,0 0-2,0-11-62,0 11-155,0 2-82</inkml:trace>
  <inkml:trace contextRef="#ctx0" brushRef="#br0" timeOffset="85987.9289">15122 4951 178,'0'0'73,"0"0"3,0 0-13,0 0 8,0 0-10,0 0-11,-52-57-32,40 54-11,0 3 19,-5 0-13,-2 3 0,-1 15-13,0 3-3,1 5-1,3 2 4,4 1 0,2-1-11,4 1 11,3-5-1,3-1 1,0-5-17,3-2 14,12-2 1,-2-4 2,5-4-8,3-6 4,6 0-4,4-1-15,4-16-34,-2-4 21,-4-3-21,-5-1 8,-5 0 33,-8 1-3,-3 2 19,-7 4 12,-1 6 10,0 5 67,0 6 1,0 1-35,0 0-55,0 14-24,0 7 24,0 4-3,5 1 3,8-5-3,0-1 2,4-2-15,-1-5-4,5-4-63,-3-4-48,-2-5-149</inkml:trace>
  <inkml:trace contextRef="#ctx0" brushRef="#br0" timeOffset="86426.7386">15597 4903 383,'0'0'76,"0"0"-42,0 0 2,0 0-6,0 0 27,0 0-24,-81-32-20,68 32 2,0 3-15,0 15 0,-2 6-4,3 7 12,0 0-8,6 0 0,3 0 5,3-6-13,0-4 8,6-4-3,13-2 0,10-6 5,5-3-2,7-6 0,2 0-17,-5 0-3,-5-1-121,-9-7-86</inkml:trace>
  <inkml:trace contextRef="#ctx0" brushRef="#br0" timeOffset="87746.6227">15795 4861 155,'0'0'118,"0"0"-86,0 0-32,0 0 4,0 0 0,0 0 25,0 66 32,0-44-3,0 1-26,3-2 0,1-3-21,2-1-8,4-4 4,1-1-5,4-1-1,3-4 8,4-3-5,2-4 1,0 0 4,4 0-8,-1-10-1,-1-5 0,-3-4-10,-3-3 1,-4 0-21,-7-2 22,-4 2 4,-5 2 4,0 4-1,0 3 2,0 7 24,0 4 26,-2 2-19,1 0-10,-1 0-22,2 5-17,-1 18 12,-1 9-1,2 4 6,0 0 0,0 1 0,0-2 2,0-1-2,-1 0 3,-2-1 5,-2-2-7,-1 0 13,-3-7 0,-1-3-10,-1-3-4,0-6 1,-2-2 4,0-4 6,1-4-4,0-2 9,-1 0 10,4-3-22,1-12-1,5-3-3,3-5 0,0-1-5,6 0-3,12 0-4,6 2 10,2 0-33,2 1 23,3 3-50,1 2-52,-3-1-99</inkml:trace>
  <inkml:trace contextRef="#ctx0" brushRef="#br0" timeOffset="88911.4562">16535 4781 193,'0'0'40,"0"0"-36,0 0 48,0 0-26,-94 0 34,76 6-3,1 7-26,1 2 8,2 6-15,1-1-19,4 3 3,2 3-3,2-3 2,2 1 14,3 1-21,0-3 0,0-1-4,3-2-5,9-5 6,4 0 6,3-3-2,1-6 1,4 0 11,0-5-12,3 0-1,0 0-21,0 0 14,0-9-19,-1-2-8,-3 0 8,-1-3-22,-3 0 17,0 1 17,-3-1 10,-1-1 3,-2 0 1,1-1 0,-3-2 15,-1-4-15,0-2 42,-1 0-22,-2-1-6,1-3 3,0 3-8,-1-5-1,-3 1 15,-1-1-22,-3-1 7,0-1 12,0 2-17,0 0 20,-7 1-10,-7 3-5,2 7 7,1 5 5,3 6-9,2 3 6,1 5 2,1 0-4,-5 2-15,0 19 0,0 15-8,2 12-3,-1 6 10,5 3 1,3-1-7,0-5 5,3-4 2,11-4 0,2-4-1,5-7-3,3-5 2,4-8-2,2-5 4,-3-6 6,0-5-6,-2-3 0,1 0-1,-3-9-3,3-8-7,-5-3 1,0-1-12,-6-1 22,-2-2-18,-4-2 13,-5 5-5,-4 1 9,0 6 1,0 5 4,0 3 5,0 4 2,0 2-11,0 5-4,-3 14-6,3 8-6,0 1 16,0-2-1,0 0 4,3-5 4,8-3-7,1-3 2,0-3 3,1-3 4,2-4-18,-2-3 5,1-2-92,-2 0-164</inkml:trace>
  <inkml:trace contextRef="#ctx0" brushRef="#br0" timeOffset="89181.0334">17084 4676 364,'0'0'143,"0"0"-63,0 0-39,0 0 9,0 0-19,0 0-11,-9-14-20,9 14-11,0 0-8,0 0-83,-1 0-195</inkml:trace>
  <inkml:trace contextRef="#ctx0" brushRef="#br0" timeOffset="89729.1529">17467 4733 124,'0'0'75,"0"0"-35,0 0 47,0 0 10,0 0 21,0 0-94,-61-23-7,47 23-12,-2 9-5,1 8 0,-3 4-7,3 6 7,-1 4 0,4 3 0,3-1 6,5-3 0,4-3 1,0 0-3,0-3 23,10-1-25,4-4 7,6-1 35,2-6-34,3-3-1,5-4-3,1-5 0,3 0 11,-1 0-17,-3-8-36,-8 0-58,-9-5-179</inkml:trace>
  <inkml:trace contextRef="#ctx0" brushRef="#br0" timeOffset="96845.5773">18236 5073 289,'0'0'50,"0"0"-38,0 0 0,0 0 17,0 0 14,0 0-42,0 0 2,4-3-3,11 0 0,0 0 2,3-1-1,0-1-1,4-3 0,2-2 1,0-1-4,-3-1-2,-3 2-22,-6-1 1,-4-1 7,-5 0 19,0-3 35,-3 0-33,0 4 5,0 3 8,0 1-1,0 3 2,-3 1 2,0 3 12,2 0-16,-2 0-14,2 1-9,1 22-11,0 7 20,0 3 0,0 0 1,0-4-1,13-5 0,4-3-5,0-6 5,2-5-3,1-3-28,1-6-18,0-1-95,-5 0-74</inkml:trace>
  <inkml:trace contextRef="#ctx0" brushRef="#br0" timeOffset="97152.5101">18495 4739 388,'0'0'143,"0"0"-68,0 0-52,0 0 20,0 0-43,0 0 2,-4-6-10,4 6-57,0 0-200</inkml:trace>
  <inkml:trace contextRef="#ctx0" brushRef="#br0" timeOffset="97700.7558">18811 5082 401,'0'0'82,"0"0"-60,0 0-22,0 0-9,0 0 9,0 0 4,44 1 12,-22-1 16,-1-5-29,-1-5 11,-1 2-14,1-5 8,2-2-7,0-3-1,0-1 0,-7-4 1,-3-1 5,-6 0-6,-6-5 0,0 1 1,0 2 11,-5 2-5,-9 6-1,0 5 25,-2 3-20,-1 6 14,1 3-9,1 1-14,0 0-1,2 19-1,1 11 0,4 6-9,7 3 3,1-1 5,0-4 1,16-2-15,4-8 13,5-3 2,2-5 0,-2-8-3,2-3-5,-1-5-28,2 0-15,2 0-56,-3-5-112</inkml:trace>
  <inkml:trace contextRef="#ctx0" brushRef="#br0" timeOffset="98054.8993">18674 5241 433,'0'0'122,"0"0"-69,0 0-29,0 0 6,0 0-6,0 0-21,12-3 9,-12 3-12,0 0-7,0 0-15,3 0-77,3 0-125,5-1-70</inkml:trace>
  <inkml:trace contextRef="#ctx0" brushRef="#br0" timeOffset="98302.3111">19271 5178 353,'0'0'205,"0"0"-152,0 0 3,0 0-23,0 0-7,0 0-16,3 0-10,-3 0-26,0 0-43,0 2-120,0-1-124</inkml:trace>
  <inkml:trace contextRef="#ctx0" brushRef="#br0" timeOffset="99489.5842">19745 5061 118,'0'0'19,"0"0"-9,0 0-10,0 0 29,0 0 0,0 0 7,45 15 38,-31-15-31,2 0-7,2 0-21,3-8 4,-2-3-6,4-3-12,-4-1 10,-1-5-3,-3-2-2,-5-4 12,0-7-14,-2-5 7,-2-5 7,-1-3-9,-4 0-7,-1-1 3,0 0 2,0 4 6,-4 2-2,-7 5-2,-2 3 26,1 6-22,3 8 22,0 6-19,3 7-3,4 5 5,-1 1-14,2 0-4,-4 20 0,-1 20-7,-1 17 1,3 9 7,4 2-1,0-5 0,0-7-6,13-6 5,2-6-2,6-8 3,0-8-2,4-6 2,0-5 0,2-6-5,2-8-63,-4-3-16,0 0-43,-5 0-157</inkml:trace>
  <inkml:trace contextRef="#ctx0" brushRef="#br0" timeOffset="101124.5999">20348 4789 57,'0'0'162,"0"0"-102,0 0-33,0 0 65,0 0-57,0 0 24,-34-13-19,25 13-27,0 0-6,1 13-7,-2 8-1,3 2-6,2 6-6,2 0 13,3 0-2,0-2 7,0-2-11,2-2 6,8-5 0,3-3 8,-1-3-3,0-3-5,-3-3 0,3-4 4,0-2 4,0 0-8,4 0 3,-2-13-6,-2-3 9,1-3-6,-7-2 0,-1-1-13,-5 0 9,0-2 4,0 1 0,-5 2-3,-2 3-1,-3 3 4,0 1 0,3 5 3,1 1-6,3 4 3,1 3 0,2-1-6,0 1 6,0-1-21,0-1-27,12 0 25,8 1 18,-1 2 5,2-1 0,1 1 1,3 0 1,0 0-2,3 0 0,-1-3-1,-2 3 0,-1-1 1,-3-2 0,-3 1 0,-1-1 4,-4 1-4,-4 1 0,-2-1 2,-4 2-1,0 0 1,-3-1 23,0 1 53,0 0-40,0-2 3,0 2-37,0-1 4,-4 1-2,1 0 14,-5 0-19,-1 6-1,-1 12-7,-1 3 6,5 5-1,2-2-7,4 0 7,0-3 2,0-5-1,0 0-5,0-3-1,10-3 4,7-2-2,1 0-8,1-5 9,-1-2 4,1-1-7,2 0 4,-3 0-20,0-7 8,-4-7 13,-6-1-6,-3-5 5,-5-1 3,0-4 0,0-4-4,0 1-2,-2 2-5,-6 2 5,0 7 6,1 4 0,-3 4 7,2 4 12,2 1 26,1 3-32,2-1 10,2 2-23,1 0-5,0 0 5,0 0-31,0 0-17,4 2 45,5 3-17,5 1 20,-1 1-1,3-4 6,0-1-6,3-2 1,-3 0 0,2 0-2,-1 0-5,0 0 3,-2-9 0,-3-5 4,-4-3 5,-4-3-2,-1-4 12,1-5 22,-2-4-19,-2-1 18,0-1-36,0 6 1,0 10 21,0 7 2,0 6 2,0 6 5,0 0-31,0 0 0,0 0-1,0 21-37,0 13 38,0 16 0,5 3 5,-2 3-4,-2-1 12,1 1-13,-2-2 15,0-1-13,0-2 18,0-1-15,0-7 8,0-1-6,0-6-4,1-4-3,-1-3 0,2-3 4,-2-4-5,0-2 2,0-8-1,0-3 5,0-7-1,0-2-4,0 0 0,0 0-2,3-18-5,4-7-77,5-8-81,0-2-187</inkml:trace>
  <inkml:trace contextRef="#ctx0" brushRef="#br0" timeOffset="102002.1608">20999 4729 185,'0'0'135,"0"0"-85,0 0-30,0 0 0,0 0 13,0 0-1,49-74-14,-36 68-5,-1 2 2,0 4-10,2 0-7,-1 0 2,-1 5 0,0 7-5,0 3 5,0 2 0,-5-2 2,0 1 3,-2 1-5,-5 1 0,0 3 1,0-2-1,-12 3 8,-4-4-8,-3-4-16,-1-1-7,2-6 21,6-2-27,0-5-2,6 0-11,2 0-49,2-5 18,2-4 53,0 0 17,0 5 3,0-2 1,8 3 1,2 1 6,4 2-4,-1 0 1,3 0 26,3 0-1,0 0-2,1 0 3,0 0-10,1 0 4,0 0-13,0 0 7,-3 0-4,-2-9-12,-1 0 6,-3-2 3,0-2 2,-5-2 26,-1-3 4,-3-5-23,2-2 13,-2-4-27,1 2 0,2 3-7,-1 4 4,-1 8-2,-2 8-2,1 1 12,0 3-12,7 0-4,0 12-11,7 11-2,-2 2 17,-2 1 5,1-1-3,-4 1 9,-1-2-1,-3 0-9,-2-3 10,-2-1-11,-2-4-8,0-1 8,0 2 11,-12-4 2,-6-1-13,-4-1-11,1-4-2,-5 0-60,1-4-74,0-2-95</inkml:trace>
  <inkml:trace contextRef="#ctx0" brushRef="#br0" timeOffset="103784.6043">22353 4670 172,'0'0'128,"0"0"-72,0 0 25,0 0-31,0 0-17,-85-26-22,76 26-7,2 0 14,-3 0-18,0 13-2,0 7-10,-2 5-6,3 6 18,3 1-1,5-1-4,1-1-4,0-3 6,0-3 2,4-3-6,8-4 1,1-4 6,-1-3 5,1-4 2,3-6-10,-1 0 6,4 0 8,-1-6-10,0-8-1,-2-5 0,-1-2-1,-1-4 9,-4-2-8,-2 2 0,-4 0 1,-1 6 9,-3 6-10,0 3 0,0 6 10,0 1-2,0 3 20,0 0-28,0 0-9,0 9-17,0 9 15,6 3 11,3 0 0,2 2 3,2-4-3,0-1 0,2-3 0,0-4-2,3-4-2,-1-4 3,-1-1-2,-1-2-19,1 0 15,1-2-10,2-12 11,0-5 1,1-3 7,-4-3-8,-4 0 6,-4 0 0,-4-3 7,-4 1-5,0-1 4,0 2 14,-4 2-17,-4 5 24,1 3-13,1 7-5,1 5 17,-1 2 14,5 2-9,-1 0-26,2 0-5,0 0-5,0 0-12,0 8-11,0 4 28,3-1-15,9 0 15,0 1-3,3-2 1,-2-2 1,5-3-2,0 0-11,3-4 14,0 2 0,-1 0 3,-3 1-3,1 4 0,0-2 0,-4 3-2,-1-1-1,-4 2-2,-4 2 0,1 2 5,-2 4-8,-3-2 10,1 2-2,-1-1 0,-1 0 0,3-2 1,0-3-1,0-2 0,3 1 0,3-4 0,0-1 0,5-1-1,3-5 6,2 0-3,4 0-1,3 0 3,2-12 3,0-5-1,-1-4-5,-4-3-1,-7-3-7,-2 0 6,-7 0-1,-6-2 2,-1 5 6,0 3-6,-3 5 0,-7 5 24,2 5 14,1 3 15,4 3-34,-2 0-12,0 9-7,0 12-17,5 5 17,0-1-5,0-1-3,12-1 2,1-2 6,5-2 0,5-4-3,2-2-2,4-5 4,-1-1-41,-3-4-41,-3-3-50,-5 0-218</inkml:trace>
  <inkml:trace contextRef="#ctx0" brushRef="#br0" timeOffset="104733.5144">23398 4641 86,'0'0'101,"0"0"-82,0 0-8,0 0 26,0 0 7,0 0 4,67-36 7,-60 36-29,2 0-4,3 0-22,-1 13 3,3 7-2,0 2 2,-1 3 20,-2-1-10,-2-3-5,-3-1 3,1-4-8,-4-3-3,-1 0 26,-2-3-15,0-2 18,0-4 9,0-1-31,0-3 14,0 0-3,0 0-10,0 0 21,0 0-11,0-15 5,0-8-23,0-5-15,12-5 3,5 1-6,0 3-13,1 6 24,-3 5 1,0 4 6,-3 5 0,1 4-4,1 5 3,0 0-10,0 9-4,-1 14 15,1 2-9,-5 1 9,-3 1-9,-3-5 15,-2 3-9,-1-4 3,0-3-99,0-2-132</inkml:trace>
  <inkml:trace contextRef="#ctx0" brushRef="#br0" timeOffset="105071.7919">24073 4367 507,'0'0'93,"0"0"-92,0 0-1,0 0-8,0 0-4,0 0 12,0 64-9,0-30 2,0 1-79,-1-1-139</inkml:trace>
  <inkml:trace contextRef="#ctx0" brushRef="#br0" timeOffset="105551.0374">24157 4877 9,'0'0'42,"0"0"11,0 0-8,0 0 6,0 0-18,87-33-16,-65 12 9,-3-3 0,-1-4-14,2-6 2,-4-2-4,0-3-4,-3-3 19,-3-2-25,-6 1 37,-1-1 0,-3 8-11,0 4 46,0 8-58,0 11 69,0 3-29,0 7-16,0 3-1,0 0-37,0 10-9,0 23-10,0 12 14,5 9 5,-1-2 11,1-4-9,-2-9-2,1-6 0,5-5 5,2-5-7,2-4 2,2-5 0,3-5-9,-2-5-37,4-4 0,1 0-42,1-4-129,-4-11-126</inkml:trace>
  <inkml:trace contextRef="#ctx0" brushRef="#br0" timeOffset="105820.5955">24226 4613 68,'0'0'61,"0"0"-27,0 0 40,0 0 4,80 0-17,-51 0-31,1 0 18,-1 0-27,3-8-11,-1-1-20,0 1 1,-1-1-80,-5 5-71</inkml:trace>
  <inkml:trace contextRef="#ctx0" brushRef="#br0" timeOffset="107524.6727">25381 4613 28,'0'0'156,"0"0"-88,0 0-44,0 0 23,0 0-12,0 0 54,-36-49-76,25 45 54,1-2-15,1 3-48,0 1 26,-3-1-30,1 3 8,2 0-15,-2 0 7,5 1-5,-2 15-10,1 5 10,1 4 2,1 3-1,4-3-9,1 1 10,0-4 2,0-2 1,7-3-9,5-4 16,0-2-7,4-6 0,1-2 7,-1-3-8,2 0 1,0 0 0,-2-4-6,-2-6 4,-3-3 2,0-2 0,-3 0 1,-2-3 6,0 2-7,0 2 0,-5 2 3,2 6 1,-1 2-4,-2 2 0,0 2 0,0 0-4,1 0-15,4 0-10,2 5 29,5 5-6,1 1 6,5-1 0,0-2 0,3-3-2,3 0 4,-1-2-2,2-3 0,0 0 0,0 0-2,-1 0-3,-4 0-7,-2-6 12,-5-4 0,0-5 2,-2-4 9,0-3-5,0-5 28,-3-7-1,1-7-14,0-6 1,-2-4-20,2-2 8,-3 0-8,-1 5 2,-4 1-2,-1 4 0,0 5 4,0 4 9,-1 8-6,-5 8 6,-2 7 8,4 8-16,1 3-5,-2 0 0,-4 31-22,0 17 18,-3 15 4,4 5 0,3 3 1,5-4-1,0 0 0,0-7 0,9-9 2,7-9-9,2-9 7,3-7-3,0-7 3,3-7-32,1-7 8,-1-5-8,6 0 18,3-4 7,0-10 0,1-3 7,-3-2-8,-5-6 14,-4 0-6,-3-5 2,-2-5 9,-1-7 33,-5-3-29,-2-6-4,-4 0-1,-2 1-4,-3 5 14,0 7-3,0 8-10,-4 7 28,-3 8-26,1 5 10,3 6-10,1 4-9,-1 0-1,-3 13-10,-4 20 0,-1 12 6,4 8 9,2 5-4,5 1 0,0-2-3,0-4 3,11-11 0,4-6-7,4-7 3,-1-8 4,2-6-22,-1-4-9,2-7-70,-2-1-13,0-1-130</inkml:trace>
  <inkml:trace contextRef="#ctx0" brushRef="#br0" timeOffset="109375.5747">26589 4479 24,'0'0'127,"0"0"-40,0 0-61,0 0-11,0 0 69,0 0-26,-6-17-7,2 17-10,-4 0-29,-2 0-2,-1 4-10,-2 13-11,-2 4 9,3 1 2,0-1-3,5 2 3,4-2-3,3 2-6,0-3 4,0-1 5,4-2-4,8-2 8,1-3-1,1-3-3,1-5 0,-2-1 13,2-3-12,0 0-1,0 0 2,-2 0 8,1-3-10,-2-8 0,-3 1 4,-2-2 10,-4-2-11,-3-2 10,0-4-10,0-1 5,-6-1-9,-3 1 1,3 4 0,3 0 5,2 7-5,1-1 0,0 1-5,0 1 0,10 2 1,5 2 1,0 2 3,0 3-12,-2 0 8,1 0-2,-1 15 0,-1 4-17,1 2 18,-2-1 0,-2 1 5,3-4-6,-3-1 11,0-2-5,0-2 0,-2-4 2,-1-1-4,-1-2 2,2-2 0,-1-2 1,6-1 6,4 0-7,4 0 0,2-9-17,-1-4 4,-6-5-17,-2-2 30,-4 1-14,-3 0 16,-3 3-2,0 0 0,-3 4 3,0 5-7,0 3 4,0 1 0,0 3-1,0 0 1,0 0-11,0 8-24,3 12 14,3-1 21,0 0 0,2-3 0,-2 1 0,0-2 1,1-3-1,0 2 0,3-2 3,1-4-3,0 2 6,1-4 7,-2-3-3,1-1-4,-2-2-6,2 0 6,0 0 0,0 0 8,0-5-8,-2-6-3,2-2 10,-1-4-9,1-2-4,-4-3 0,-1 0-9,1-3 5,-2 4-9,-2 0-7,0 5 14,-1 2-16,-2 4 22,0 1-1,0 3 5,0 3-11,0 0 10,0 0-3,0-2 0,0 2-3,0 2-9,0 1 11,0 0-1,0 0-5,6 0-2,1 0-15,5 6 22,5 3-3,2-2 5,3 1 0,3-4 2,4 1-2,2-2 3,-1-3 15,-5 0 6,-2 0-15,-4 0-9,-4 0 16,-3 0-10,-3 0 16,-5 0 1,1 0-7,-4 0 38,2-8 6,-1-4-19,-2-1-16,0 1-21,0 1 18,0 2-19,-2 2 12,-8 0-13,-2 3-1,-6 4-2,3 0-21,-3 8 2,2 13 19,2 7-4,2 6 5,4-2-4,3-1 9,5-3-5,0-3 0,0-4-2,6-3 2,7-3 1,4-4 4,4-3-1,2-2-4,4-4-13,2-2-78,-7 0-126,2 0-107</inkml:trace>
  <inkml:trace contextRef="#ctx0" brushRef="#br0" timeOffset="110046.2237">27792 4440 63,'0'0'161,"0"0"-17,0 0-38,0 0-12,0 0-34,0 0-30,-29-22-28,19 24 4,-2 14-6,-3 7 0,3 1-3,1-3 0,3 1 3,3-4-2,1-1 0,2-2-6,2-3 8,0 2 0,0-5-5,0-2-1,0 1 6,3-3-5,3-4 0,2 2 5,0-3 8,4 0-6,-1 0 4,5 0-5,-2-11-2,1 0-4,-2-6 5,-3-1 0,-1-3 0,-3-2 1,1-7 8,-3-5-2,-1-1-3,0-5-4,0 4 5,-2 1 10,1 3-14,-1 1 0,1 4 20,-2 2-7,0 0 2,0 7 19,0 1-24,0 4 25,0 5-20,0 5-7,0 2-2,0 2-7,0 0-8,-2 27-22,1 14 20,1 9 10,0 5 0,0-4 0,0 1 2,4-3 2,11-5-7,2-8 3,5-6-60,5-8-32,1-9-117,-2-9-24</inkml:trace>
  <inkml:trace contextRef="#ctx0" brushRef="#br0" timeOffset="119384.425">28828 4308 135,'0'0'81,"0"0"-8,0 0-55,0 0 19,0 0-28,0 0 64,0 0-12,-22-13-32,18 13-3,-2 0-21,-1 0 11,1 0-16,-2 8 6,0 5-10,-1 2 4,-1 3 0,1 3-3,1 1-4,4 3 7,1-1-9,3-2 3,0-2 1,0-2 5,0-1-16,0-2 13,7-2 6,2-2-4,2-3 1,-4-1 0,2-3-2,0-2 12,1-2-8,1 0-2,1 0 4,1 0 0,3-9-2,-2-5-1,1-1 1,2-3-2,-5 0-5,-2-3 4,-4 1-7,-5-2 8,-1-1 1,0 2 6,0 3 17,-4 2-22,-5 0 7,2 6-9,1 2-1,-1 4 1,3-1 0,-2 4 6,5-1 12,-1 1-14,2 1 8,0 0-12,0 0-19,0 0-8,0 9-1,10 3 15,1 1 7,3-3-5,2-3 9,-1-4-16,3-2-1,1-1 8,-2 0-8,0 0 19,-2 0-13,-1-10 13,-2-4 5,-3-4-3,-1-1 4,0-2 5,-5-2 5,-3 2 3,0 2 38,0 1-55,-1 2 20,-9 1-12,2 3-6,-1 3 12,3 5-12,1 3 2,4 1-12,-1 0 11,2 0-8,0 0 3,0 0-45,0 4 10,8 5 22,5 3 13,8-1-8,0-1-4,2 1-4,2 0-5,-1 2-9,-2 2 17,-4 3 4,-2 3-4,-5 3 8,-5 3-4,-2 4-5,-4 1 14,0-2 2,0-2 34,-9-4-17,8-6 0,1 0-3,0-5-16,0-4 0,7-2-2,10-2 15,2-2-10,7-3-3,7 0-53,6-6-104</inkml:trace>
  <inkml:trace contextRef="#ctx0" brushRef="#br0" timeOffset="123077.9956">30089 4438 16,'0'0'46,"0"0"20,0 0-20,0 0 3,0 0-8,0 0 4,0 0-22,25-11-21,-19 4 21,-1-1-14,-2-1 32,2-2 17,0 0-36,1-3-1,0-3-21,2-1 5,2-1-5,-1-5 1,2-2-1,0-1 0,-2-3 5,2 0-3,-1-3-2,-2 1 0,-1 0-5,-2 4 10,-1 2-1,-2 1-4,2 1 0,-4 3-5,0 0 6,0 3-1,0 3 31,0-4-27,0 4 1,0 2 42,0 2-41,0 5 5,0 3-11,0 1 0,0 1 2,0 1 1,0 0-3,0 0 0,0-1-2,0 1-3,0 0 5,0 0 0,0 0-9,0 1-2,0 14 7,0 6-1,0 6 7,-4 5-6,-1 3 4,1 4 0,1 1 1,-2 2 5,4 1-6,-1 2 0,2-3-2,0-1-1,0 1 3,0-2 0,0 4-1,0 3 4,0-4-3,0-2 0,0-4-2,0-3-3,0-2 5,0 0 0,0-4-1,0 0 13,5-2 2,-2-2-14,0 3 8,0 0-7,-2-1 0,2-3-1,-1-3 3,3-5 0,0-2-3,0-5 0,-2-2 2,0-1-4,-2 0 2,1-5 0,-1 0 9,-1 0-3,0 0-1,2 0 8,-2 0-11,4-2 26,2-9-15,0-7-12,1-1 4,-1-4-5,5-5-1,-2-3-18,0-2-7,0 2-6,-4 0 15,-5 5 13,0-2-15,0-1-37,-1-2 40,-9 3-4,-1 2-30,1 5 45,-1 0-5,2 3 10,0 3-2,-1 0-12,4 5 1,2 2 6,4 3 7,0 2 3,0 2 7,0 1-2,0-4-8,0 3-5,12-3 5,5 1 0,4 0 3,-1 1-7,1 1 4,-1 1 0,0 0-6,-1 0 10,2 0-4,2-2 0,-3 2-1,3-3 1,-2 0 1,3 0-1,-4-1 0,-1 1 3,-3-2-3,-6 0 0,-1 0 4,-2-2-2,0 0 8,-1-2-7,1-3 9,-1 0-7,-2-1-2,1 0-3,-5 4 3,0 0-1,0 3 5,0 0-3,-3 0 38,-5 3-41,-2-1-2,0 1-1,-4 1-19,1 0 13,1 2-8,-2 0 3,4 8 13,4 9-19,4 3 12,2 2 0,0 3 3,0-2 2,12 0 3,2 1-1,4-6 14,2-3-11,2-5 5,3-4-8,0-3 7,4 1 7,2-4-14,0 0 8,-1 0-8,-3-10-5,-7 2-27,-3-3 13,-5 3 5,-2-3 5,-2 1-84,-2-1-42</inkml:trace>
  <inkml:trace contextRef="#ctx0" brushRef="#br0" timeOffset="124033.3252">30934 4435 42,'0'0'107,"0"0"-46,0 0-46,0 0 4,0 0 44,0 0-26,17-41-13,-11 32 8,-1-3-11,2-1 5,-1 0-19,-4 0 0,-1 1 1,1-2-1,-2 1-11,0 1 4,0 0 0,0 1 7,-6 2 2,-4 3 10,3 1 5,0 2-19,1 3 11,-3 0-16,0 0-7,2 5-2,-3 11 5,0 7 1,4 3 1,3 2-12,3 1 13,0-4-4,0 1 5,5-3 0,9-3 0,9-2 0,4-7 11,6-1-9,7-7 2,-1-3-4,1 0-39,-1-2-77,-5-7-128</inkml:trace>
  <inkml:trace contextRef="#ctx0" brushRef="#br0" timeOffset="125167.2755">31334 4255 176,'0'0'155,"0"0"-72,0 0-80,0 0 16,0 0 21,0 0-25,-3-8 23,1 6-7,-1 2-16,-3 0-7,-2 0-5,-2 0-3,-3 0 0,-4 3-5,2 4-2,-2 4 7,4-2 0,1 5-1,1 3-5,3 1 1,0 4 4,4 0-14,1 2 11,3-2-3,0-5 4,0 0-4,0-4 2,3-3 5,5-1-1,-1-5-4,5-1-1,3-3 12,2 0-2,3 0 7,-1-7-1,1-4-10,-2-2 8,0-3-6,-6-7 26,0-2-13,-1-1 0,-3-3 8,-5-1-12,-1 1 4,-2-1-8,0-3-6,0 0 29,0-2-30,0 1 1,0 5-2,0 3 8,0 7-11,0 5 4,0 7 0,0 4 6,0 3-5,0 0 12,0 0-13,0 0-2,0 18-7,0 13 2,0 12 7,0 3-4,3 1 4,7-3 0,0-2 0,4-8 2,1 1-2,0-5 0,3-5-30,2-2-24,3-8-63,-1-5-22,-1-10-168</inkml:trace>
  <inkml:trace contextRef="#ctx0" brushRef="#br0" timeOffset="126185.2559">31750 3914 122,'0'0'134,"0"0"2,0 0-40,0 0-23,0 0-27,0 0-38,-11 21-8,11 18 0,0 9 6,0 2-3,0-2 17,0-1-2,0-3-16,0-5 15,0-4-14,0-7 0,0-1-3,0-4 5,0-4-7,0-1 2,0-6 0,0-3 2,0-6 0,0-1-2,0-2 1,0 0 7,0 0-8,0 0 8,0 0-7,3-9 10,0-8-11,3-2 0,0-1-4,2-1-4,2 1 8,0-1-8,5 3 8,-3 2 3,3 2-3,-1 3 0,-1 4-5,0 4 0,1 3 3,-1 0-7,2 15-11,3 5 18,-4 0 1,-4-1 1,-1-3 0,-6-1 3,-3 0-5,0-2 2,0-2 0,0 2 2,-13-3-1,-7 1 7,-7-4 6,-3 1-12,2-5 2,1-3-4,4 0-12,4 0 7,2 0-45,5-11-42,4 1-61,2-4-126</inkml:trace>
  <inkml:trace contextRef="#ctx0" brushRef="#br0" timeOffset="126818.1358">32288 4209 241,'0'0'85,"0"0"-51,0 0 1,0 0-23,0 0 33,0 0 1,-88-19-32,72 19 19,2 5-33,-1 11 0,3 5-4,1 1-15,2 4 16,1 0 3,7-4 0,1-1-3,0 0 8,0-4-5,7-2 0,4-7 7,2-3-13,0-2 6,4-3 0,-1 0 17,7-8-8,-1-6-1,-5-1-2,-1-2 5,-7 0-4,-3 4 1,0-2 19,-1 6 16,-3 3-37,1 3 25,-3 3-22,0 0-9,0 0-1,0 0-31,2 12 32,2 3-1,4 3 1,-1-3-1,5 2-23,2-3-59,0-1 12,6-4-82,-1-5-74</inkml:trace>
  <inkml:trace contextRef="#ctx0" brushRef="#br0" timeOffset="127826.8919">32646 4248 271,'0'0'158,"0"0"-76,0 0-51,0 0-11,0 0-10,0 0-10,-68 6 0,53 9 4,4 3-1,1 2 1,3-2-2,2-1-1,5 1-1,0-4 0,0 1-7,0-2 1,10-5 7,2 0-1,3-3 5,5-2 1,2-3-2,2 0-4,-2 0 1,2-5 12,-3-10-10,-1-4-3,-1-4 0,-3-3-4,-1-1 1,-3-1-7,0-2-2,-5-4 8,0 3 5,-3-2-1,-1-1 12,-3 3-6,0 1 11,0-2-9,0 5-5,0 3 13,0 3-14,0 8-1,0 2 34,-3 8-32,0 3 28,3 0-30,0 0-1,0 24-2,0 12-16,-1 12 18,1 7-2,0-1 5,0-3-3,0-4 0,0-8 2,0-5-6,0-5 4,0-5 0,0-3 2,0-6 1,0-3-3,0-3 0,-2-6 2,2 0-1,0-3 2,0 0-2,0 0 11,0 0-9,0-6-6,0-7-1,9-4-25,0 2 23,4-4-16,0 1 13,0 0 5,-1-2-11,1 3 14,-1 2-6,-2 3-4,-4 4 10,-1 1-5,-2 4 6,-3 2-2,0 1-18,0 0-1,0 0-40,0 0-29,-6 0 59,-6 0-2,5 1-6,-1 5 12,3-3 8,1 3 13,-3 0-4,5 0 3,1 5 4,1-2-6,0 3 9,0 0 11,8 1 1,0 1 17,3-2 2,2-1-2,-1-3-8,-3 3-10,3-4-8,-6 4 7,0 0-10,-2-1 0,-2 4-27,5-2-40,-4 0 33,1-2-29,1-3-78</inkml:trace>
  <inkml:trace contextRef="#ctx0" brushRef="#br0" timeOffset="131234.9203">4914 6855 148,'0'0'137,"0"0"-137,0 0 0,0 0-15,0 0 15,0 0 0,24 0 13,-14 0 10,1 0 14,1 0-12,4 0 5,-1-3-8,0-8-7,2 1 8,0-4-22,1-1 6,-3 0 6,-3-1-9,0-2 19,-6-3-5,0-2 5,-3-3 5,0-2-27,0-5 8,-3-2-9,0 0 1,0 2-4,0 2 7,0 4 1,0 1 6,-7 4-5,-1 1 20,2 4-12,1 2-13,1 6 15,0 3-10,2 3 3,1 1-1,1 2-5,0 0-6,0 0 0,0 14-10,0 11 10,0 9 4,0 5-1,0 4 1,0 6 4,3 3-7,7 2 2,-1 0 0,2-1 2,-1 0-2,0 1 0,-2-1 1,2 2 3,-2 0-4,-2-4 3,0-2 6,2-4 22,0-2-19,1-6-8,-1-4 5,2-1-5,-3-8-4,-2-3 0,1-7 1,-3-4 0,-3-5 0,0-2-1,0-3 0,0 0 3,0 0-3,3 0 0,-3-3 0,4-11-6,-1-8 4,2-4-6,-4-4 2,-1-3-20,0-2 10,0-2-1,-9-4-7,-3-1 7,-3 1-8,-4 2 15,1 6 6,-1 5 2,1 5 2,6 5 0,3 4 0,2 5 7,4 3 3,1 2 5,2 1-12,0 0-3,0 1-5,6-1-2,10-2 7,2 1-7,3-2 10,0 0-3,1 0 0,-2-1 1,7-3-1,-2 0 0,5-2 0,-3-2 1,2-1 4,-3-1-5,-2 1 0,-2-2-1,-3 2-4,-8 0 5,0 0 0,-7 1 7,-4 1-6,0 3-1,0-1 10,-15 4-7,1 0 12,-2 3-15,4 4 5,2 0-6,1 0 1,3 0 0,1 0-1,4 0 1,1 0-7,0 0 7,0 0-13,0 0 11,0 3-14,7 2 16,4-1-1,5-3-6,2-1 5,3 0 2,1 0 0,-2 0 3,-1 0-3,-4 0 0,-3 0 0,5-1 0,-3 0 0,0-1 0,2 2 0,-2 0-5,-3 0 2,0 13 1,0 4 1,0 4 2,0 0 6,-2 2 9,3-3-1,-2-1 26,2-1-39,0-5 3,0 1-5,1-2 8,-1-3-10,3-1 2,0-5 0,3-3-8,2 0-61,-3 0-106,0-10-230</inkml:trace>
  <inkml:trace contextRef="#ctx0" brushRef="#br0" timeOffset="132353.3316">6119 6569 161,'0'0'53,"0"0"-15,0 0-13,0 0-20,0 0 17,0 0 23,-86 38-16,81-16-1,2 2-13,3 1 36,0-1-31,0-1-6,0-3 5,5 0-16,4-5-3,6-5 1,0-1 10,1-3-11,2-4 2,0-2-2,-3 0 9,-2 0-7,-4-2-2,-3-8 0,-1-2 2,-5-2 4,0-2-2,0-4-2,0-1-2,0 0-7,-3 1 7,-3 2-15,3 2 14,-2 4-4,2 1 7,2 2-2,1 3 11,0-2-11,0 3-5,7 0 5,10 2-15,5 3 11,2 0-2,0 3 2,-6 14-1,4 1 6,-4 0-1,-6-2 0,3 1 1,-2-1 6,-2-2 7,-5-1-11,-2 2 20,-4-1-12,0-2 5,0-1-1,0-5-10,0-5 8,0 1-11,0-2 3,0 0 23,0 0-16,0-12-3,0-3-9,0-5-1,0-2-4,3-4 5,9-1 0,0 3-1,0 4 2,3 5-1,-2 5 0,-1 5-5,-1 3-2,2 2 2,-2 0 5,0 10-9,0 3 9,-5 4 0,3 1 0,-3-2 2,-3-1 1,-2-2 3,-1-3 3,0-2 6,0-4-11,2-2-2,-2-2-2,0 0 2,0 0 9,0 0-2,3-14 0,0-7-9,1 0-15,1-1 14,5 2-4,-2 3 5,-1 6-4,1 6 4,-1 3 0,-1 2-8,0 0-2,3 6 7,1 6 2,-2 3 2,-1 0 9,1-1-10,2 0 2,-2-4-1,1-1 2,-2-2-3,0 0 0,1-3-11,-2 0-3,3-1-90,-3-1-86,-3-1-176</inkml:trace>
  <inkml:trace contextRef="#ctx0" brushRef="#br0" timeOffset="136441.0289">7834 6466 189,'0'0'65,"0"0"-23,0 0 41,0 0-22,0 0-34,0 0 11,-42-28-34,36 26 0,0 2-3,-4 0 6,1 0-12,-5 0 5,1 10 0,-2 3 2,-3 5-2,7 0 0,-2 2 0,6-2-6,4 3 5,3 2-3,0-1 4,0 2-2,0-4 8,6-2-6,8-4 0,0-4 5,4-1-5,-2-3 4,1-3 1,-1-3 17,0 0-21,1 0 13,1-1-6,-3-8-4,1-2 9,-2-3-10,-3 1 1,-3-2 6,-5 0-5,-3-2-5,0 2 4,0-3 5,-3 2-13,-9-2 4,-3 0 0,3 2-1,-1 4 4,5 1-3,2 3 0,2 3 0,2 1-3,2 1 3,0 0-3,0-3-4,3 1-6,12-1 12,8 0 1,0 2-11,6 4 5,-5 0 6,3 0 0,-2 5-8,-1 11 3,-2 0 2,-7 4 1,0-1 4,-9 2-2,0-1 1,-3-2 13,-3 0 13,0-4-26,0-4 9,0 1-8,0-5 10,0-3-11,0-2 0,0-1 0,0 0 19,0 0-20,0 0 16,0-10-8,0-8-8,6-2-1,4-1-14,1 0-12,1 3 24,1 1-31,-1 1 26,3 2 3,-3 3-2,0 1-1,1 3 5,-2 4 3,-1 3-2,2 0-6,0 0 0,3 11 5,-6 5 2,2 0 1,-1 0 0,-3-2 0,1 0 7,-2-2-1,1-2-2,-1-2-4,0-2 5,2-2 2,3 0-5,0-4-1,5 0 11,2 0-11,6-4 8,-2-7-9,0-3 8,-2-1-5,-2-2-1,-3-1 3,0-3-3,-6-1 1,-3 1-3,-1-2 0,-5 5 6,0 0-3,0 3-2,-2 5 7,-9 2 21,1 3-16,0 5 10,2 0-8,-1 0-6,-1 6-17,2 14 8,2 7 0,5-2-3,1 3 3,0-3 0,6-2 0,6-2-2,6-3 2,2-3 0,2-3 0,1-3 0,1-3 0,-4-1-6,2-2-21,-3-2-66,-5-1-52,-1 0-155</inkml:trace>
  <inkml:trace contextRef="#ctx0" brushRef="#br0" timeOffset="142355.5701">9744 6443 148,'0'0'38,"0"0"-38,0 0 0,0 0 2,0 0 33,0 0-16,0 0 6,77 0 7,-60-2-24,-1-5 8,-4-1-2,3-1-5,-6 0 14,0-3-16,-2 0 5,-1-1 10,-3-3-19,0-3 13,0-1-6,0-2 3,-3-1 26,0-1-16,0 1-9,0 1 18,0-1-26,0 4 10,0 2-2,0 3-10,0 6 17,0 3-4,-1 2-2,1 3 16,0 0-30,0 0-1,0 0-3,0 18-14,0 12 16,3 15 2,5 7 0,-2 6 2,-1 1 2,-2-2 7,-2-2-3,-1-6-9,2-5 19,-1-5-15,1-6 2,-1-3-3,-1-2-1,0 0-2,0-3 4,0-4-1,0-3 5,0-3-6,0-6-2,0-4 1,0-3 4,0-2-5,0 0 4,0 0-2,0-8 8,0-5-10,0-5 0,0-2 0,0-1-16,0-7 11,0-1-4,0-7-13,0-7 17,2-4-19,5-2 6,5 1-7,-4 3-6,-4 4 25,1 8 3,-3 6 3,1 2 9,-1 7 3,1 4 0,6 0-4,2 3-4,6 7-8,4 2 2,3 2-2,3 9-1,0 13-5,-5 5 10,-4 1-2,-9-1 8,-6 0-6,-3-2 0,0-3 0,-5 1 15,-14-4-9,-3-3 0,4-5-2,-3-3 4,3-5-5,0-3-3,2 0-25,2 0 3,2-4-72,2-3-3,1 1-43,3 2-58</inkml:trace>
  <inkml:trace contextRef="#ctx0" brushRef="#br0" timeOffset="143627.6533">10430 6321 89,'0'0'71,"0"0"-6,0 0 18,0 0-3,0 0-46,0 0-2,-88-5 5,76 16-28,1 5 15,2 4-24,2 3 2,1 2-7,3 0 19,3 0-9,0-6-1,0-2 1,0-4-10,5 0 5,5-6 0,0-4 1,5-3-1,3 0 0,3-2 17,-1-11-14,0-3 7,-2-1-10,-6-1 0,-4 0 11,-5 0-3,1 1-6,-3 3-2,-1 4 5,2 4 17,-2 3 14,0 1-1,0 2-20,0 0-15,3 2-19,6 13 11,3 0 8,4 2 4,2-1-4,0-3 0,1 0-1,0-4 4,1-3-3,0-2 0,-4-2-18,3-2 15,-2 0-25,-2-3 23,-2-11-4,1 1 7,-7-4 2,-2-1 0,-5-3 7,0-2-6,0 1-1,-12-1 4,-5 4 6,2 1-4,1 2-4,3 8-2,0 2 2,3 1 7,3 5 2,2-2 2,2 2-7,1 0-6,0 0-8,0 0-3,12 2-1,7 6 6,5 0 6,1 0 0,-1 0 5,2-1-4,-3 2-1,0-1 0,-4-1 0,-1 2-5,0 2 5,-3-1 0,-3 4-7,3 1 12,-3 0-5,2 0 0,-3-1 1,4-2-1,-5-2 0,1-1 0,2 0 6,-2-3 1,1-3-8,4-3 1,-1 0 0,3 0 9,3-1-7,-3-12 0,1-4 11,2-3-8,-6-2-2,-3-3-2,1-2 4,-5-3 11,-2-6-15,-2-1 5,-2-4 10,-2-2-15,0 3 8,0 1-5,0 3-3,-8 3 21,2 8-16,0 7-4,2 11 13,1 4-3,1 3 2,2 0-14,0 24-25,0 18 25,0 15-4,0 5 4,5-3 1,2-7 7,1-4-8,3-9 0,0-7 4,1-4-4,3-6 0,-2-4 0,4-4-1,-1-7 0,2-5-13,6-2-20,-3-2-22,0-13-12,-2-3-108,-10-2-187</inkml:trace>
  <inkml:trace contextRef="#ctx0" brushRef="#br0" timeOffset="143981.6193">10907 6164 359,'0'0'103,"0"0"-100,0 0 10,0 0 20,82 0 7,-37 0-5,7 0-14,-1-1-17,-3-4 7,-1 2-6,-6 2-5,-7 1 0,-6 0-57,-5 0-57,-7 0-62,-4 0-80</inkml:trace>
  <inkml:trace contextRef="#ctx0" brushRef="#br0" timeOffset="145500.6285">12046 6195 258,'0'0'93,"0"0"-38,0 0 17,0 0-10,0 0-19,0 0-11,-68 8-30,59 10-2,1 6 8,0 5-6,-1 1 24,7 0-10,1-4-15,1-2 15,0-1-16,3-4 0,11-2 0,3-4 4,0-3-4,5-3 0,-1-4 0,0-3 10,1 0-10,1 0 0,-4-8-1,-2-5-6,-4-4-4,-6-1 11,-4 0 0,-3-2-1,0 1 1,-9-1 0,-7 1 0,1-1-5,0 4 4,5 1 1,-2 2 0,6 5 4,1 1-1,2 4-3,2 0 0,1 3-3,0 0-5,0 0 7,0 0-13,0 0 10,9 0-8,4 0 12,4 0 0,3-2 0,4-4-2,2-2 2,4-2 0,-2-3-2,-3-2-3,-4-2 5,-7 0-2,-7-5 4,-1-2 9,-6-6 6,0-1 2,0-7 8,0 3-23,0 2 9,0 5 5,-3 5-9,-1 8 16,2 5-22,2 6 4,-1 4 11,1 0-18,0 14-5,0 21-2,0 18-1,0 11 6,0 9 2,0 2 0,0-3 17,0-4-13,0-2 9,1-3-9,1-2 3,-1-6 31,2-8-25,-2-2-13,2-1 3,-1-5 7,1-3-14,-3-7 4,3-13 0,0-6 2,-3-5-2,2-5 0,-2 0-7,0-2 10,1-16-4,4-6 1,-1-5-24,3-3 15,-2-3-22,-1-4 5,-1-3 10,0-3-38,-1 1 17,-2 5-15,0 7 2,0 8 49,-2 6 1,-8 5 2,-2 2 10,3 3-7,3 3 2,3 1 0,3 3-7,0 1 0,3-2-3,21 2 3,7-3-3,5-1 8,3 0-7,0-1 2,-1-1 0,-5 0-1,-6 1 1,-7 2-9,-4 0-51,-6 3-116,-4-1-60</inkml:trace>
  <inkml:trace contextRef="#ctx0" brushRef="#br0" timeOffset="146888.2121">13808 5893 148,'0'0'94,"0"0"-32,0 0 5,0 0-24,0 0 15,0 0-1,-72-66-6,60 65-48,-3 1 13,1 0-16,-3 19 0,0 7-7,-1 9 8,5 8-1,0 8 9,5 3-5,5 2 18,3-5-14,0-6-7,0-7 7,11-5-4,5-6-4,3-6 0,4-6 0,0-4 0,1-5 6,2-6-4,2 0 23,5-11-20,0-10 11,-2-2-11,-4-2 5,-6 0-9,-7-3 1,-3 0 2,-6-4 16,-5-1-17,0-3 3,0-3-6,-9 0 10,-9-1-9,0 6-1,-3 2 0,-3 7-5,2 5-24,1 8-12,-1 11-10,-1 1-66,0 4-45,0 14-109</inkml:trace>
  <inkml:trace contextRef="#ctx0" brushRef="#br0" timeOffset="147204.6501">13618 6108 220,'0'0'164,"0"0"-124,0 0-38,0 0 4,0 0 25,0 0-6,80 25 23,-54 0-5,-2 4-30,0 1 9,-2 0-20,-4-1 0,-2-3 3,1 2-5,-5-3-8,0-2-54,1-4 8,1-3 47,2-6-69,-1-4-110,0-4-44</inkml:trace>
  <inkml:trace contextRef="#ctx0" brushRef="#br0" timeOffset="147937.3763">14206 5966 191,'0'0'89,"0"0"-10,0 0-14,0 0-27,0 0-9,0 0-29,-27 21-17,26 14 17,1 6 0,0 6 11,0-2 31,0-4-15,0-3-2,11-7-4,4-5-15,3-4 10,3-5-15,3-5 3,3-6 6,0-4-5,1-2-1,0 0-4,-1-13 4,0-6 12,-4-4-15,-3-2-1,-3-3 8,-5-1-3,-5-2-4,-2-2-1,-4 2 1,-1 0 2,0 5-3,0 5-11,0 5-20,0 7-83,0 6-75</inkml:trace>
  <inkml:trace contextRef="#ctx0" brushRef="#br0" timeOffset="148576.7473">14819 5868 313,'0'0'124,"0"0"-22,0 0-65,0 0-36,0 0-2,0 0 5,0 102 25,0-61 4,-3 1-18,-1-3 8,-1-3-18,-1-1-2,0-3 3,-1-3-1,1 0-5,-2-5 0,2-6 3,2-7-4,1-6 1,3-5-9,0 0 3,0-2-6,0-16 11,0-8-9,10-7-15,2-3 22,-1-2-5,0 1 8,-4 2 2,-4-1 5,-2 3 8,2 0-1,2 4-13,2 3 20,-1 8-11,0 6 10,-2 6 7,-1 5-24,5 1-3,5 0-3,4 18-3,4 7 6,-1 9 0,-3 5 2,2 3 2,-7 0 1,-2-1-5,-4-4 0,-1-5 1,-2-3 5,0-5-5,-1-5 0,1-2-1,0-6 3,-2-1-4,2-4 1,-3-5-33,0-1-17,0 0-47,0 0-14,0-7-96</inkml:trace>
  <inkml:trace contextRef="#ctx0" brushRef="#br0" timeOffset="148777.2243">14831 6151 333,'0'0'191,"0"0"-191,0 0-4,0 0 4,0 0 7,0 0-3,101-25 11,-75 21-13,-5 3-4,0-4-13,-4 2-94,-3-2-87</inkml:trace>
  <inkml:trace contextRef="#ctx0" brushRef="#br0" timeOffset="149225.2015">15222 5890 371,'0'0'61,"0"0"-11,0 0 9,0 0 10,0 0-63,0 0-6,-14 32-6,14 2 6,0 4 7,0 3 3,0-2-2,0-3 6,0-4-6,0-6-7,0-3-1,0-1 5,0-4-10,0-5 5,0-2 0,0-6-7,0-3-2,0-2-16,0 0 15,0-2-21,0-14-20,0-7-46,5-3-32,1-6-7,3-6-21</inkml:trace>
  <inkml:trace contextRef="#ctx0" brushRef="#br0" timeOffset="149610.6586">15241 5956 7,'0'0'161,"0"0"-18,0 0-6,0 0-17,0 0-40,0 0-59,0-40-21,9 51-4,10 12 4,0 8-6,0 3 12,0 2-6,-4-4 0,1 0 5,1-7-9,-2-1 4,-2-4 0,2-5 12,-4-3-8,-2-3-4,-3-5 0,-1-1 4,0-1-3,-4-2-1,1 0 5,0 0 19,2 0-15,1-6 21,2-11-5,2-5-24,-3-4 14,0-6-15,-2-7 0,1-3 0,1-1-4,-3 4-2,-2 4-11,1 4-3,-2 6 19,0 6-28,1 5 2,-1 8 4,2 5-50,-2 1 1,0 0-45,0 0-146</inkml:trace>
  <inkml:trace contextRef="#ctx0" brushRef="#br0" timeOffset="150096.1874">15620 5845 176,'0'0'167,"0"0"-60,0 0-88,0 0-12,0 0-4,0 0 12,79-3 22,-37 3 1,3 0-31,-3 0 3,-1 0-10,1-5 0,-6 1 4,-3 1-4,-5 0-7,-7 2-11,-5 1-46,-5 0-28,-4 0-54,-7 0-79</inkml:trace>
  <inkml:trace contextRef="#ctx0" brushRef="#br0" timeOffset="150396.9958">15835 5871 31,'0'0'141,"0"0"-114,0 0-19,0 0 56,0 0 10,6 85-28,0-59 26,0 0-10,0-1-39,0 1-5,-3-3-12,2-1-5,0 0-1,-3 1 0,-1 0 7,-1-2-5,0-3 1,0-2-3,0-4-11,0-3-56,0-2-65,-3-6-123</inkml:trace>
  <inkml:trace contextRef="#ctx0" brushRef="#br0" timeOffset="151731.4919">16236 5845 109,'0'0'143,"0"0"-76,0 0-29,0 0-21,0 0-16,0 0 5,-1 33 13,1-9 16,0 6 22,0 5-33,1 1 12,6 1-14,1-6-17,1-1 16,0-3-17,0-3-2,2-4 2,-2-2 1,2-5-5,3-3 0,2-3 3,1-4 3,2-3-3,1 0 0,3 0 5,1-9-3,0-8-5,-3-7 1,3-2 1,-5-5 10,-4-2-12,-2-2 16,-6 0 16,-4 1-26,-3 1 3,0 1-9,0 4 0,0 2-5,-2 8-7,-3 3-26,2 6-39,0 5-115,-1 4-144</inkml:trace>
  <inkml:trace contextRef="#ctx0" brushRef="#br0" timeOffset="152649.0501">16688 5862 191,'0'0'117,"0"0"-44,0 0-7,0 0-20,0 0-39,0 0 4,12 40 13,-7-10 16,1 2 1,-2 1-21,-1-4-6,0-1-9,0-3-1,0-3 6,-1-1-9,1 0 0,-3-1-1,0-1 3,0-2-3,0-5 0,0-5 3,0-2-10,0-5 7,0 0-6,0 0 1,0 0-3,0-15-8,7-6-29,0-6-25,1-5 12,0-4 28,-2-2 19,-2 2 11,-3 0-6,-1 3 6,0 4 7,0 4 4,2 1 55,2 4-9,1 5-14,-1 5 7,3 2-49,0 4 11,2 4-12,3 0-13,4 1 9,1 17 4,0 3 0,-3 5 0,-4 1 3,-4-2-3,2 1 0,-4-3 0,1-2 2,-1-3-2,-1-5 0,-3-4 0,1-4 3,1-4-3,-1-1 0,3 0 0,-1 0 6,4-10-3,3-10 1,2-6-3,4-2 4,0-2-6,-1-2 1,1 2 0,-1 3-4,-2 9 4,-2 6-5,-1 11 5,-1 1-16,-1 7 6,-1 14 4,0 5 6,-2 1 5,-4 0-4,1-1 6,-2-1 9,0 1-12,2-1 3,-1-2-3,2-1-1,0-2 8,0-4-10,0 0 3,0-4-4,-1-2 1,0-2-3,0-2-41,1-5-111,-2-1-140</inkml:trace>
  <inkml:trace contextRef="#ctx0" brushRef="#br0" timeOffset="153520.0436">18179 5812 204,'0'0'50,"0"0"14,0 0-13,-89-11-45,66 11 53,4 11 18,-1 4-22,4 8-14,-4 4-35,2 7 12,2 3 15,1 2-30,6-2 25,6-2-22,3-2-5,0-4 3,18-4 1,7-3-5,7-2 0,4-5 6,4-4 4,7-7-8,3-4-2,4 0 0,-2-4-33,-6-8-38,-10-2-150,-14 3-107</inkml:trace>
  <inkml:trace contextRef="#ctx0" brushRef="#br0" timeOffset="154090.1483">18444 5844 337,'0'0'163,"0"0"-117,0 0-41,0 0-1,0 0 3,0 0 6,96-38 19,-65 30-28,2 3-1,-3 0-3,-5 2 4,-3 1-13,-8 2-21,-6 0-125,-7 0-132</inkml:trace>
  <inkml:trace contextRef="#ctx0" brushRef="#br0" timeOffset="154353.1874">18610 5808 205,'0'0'127,"0"0"-127,0 0 0,0 0 69,0 105 3,0-72-10,0-2-1,0-2-35,0-2-2,5-1-22,2-2 0,0-4 8,-2-2-10,-1-3 0,0-2-16,-3-1-74,-1-1-64,0-2-67,0-5 42</inkml:trace>
  <inkml:trace contextRef="#ctx0" brushRef="#br0" timeOffset="154553.7243">18512 6197 155,'0'0'268,"0"0"-117,0 0-104,0 0-44,0 0 5,0 0 1,53 0 7,-15 0 19,2 0-35,-2 0 4,-6-2-4,-8-2-15,-5 3-18,-3 1-76,-5 0-113,-5-3-89</inkml:trace>
  <inkml:trace contextRef="#ctx0" brushRef="#br0" timeOffset="155587.179">18929 5794 254,'0'0'150,"0"0"-65,0 0-66,0 0-19,0 0 0,0 0 13,3 98 42,0-61-14,0 0-27,0-3 24,0-2-27,2-5-6,-1-3 0,0-2 0,-2-3-5,-1-1 0,-1-5 2,2-2-9,-2-4-11,0 1-41,2-5-59,-2-2-66,0-1-57</inkml:trace>
  <inkml:trace contextRef="#ctx0" brushRef="#br0" timeOffset="156141.8522">18943 5759 235,'0'0'114,"0"0"-29,0 0-8,0 0-22,0 0-29,0 0-3,91-72-23,-66 72 8,-1 0-8,-3 11 0,-2 8-2,-4 2 2,-3 3 0,-6 0 6,-6 2-5,0-1 7,-3 1-8,-16-2 1,-2-1-3,-3-4 2,-1-6-22,4-6 3,4-3 4,4-4 15,4 0 0,4 0 3,2 0 5,0-5-5,3 2-3,0 1 18,0 2 2,0 0-20,0 0-10,17 6 10,7 9 0,1 2 6,2 1-2,-2 0 3,-1 0-4,2-2-3,-3 1 0,0-1-3,-4 0-1,2-1-28,0-2-44,-6-2 19,-2-1 42,-5-1-89,-7-3-110,-1-3 78</inkml:trace>
  <inkml:trace contextRef="#ctx0" brushRef="#br0" timeOffset="156596.306">19681 5702 124,'0'0'79,"0"0"26,0 0-17,0 0-28,-101-42 6,78 42-26,1 3 7,2 18-39,0 9-8,2 9 0,3 9 10,3 1 2,5-2 11,4-2-13,3-8 5,0-3-15,6-3 0,10-7 0,3-3 8,2-6-8,3-3 0,3-6-15,3-3-5,3-3-67,4 0 14,-1 0-126,-3-10-102</inkml:trace>
  <inkml:trace contextRef="#ctx0" brushRef="#br0" timeOffset="157413.6483">19892 5699 153,'0'0'184,"0"0"-120,0 0-58,0 0-6,0 0-1,0 0 1,22 60 33,-16-22-3,-2 4 6,1-3-6,1-3-13,3 0 4,0-5-20,1-3 4,3-4 8,0-6-9,-1-6-1,2-3-3,0-4 3,5-5-2,2 0 9,3 0-3,3-11-2,0-7 0,-3-3-5,-1-3 0,-4-3 1,-3 0 6,-6-2-4,-5-1 6,-4-2 8,-1 0-15,0-1 9,0 1-11,0 2-2,0 2-1,-1 6-27,-1 5-33,-1 10-7,-1 7-66,-1 0-111</inkml:trace>
  <inkml:trace contextRef="#ctx0" brushRef="#br0" timeOffset="157776.9461">20451 5680 305,'0'0'116,"0"0"-103,0 0-10,0 0 10,0 0-8,0 0 13,107-26 4,-79 21-19,1 2 6,-3 2-5,-6 1-4,-4 0-22,-6 0-75,-9 0-109</inkml:trace>
  <inkml:trace contextRef="#ctx0" brushRef="#br0" timeOffset="157999.5623">20575 5669 66,'0'0'164,"0"0"-109,0 0-35,0 0 75,-17 100-7,12-68-36,2 2 8,1-4-45,1 0 0,1-5-13,0-2 4,0 0-8,0-1 2,0-2 0,0-2-4,0-2-48,0-2-80,-6-2-116</inkml:trace>
  <inkml:trace contextRef="#ctx0" brushRef="#br0" timeOffset="158200.1131">20479 6090 167,'0'0'222,"0"0"-185,0 0-35,0 0 10,0 0 16,88-1-17,-53-4 16,-4 1-26,0 1 3,-4 1-8,-6 2-8,-1-1-60,-4 1-55,-4-3-109</inkml:trace>
  <inkml:trace contextRef="#ctx0" brushRef="#br0" timeOffset="158563.005">20984 5591 436,'0'0'100,"0"0"-48,0 0-52,0 0 6,0 0-6,0 0 8,19-8-8,2 7 0,0 1 5,4 0-5,1 0 0,2 0 0,0-3 0,2 0 0,-2 0-30,-1-1-54,-7 4-62,-5-2-16,-6-1-23</inkml:trace>
  <inkml:trace contextRef="#ctx0" brushRef="#br0" timeOffset="158879.4279">21145 5600 187,'0'0'0,"0"0"0,0 0 11,0 90 29,0-61 39,0-1-17,0-3-28,4 0 12,-1-3-31,2 1 2,-2 0-16,0-4 8,0-1-7,-2 0-2,2-3 0,-1 0 6,0 1 0,0-5-6,-2 0 0,1 1-7,-1-3-42,0-1-65,0-1-1,0-1-65</inkml:trace>
  <inkml:trace contextRef="#ctx0" brushRef="#br0" timeOffset="160420.2541">22173 6030 128,'0'0'6,"0"0"-5,0 0 0,0 0 25,0 0 18,0 0 42,59 23-8,-38-23-29,0-8-9,2-4-27,0-8-5,1-1 6,-1-2-10,1-6-2,-4-1-2,-3-5 2,-2-1 4,-5-5-2,-1 1 2,-3-2-3,-3-2 3,-1 5-6,-2 1 0,0 4 0,0 3 11,0 5-11,0 5 13,0 5 8,0 9-11,0 2 12,0 5 10,0 0-26,0 0-6,0 21-19,0 17 19,3 17-3,3 11 6,-2-2 6,4-1-2,2-7-4,-1-11 3,5-4-4,2-10-2,5-3 1,-2-6 6,5-7-7,0-7 0,1-7 0,2-1 5,0 0-4,0-14-1,-2 0 0,-4-4-13,-3 0 12,-3-3 1,-5-1 0,-4 1 3,-4 2 1,-1 4-4,-1 5 0,0 6 9,0 3-6,0 1-2,0 0 3,0 8-8,0 15-8,-3 3 12,3 1 0,0-1 0,0-1-2,0-5 2,2-2 0,7-5-3,-5-5 5,2-2-2,2-5 0,2-1-16,0 0 13,3-1-2,0-11-8,-4-3 10,0 0-17,-5-4 20,-4 1 0,0-3-10,0 0 10,-6-1 0,-1 2 1,1 2 21,1 6-22,4 3 15,-1 3 0,2 1-8,0 1-11,2 1 4,11 2 0,4-1-6,-1 1 9,5-1-3,1-1 0,-1-2-11,3 1 7,1-4-84,2-1-72,-2 1-126</inkml:trace>
  <inkml:trace contextRef="#ctx0" brushRef="#br0" timeOffset="160767.9244">22279 5696 135,'0'0'50,"0"0"-32,0 0-17,0 0 49,0 0 28,96 2-21,-51-2 14,4 0-38,1-6-13,4-1-13,-2-1-1,-3 0-12,-3 2-16,-4 0-81,-9 3-40,-8 2-89</inkml:trace>
  <inkml:trace contextRef="#ctx0" brushRef="#br0" timeOffset="162425.0579">24608 5695 161,'0'0'99,"0"0"-22,0 0-38,0 0 28,-81-60-22,66 55-8,0 3 4,0 2-31,-4 0-4,1 20-6,-1 7-7,-1 9 7,7 2 1,-1 3 8,4-4 2,4-4-10,6-4-1,0-5 0,0-3 2,6-5-4,7-2 2,4-5 0,1-5 5,1-2-5,1-2 0,0 0 0,1-12-12,2-5 4,-4-2 8,-2-2 0,-4-2-1,-3-1 2,-2 1-1,-5 4 0,1 2 5,-2 7-6,-2 6 1,0 2 0,0 2 15,0 0-15,1 0-9,1 6-2,1 9 2,3 3 5,0-1 4,4-1 0,0-1-2,3-4 6,4-4-4,7-4 0,2-3-17,6 0-5,1 0-30,-3-9-31,-4-3 14,-3-1-4,-3-2 54,-7-5 17,2-1 2,-3 0 5,-3 1 13,0 4 28,-2 2 28,1 5-16,-4 3-1,1 5-28,2 1-27,-2 0 0,4 7 1,1 9 5,3 3 9,-2-1-11,-2 1-1,-2 1-1,-4-3 2,0 1 1,-1-3-6,-2-2-1,0-2 14,0-4-8,0-2-7,0-3 1,0-2-4,0 0 4,0 0 0,0-7 4,4-14-4,5-4-4,5-4 4,-2 0 0,2 6-2,-1 3-2,-2 5 4,0 1 0,-1 8 0,4 5-9,-2 1 2,0 3-8,1 15-3,-1 3 16,1 1 3,-4 2-1,0-1 4,3 1-2,0-3-2,0-1 0,4-4-8,-2-2-89,1-7-113</inkml:trace>
  <inkml:trace contextRef="#ctx0" brushRef="#br0" timeOffset="164377.0851">25528 5630 180,'0'0'64,"0"0"9,0 0-40,0 0-31,0 0 1,0 0 8,-77 108 43,69-73-19,4-2-10,1-4 8,3-4-28,0-4-1,0-5 8,9-3-10,5-4 0,2-3 5,0-2-5,0-4-4,-1 0-2,-1 0-9,-1-1 12,-3-11 2,1-3 5,-1-2-6,-2-4 2,-4 0 8,-1-2-10,-3 2 0,0 2 3,0 1 8,-6-1-6,-3 6-1,1 3 3,2 2-2,3 3-4,3 4 4,0 1-2,0 0-3,0 0-9,0 0-10,3 9 13,7 1 3,3 0 3,-1-2 0,3-1 0,2-1 3,0-3-6,3-3 3,-4 0 0,2 0-5,-1-3 5,0-12 0,-4-6 5,0-3 1,-3-5-6,-2-2 9,-2-4 25,0-3 2,-3 1-24,-3-1 9,0-1 10,0 0-27,0 2 0,0 6-4,0 5 4,0 9 4,0 7 2,0 6 2,-2 2 1,2 2-13,0 0 0,0 26-20,0 16 12,0 11 3,0 4 7,0-2-2,0-1 0,3-4 3,8-5-7,2-4 3,5-6 1,3-6-6,-2-8 7,4-7-1,2-4 0,-1-6-24,-3-4 21,0 0-12,-4 0 5,-1-6 5,1-11 8,-2-5-3,6-7 0,-1-10 0,1-7 0,-1-6-16,-2 0-16,-1 2-9,-7 8 3,-5 6 36,-4 7-5,-1 8 14,0 4 37,0 8 4,0 5-7,0 4 6,0 0-46,-1 0-1,-2 24-9,0 12-10,0 10 17,-2 6 2,2-1 0,-1 0 5,-1-5-5,1-6 0,1-7 0,-2-6 3,4-6-4,-2-5 1,3-6 0,0-6 1,0-2-1,0-2 0,0 0 0,1-9-38,16-9 36,2-8-7,2-1-16,-2 2 20,-5 4-15,-4 5 20,2 8 0,-3 1-11,0 7 8,1 0-10,1 2-8,0 13 13,0 3 8,3 3 0,-2-2 0,0 1 2,0-3-4,-2-2 2,2-5 0,3-1 0,1-1 2,7-2-2,0 1 0,-1-5 6,-2-1-5,0-1 1,-5 0-2,-3-3 9,-1-13-7,-4-5 3,-4-3-5,-3-3 6,0-2-6,0 4 3,-5 2-2,-4 8-2,3 4 7,2 7-5,1 4-1,0 0-10,0 7-7,1 16-13,2 7 29,0 0-9,0-3 11,0-3-1,3-4 0,6-2 0,3-6-2,-1-3 2,2-1 0,0-7 2,-1-1-2,2 0-2,-2 0 2,1-4 0,-1-10 1,2-3-1,-1-6 3,2-5-3,0 0-2,-5-3-13,-2 3-12,-4 1 0,-4 3 0,0 3-12,0 4 29,-9 2 9,3 6 2,0 3 11,3 3 9,0 3 2,3 0 29,0 0-52,0 0-1,0 0-1,0 0-15,5 0 17,7 3 7,2 3-5,3 1 15,1 1-17,0 1 4,1 3-4,2 2 0,-6 4 0,1 0 0,-5 3-2,-5 2 2,1-1 1,-7-1 10,3-1 25,-3-4-15,5-2-3,-2-1-16,1-3 4,4-5 0,2 0-4,1-5 4,4 0-6,2 0-1,9 0-12,0-7-61,1-6-82,-3-2-153</inkml:trace>
  <inkml:trace contextRef="#ctx0" brushRef="#br0" timeOffset="165031.6421">25570 5502 97,'0'0'151,"0"0"-35,0 0-83,0 0-21,0 0 5,0 0-17,94-11 35,-45 7-8,6 0-9,2-4 5,-2 0-21,-2 3 3,0-4-5,-5 2-4,0 1-8,-9 0-121,-11 0-165</inkml:trace>
  <inkml:trace contextRef="#ctx0" brushRef="#br0" timeOffset="165764.7585">27546 5674 615,'0'0'132,"0"0"-98,0 0-6,0 0-28,0 0 0,0 0-3,-8-36-48,5 33-75</inkml:trace>
  <inkml:trace contextRef="#ctx0" brushRef="#br0" timeOffset="186498.6678">2632 8738 30,'0'0'111,"0"0"-84,0 0 28,0 0 8,0 0 13,0 0-48,0 0-22,0 0 38,17-68 4,-9 56-15,5 2 5,-2-4-27,1 2 14,1-1-7,-1 2-10,6 2-5,-3 3-3,6 4-2,-1 2 1,5 4-33,3 15 26,2 8 8,-2 3 0,-4 2 1,-5 0 4,-5-1-4,-8-1 8,-6 0-7,0-1 8,-14-2-8,-13 2 0,-7-1 3,1 0-4,-4-6 0,4-4-2,3-3 6,5-6-5,4-3 0,6-4 2,3-2 6,6 0-5,5 0 4,1 0 21,0 0-28,0 0-7,16 0-1,11 0 8,10 0 4,2-4-1,6-3 0,1 0 1,2-3-4,1 5 0,-1 0 0,-5 2-19,-4 3 11,-11 0-25,-10 0-111,-9 0-64</inkml:trace>
  <inkml:trace contextRef="#ctx0" brushRef="#br0" timeOffset="187516.7423">2781 8437 223,'0'0'69,"0"0"-54,0 0 3,0 0 29,0 0 37,0 0-24,-60-6-20,48 6-16,-3 0-22,0 0 5,-1 0-4,2 0-1,1 3 12,-2 3-14,1 5 3,-3-1-3,0 7-1,-4 2 1,-1 4-2,1 4 2,0 4-2,2 4 2,2 4 0,-2 3 0,7 2-9,2 3 6,4 1-2,6 3 5,0 1-4,0-2 4,1-1 0,12-4-2,1-3-5,7-1 5,-3-6 2,7 2 0,2-1 11,4-3-8,5-1 11,3-5-5,4-6 1,2-7-6,6-7-4,2-7 2,1 0 13,6-2-12,-2-17-3,3-7 3,-4-4-2,-5-6 14,-4-3-15,4-3 0,-10-2 6,2-1 4,-6-2-10,-8 2 0,-5-3 5,-10 3-4,-2 0 2,-7-1-2,-6 3 13,0 1-10,-14 3 2,-11 1 11,-6 1-15,-6 0 28,-3 1-15,-5 1-13,-3 4 3,-1 4-2,-8 6-3,-4 5 0,-9 8-8,-2 5 1,-1 3-2,0 0-16,9 16 5,6 8-42,10 8 1,9 2-34,-1 4-124</inkml:trace>
  <inkml:trace contextRef="#ctx0" brushRef="#br0" timeOffset="192597.7382">5247 8260 216,'0'0'112,"0"0"-78,0 0 30,0 0 8,0 0-7,0 0-7,0 0-17,0 0-18,-87-50-4,77 47-15,-4 1 7,0 2-11,-3 0 2,-5 7-8,-5 12 6,-3 8 0,3 3 0,-1 6 1,5 6-2,1 5 1,3 7 0,7 3-11,4 4 9,8-4 2,0-8-2,12-8-1,12-6 3,3-8 0,4-6 0,5-8-7,6-7 10,4-4-3,5-2 0,-2 0-42,-4-11-23,-7-4-189</inkml:trace>
  <inkml:trace contextRef="#ctx0" brushRef="#br0" timeOffset="193199.278">5556 8282 217,'0'0'159,"0"0"-119,0 0 32,0 0 37,0 0-42,0 0-24,-8-6-19,8 6-21,0 0-6,0 6-6,0 21 6,0 15-6,2 9 15,-1 5-6,1-1 0,-2-5 6,0-6-12,0-8 6,3-6 0,4-4-1,-1-2 3,3-4-4,4-1 2,-1-7 0,6-4-5,3-5 5,6-3 0,6 0 11,4-6-8,3-6-2,-1-1-1,-6 5-14,-5 0-24,-7 3-94,-9 2-184</inkml:trace>
  <inkml:trace contextRef="#ctx0" brushRef="#br0" timeOffset="193901.1238">6106 8222 392,'0'0'115,"0"0"-83,0 0-32,0 0-14,0 0 14,0 92 10,0-50 9,0-1 10,0-1-6,0-2-2,0-5-5,-1-3-11,-1-5-5,1-5 0,1-4 0,0-3-5,0-6 5,0-4-8,0-3-3,0 0-5,0-3-4,0-17 14,0-11-16,1-8 18,5-3 3,3-2 1,-3 3 5,-6 4-2,3 4 7,-3 1 13,0 5-6,3 7 11,-3 7-9,3 5 17,-3 4-9,5 4-24,2 0-6,6 4-9,5 20 5,8 9 7,-4 6 7,0 0 0,-5 4 2,-1-4-6,-2-3 0,2 0-3,-2-5 3,-1-5-3,-1-3 3,-6-5-3,-3-3 0,-3-1-12,0-5-36,0-6-83,-6-3-98</inkml:trace>
  <inkml:trace contextRef="#ctx0" brushRef="#br0" timeOffset="194086.0259">6136 8485 273,'0'0'66,"0"0"-56,0 0-17,0 0 11,96-27-4,-70 20 0,1 0-8,-6 4-81</inkml:trace>
  <inkml:trace contextRef="#ctx0" brushRef="#br0" timeOffset="194602.9747">6779 8267 67,'0'0'346,"0"0"-305,0 0-3,-91-73 36,67 62-24,0 3 11,5 4-39,-3 4-14,3 0-6,2 0-2,3 7 0,7 5 0,1 6 0,6 8-7,0 5 4,0 6-6,16 0 7,5 0 2,9-5 0,3 0-1,5-3 2,-2-4-1,-4-1 0,-7-1-1,-8-1-7,-6 0 4,-8 0 4,-3-1 2,0-2 1,-11-1-3,-6-5 0,-4-4 6,-1-3-4,-2-6-2,-3 0-2,2-2 1,-1-8-47,3-1-29,1 2-34,5 2-29,3-2-38</inkml:trace>
  <inkml:trace contextRef="#ctx0" brushRef="#br0" timeOffset="195151.2349">7207 8189 394,'0'0'94,"0"0"-16,0 0-40,0 0 2,-89-74-7,68 69-9,7 4 12,-2 1-35,4 0 1,3 0-2,3 7 1,-1 14-2,2 7-3,5 8-2,0 5 1,2 1 5,17 1 0,9-3-4,5-3 5,3-4-2,0-5 1,-5-3 0,-7-4-3,-6-3 3,-8 0 0,-5 2 0,-5-2 3,0 1-3,-6 1 0,-13-4 6,-5-1-1,-2-2-4,-2-6 5,-4-4-5,3-3-1,0 0-9,1 0-27,7-10-20,3-4-63,8-3-168</inkml:trace>
  <inkml:trace contextRef="#ctx0" brushRef="#br0" timeOffset="195573.3058">7395 8212 73,'0'0'336,"0"0"-258,0 0-51,0 0-9,0 0-14,0 0 18,57-36-17,-29 29 7,5 1-2,-2 0-7,1 4-1,-4 2-2,-3 0-24,-5 0-63,-8 0-132</inkml:trace>
  <inkml:trace contextRef="#ctx0" brushRef="#br0" timeOffset="195806.1173">7568 8169 153,'0'0'180,"0"0"-91,0 0-61,0 0-19,0 0-1,-6 92 66,14-56-41,1-1-15,1-2 17,2-3-33,-6-2-2,3 0 0,-2-1-2,-4 1-1,-3 2-55,0-1-34,0-3 61,-11-8-228</inkml:trace>
  <inkml:trace contextRef="#ctx0" brushRef="#br0" timeOffset="195990.9278">7527 8625 281,'0'0'259,"0"0"-229,0 0-30,0 0 0,0 0 37,0 0-16,65 2 1,-36-2-19,2 0 8,-1-5-16,-2-1 5,-1 2-44,-5 2-52,-3 1-97,-5-1 6</inkml:trace>
  <inkml:trace contextRef="#ctx0" brushRef="#br0" timeOffset="196438.8819">8264 8136 251,'0'0'89,"0"0"-32,0 0 41,-86-68-26,62 65-19,-2 3 9,-4 3-57,-6 23 3,0 11-8,1 12 5,7 5 1,6 3-3,9-1 5,10-6 9,3-6-12,0-6-5,19-2 0,6-7 2,7-6-6,4-9 4,3-6 0,2-8-4,-2 0 10,1-6-13,-1-14-13,0-2-70,-11 1-102,-8 1-146</inkml:trace>
  <inkml:trace contextRef="#ctx0" brushRef="#br0" timeOffset="197093.8719">8518 8101 313,'0'0'152,"0"0"-44,0 0-36,0 0-29,0 0-34,0 0-9,0 65 0,0-14 5,-7 3-4,0-4 12,1-6-6,0-5-4,1-4 1,-2-4-1,5-4-3,2-4 0,0-5-16,0-6-24,0-6-50,0-6-84,5 0-66</inkml:trace>
  <inkml:trace contextRef="#ctx0" brushRef="#br0" timeOffset="197388.1577">8547 8092 132,'0'0'115,"0"0"-38,0 0-6,22-78 10,-20 74 1,1 4-41,4 0-41,4 21-5,4 15 5,4 12 61,-3 3-41,-2 4 1,-5-6 4,3-5-24,-3-5 18,-2-6-19,-1-4 0,1-5 4,-2-3-2,-5-2-4,3-5-21,-3-4-65,0-5-113,0-5-120</inkml:trace>
  <inkml:trace contextRef="#ctx0" brushRef="#br0" timeOffset="197552.7532">8569 8405 421,'0'0'70,"0"0"-70,0 0 0,0 0-2,99-31 4,-65 28-4,-3-1-40,-8 3-123</inkml:trace>
  <inkml:trace contextRef="#ctx0" brushRef="#br0" timeOffset="198143.2268">8993 8073 306,'0'0'148,"0"0"-49,0 0-22,0 0-44,0 0 11,0 0-7,-6-12-33,6 16-4,-3 22-3,0 12 3,-3 6-3,5 4 6,-2-5-3,1-2 0,2-5 2,0-6-4,0-6 4,9-4-2,0-2 0,6-5 0,3-2-2,6-8 1,4-3 1,3 0 4,2 0-4,0-8 5,-6 2-5,-6 3-36,-2 3-14,-7 0-71,-3 0-156</inkml:trace>
  <inkml:trace contextRef="#ctx0" brushRef="#br0" timeOffset="199330.8229">10533 7974 126,'0'0'87,"0"0"30,0 0-51,0 0 5,0 0 4,0 0-15,-88-44-25,73 42-17,-2 2-11,2 0 3,-1 0-4,-1 0-5,-2 6 4,-2 10-2,0 6-5,-1 6 2,4 9-6,3 6 4,5 4 2,4 2 0,6 0 8,0-4-3,6-5-1,12-5-4,5-9-5,7-5 4,6-9 2,11-6 3,6-6-1,5 0-3,-1-11-45,-5-5-134,-10-2-144</inkml:trace>
  <inkml:trace contextRef="#ctx0" brushRef="#br0" timeOffset="199715.8874">10783 7923 245,'0'0'43,"0"0"-27,0 0 19,99-25-3,-61 18 16,0-1-37,-2 2 4,-5 3-15,-7 3-11,-6 0-13,-5 0-75,-7 0-31,-3 3-47</inkml:trace>
  <inkml:trace contextRef="#ctx0" brushRef="#br0" timeOffset="199963.2912">10982 7882 250,'0'0'114,"0"0"-9,0 0-30,0 0-74,0 0 39,0 0 17,-15 108-30,15-69 6,0-3-24,0 0 4,1-3-10,4-2 2,-2-3-5,1-2 0,-4-1-7,0 1-1,0-2-50,0-3-47,-7-4 20,-4-2-205</inkml:trace>
  <inkml:trace contextRef="#ctx0" brushRef="#br0" timeOffset="200132.5986">10882 8381 80,'0'0'295,"0"0"-201,0 0-32,0 0-24,0 0-24,0 0-14,80-31 6,-42 19-3,-1 0-3,-4 4 0,-3 2-6,-6 4-58,-2 1-43,-1 1-101</inkml:trace>
  <inkml:trace contextRef="#ctx0" brushRef="#br0" timeOffset="200480.2809">11381 7889 422,'0'0'73,"0"0"-73,0 0-16,0 0 16,0 92 60,0-50 0,0 2-16,0-2-14,0-4-25,0-5-2,2-3-3,1-5-9,0-2 7,-3-5-19,3-5-26,0-6-85,2-7-116</inkml:trace>
  <inkml:trace contextRef="#ctx0" brushRef="#br0" timeOffset="200965.5483">11389 7964 75,'0'0'168,"0"0"-40,0 0-8,-12-90-28,12 69-43,0 0-8,10 3-41,7 2 5,4 3-5,1 6-1,1 6-5,2 1 6,-1 4-6,-2 17 1,-4 7 10,-6 3-3,-6 2-2,-6 0-12,0-2 6,-12 1-14,-7-6 5,-1-7 7,2-5-5,2-6 13,2-1 0,3-4 3,3-2 1,5 1 3,0-2 6,3 1-10,0 4-3,0 2-10,0 7 10,12-1 1,4 3 23,4 0-5,2-1-10,-1 1 0,1 0-3,-2 0-6,-2 4 0,-3-3-7,0 2 6,-3-2-31,1-3-8,-4 1-21,3-4-101,0-2-37</inkml:trace>
  <inkml:trace contextRef="#ctx0" brushRef="#br0" timeOffset="201404.287">12059 7855 178,'0'0'29,"0"0"18,0 0 26,0 0 23,-39-80-5,18 78-20,-7 2-12,-5 9-48,-4 18 1,4 6-12,2 8 5,7 3-3,6 3 1,9 2-2,9 1-1,0-2 4,4-6-5,13-4 1,8-10 0,2-4-6,3-4 9,3-5-3,-3-6 0,1-7-29,0-2-68,-2 0-71,-3-13-175</inkml:trace>
  <inkml:trace contextRef="#ctx0" brushRef="#br0" timeOffset="202068.0926">12347 7806 268,'0'0'155,"0"0"-120,0 0-32,0 0-6,0 0 6,0 0-3,0 68 26,1-32-17,1 5 41,2 1-23,-1-1-8,6-2 19,0-4-34,2-7 6,6-4-10,2-8 9,3-5-6,0-5-3,3-6 1,0 0 11,3-4-9,2-19 6,-2-1-9,-3-5 8,-5 1-4,-7-1-4,-4-1 2,-7 3 7,-2-1-5,0-1-4,0 2 0,-6-2-7,-2 4-14,2 2-60,2 6-94,1 5-133</inkml:trace>
  <inkml:trace contextRef="#ctx0" brushRef="#br0" timeOffset="202437.9323">12845 7761 301,'0'0'102,"0"0"-19,0 0-25,0 0-41,0 0 1,0 0-5,45-16-1,-21 13 0,7 0-7,1 0-5,-3-1 0,0 1-7,-4 2 3,-7 1-58,-6 0-36,-9 0-79</inkml:trace>
  <inkml:trace contextRef="#ctx0" brushRef="#br0" timeOffset="202688.8259">12969 7782 465,'0'0'125,"0"0"-120,0 0 4,0 0 43,-3 84-36,3-59 19,0-1-25,0 1-4,0 1 0,0 0-2,2-2-4,-2 4 0,0 2 0,0-1-7,0-2 7,0-6-54,0-4-45,0-5-76,-2-3-30</inkml:trace>
  <inkml:trace contextRef="#ctx0" brushRef="#br0" timeOffset="202869.7411">12908 8203 75,'0'0'205,"0"0"-65,0 0-4,0 0-68,0 0-64,0 0 0,3 0-1,16 0-3,5 0 9,6 0-9,-6 0 4,3-2-2,0 0-2,-5 2-9,2 0-77,-5 0-95,-4 0-5</inkml:trace>
  <inkml:trace contextRef="#ctx0" brushRef="#br0" timeOffset="204110.7472">13347 7746 95,'0'0'178,"0"0"-112,0 0-54,0 0-7,0 0 1,0 0 15,94-19 16,-60 17-28,0 1 11,0-1-13,-1 1-1,0-1 2,-3 1-8,-2-1-7,-3 0-28,-6 1-49,-8 1-17,-5 0-61</inkml:trace>
  <inkml:trace contextRef="#ctx0" brushRef="#br0" timeOffset="204442.8029">13554 7693 73,'0'0'174,"0"0"-63,0 0-40,0 0 2,0 0-20,0 0-31,-14 32 9,10-8-5,-2 8 3,3-1-3,2 2-18,1 1 3,0-3-7,0 1-1,0-3 4,0-3-3,0 0-4,0-3 0,0-2-12,0-1-5,0-7-42,0 0-70,0-3-25,0-9-104,3-1 177</inkml:trace>
  <inkml:trace contextRef="#ctx0" brushRef="#br0" timeOffset="205113.4959">14024 7767 144,'0'0'88,"0"0"-27,0 0-34,0 0 27,0 0 27,-36-82-43,24 74 5,-4 3-7,1 4-19,-3 1 4,1 0-20,1 0 15,2 3-16,4 9 4,3 6-7,2 5 3,5 4 0,0 3 0,0 2 3,14-4-3,7-1 0,1-1 1,2-1-4,0-2 3,-2-2 0,-3 0 2,-5-1 2,-2-4-4,-5 2 0,-4 2 1,-3-2-2,0 1 2,0-1-1,-16-1 10,-1-2-6,-6-1 3,-3-7 7,5-1-14,-3-1 15,4-5-15,0 0-6,2 0-8,-1 0-42,2-7-71,-2 0-94</inkml:trace>
  <inkml:trace contextRef="#ctx0" brushRef="#br0" timeOffset="210304.0417">15428 7921 176,'0'0'107,"0"0"-60,0 0-19,0 0-14,0 0 9,0 0 8,-84-30 15,74 28-6,-1 1-21,1 1-1,-1 0 12,-3 0-21,0 0 2,-4 3-11,2 7-2,-1 1-1,4 0 3,-2 5 0,3 0 0,3 4 0,2 2-1,2 1 1,4 1 0,1 0 2,0-1-2,0-4 0,4 0 1,9-6 0,1-3-2,2-3 0,1-4 1,2-3 5,2 0-2,0-3-3,3-15 10,-2-4-8,-1-2 5,-6 0-7,-4 2 3,-3-1 6,-2 5-8,-4 2 3,-1 2 10,-1 5-4,0 4 29,0 2-5,0 2-24,0-1 22,0 2-32,0 0-5,0 0 3,2 10-14,5 4 16,4 1 0,1-1 1,0 0-4,6-2 3,1-5 0,2 1-1,3-7-13,4-1-2,-1 0-14,4-1-6,-1-12 16,-3-1-12,-4-3 15,-6-2 13,-3-2 4,-4-4 0,-1-3 9,0-5-8,0-7 27,-3-2-19,-2-8 4,-1 0 7,0 0-18,-3 3 6,0 5 1,0 6 1,-10 7 10,-3 8-9,1 7-2,2 9-2,0 5-4,0 2-6,-2 32 0,-3 15-1,3 18-1,2 4 9,10-1-4,0-5 1,0-8 0,13-6-2,2-9 1,7-1 0,4-7-3,3-5 3,4-6 0,2-6-2,0-12 1,7-5-1,0 0 0,-2-13-13,-2-10 10,-7-4-10,-4-3 15,-5-3 2,-3-6 3,-5-5-2,-1-5 0,-4-4 1,-1-2 17,-5-2-20,-3 5 22,0 1 3,0 5-24,-6 11 18,-3 6 0,0 10-10,3 12 36,0 6-35,0 1 15,-2 31-26,-6 23-19,0 22 17,1 6 2,8-3 0,5-11-3,0-11 3,19-12 0,3-6-3,4-4 6,3-7-9,4-5 6,1-10-18,-1-6-34,2-7-48,-7 0-54,-6-17-373</inkml:trace>
  <inkml:trace contextRef="#ctx0" brushRef="#br0" timeOffset="211829.5201">16624 7934 147,'0'0'65,"0"0"-16,0 0 7,0 0 22,0 0-7,0 0 7,-25-40-29,16 38-18,-3 2-11,-1 0-16,-5 0-4,6 2 0,-3 8 0,4 4 1,2 4 0,3 3-1,-1 1 5,4-1 2,2 0-10,1-3 3,0-1-1,0-2 1,1-4 0,12-4 0,1-2-5,-1-4 9,1-1-4,-1 0 0,1 0 5,-4-7-9,2-2 4,-2-6 0,-1-1-1,2-4-10,-4 0 8,-1-1 1,0 3 2,0 2 1,1 0-1,-2 2 0,0 6 0,-2 0 2,-2 3-2,-1 4 0,0 0 2,0 1 3,0 0-5,0 0 0,2 0 0,4 0-10,5-3 5,4 0 4,5-3 2,2 0-3,-1 0 2,0 3 0,-6 1 0,0 2-3,-3 0 1,1 0-2,-1 8-10,0 8 13,0 2 2,-6 2 1,1 0 6,-2-2-8,-1-2 14,-1-3-10,0 0-1,2-5 6,-2 0-7,3-5-2,-2-1 3,5-2 4,2 0-7,1 0 0,2-5-6,0-8 4,1-4-18,-6-1 17,0-3-1,1 1-10,-4 3 11,-1 4 2,-2 4 1,-3 5 14,0 2-6,0 2 20,1 0-28,4 0-17,5 9 17,0 6 0,4 0 0,-2-1 5,0-1-3,2 0-2,2-3 0,1-1 7,2-5-11,4-1 4,-2-1-2,3-2-13,-6 0-20,-5 0-38,-2-3 47,-7-9 19,-2-1 7,-2-6 1,0 3 2,0-1 60,0 2 5,-6 2-2,0 2-23,3-1-42,3 0 13,0 1-14,0 1 0,1 1-7,14 1 6,8 1 1,2 2 0,2 2-8,-3 3 1,1 0-5,-3 0-22,1 0-1,-2 2-73,-3 2-6,-5 0-50</inkml:trace>
  <inkml:trace contextRef="#ctx0" brushRef="#br0" timeOffset="218608.0986">18886 7757 72,'0'0'47,"0"0"-7,0 0 6,0 0 19,0 0-22,0 0 3,0 0 1,0-3-24,0 3 0,0 0-17,0 0-4,0 3-2,0 12 3,0 3 4,0 0 3,0 1-3,0 2-3,0-4-4,0 1 0,2-1-2,5-1 2,2 0 0,0-5 4,2-1-1,2-3-3,-3-4 0,3-3 6,0 0-3,1 0 1,3 0-4,1-12 16,-3-2-14,-1 0 5,-3 0-7,-5 0 6,0-1-2,-3 0-1,0 2 1,-3-1-3,0 2 9,0 3-7,0 4 2,0 2-2,0 2 20,0 1-2,0 0-8,0 0-13,0 0-7,0 0-7,0 9 11,3 4 3,1 1-4,2-2 4,2 2 0,0 0 0,2 2 1,0-3-1,5 1 0,-1-2 0,0-3-3,0-2 4,0-2-1,2-4 0,0-1-13,1 0 4,0 0-16,-3 0 0,1 0 23,-3-11-4,-2-2 6,2-3 0,-4-1-9,-1-3 3,-2 2-4,-5 2 0,0 1 7,0 3 3,-5 1 0,-4 4 6,0 1-4,-4 1 5,4 2 6,0 2-12,3-1 13,1 1-14,4 1 2,-1-2-2,2 2-4,0 0 0,0 0-5,0 0-8,0 0 16,0 0-6,0 0 7,8 0-1,1 0 3,0 0-2,1 2 0,3-1 1,0-1-1,-1 0 5,2 0-5,0 0 0,-2 0 3,-2 0-8,1 0 5,-1 0 0,-1 0 8,0 0-7,0 0-1,-2 0 0,-1 0 0,1 0-2,-3 0 2,3 0 0,-2 0 0,-1 0 1,-1 0-1,0 0 0,-1 0 1,-2 0-7,0 0 6,0 0 0,1 0-11,-1 0 17,0 0-6,0 0 0,0 0 6,2 0-6,-2 0 0,0 0 0,0 0 3,0 0 2,0 0-5,0 0 0,0 0 5,1 0 8,-1 0 17,2 0 1,-2 0 10,1-3-35,6-3 3,-2-1-9,1-1 3,-1 2-6,-4 3 3,1 2 0,-2-3 20,0 3-16,0-1 7,0 1-11,0 0 5,0 1-5,0 0 0,0 0 0,0 0-8,0 0 8,0 0 0,0 0 0,0 0-12,0 0 11,0 9 1,0 4 0,-5 2 2,4 2 1,1 0-3,0 1 0,0-4-2,0 0-7,0 0 9,4-1 0,4-2 2,2-1-2,2-2 0,6-3 0,1 2-2,4-5 1,-4 0 1,1-2 0,-3 0 0,1 0 5,-1 0-5,-3 0 0,-3-4 0,0-4 1,-1-2-1,-1-5 2,0-2 3,-2-2-2,-1-2-3,-3 0 0,-3 1 5,0 0-6,0 4 1,0-1 0,-2 5 2,-5 3 0,0 0-2,1 3 0,-2 2 1,2-1-1,1 2 2,2 2-2,1-1 1,2 2 5,0 0-11,0 0 5,0 0-8,0 0 6,0 0-7,0 0 9,13 0-10,1 0 11,5 0-2,1 2 1,-1 1 0,-1 1 0,-2 2 0,0 0 0,0 5 0,0 1-2,-3 3 2,-2-1 0,-1 5 1,-2-3-2,-1 1 1,1-2 0,2-2 0,-2 0 2,1-3-2,1 1 0,0-5 1,0 0-1,3-5 2,-3 2-2,5-3 2,0 0 0,3 0-2,-2 0 0,-1-7 2,-1-4 2,-4-3-4,2-4 0,-1-3 7,-4-4-7,0-4-3,-2 2-2,-5 2 5,0 5-5,0 5 6,0 4-1,-2 5 15,-1 5-6,-2 1 11,-3 0-20,2 15-8,0 8 4,1 3 4,5 2 0,0-1 5,0-3 0,0-3-5,2-1 0,9-7 3,3-2-2,3-3 1,5-3-2,2-5 4,-1 0 0,0 0-8,3-7-3,-3-9-15,2-5 19,-1 0-5,-2-3 8,-2 1 0,-4 1 1,-3 4-1,-6 5 3,-2 3 3,-2 7 22,-2 3-2,6 0-4,1 0-22,6 8-15,-1 5 15,4 4 0,-5-2 1,-1 0-1,-2-1 0,-6-2 0,-3-1 0,0-1 2,0-1-9,-16 0-3,-9 2-33,-5-4-49,-5-3-144</inkml:trace>
  <inkml:trace contextRef="#ctx0" brushRef="#br0" timeOffset="219046.6098">19658 7574 482,'0'0'174,"0"0"-118,0 0-16,0 0-3,0 0-18,0 0 10,-14-16-29,14 14 1,-2 2-4,2 0-69,0 0-56,0 0-339</inkml:trace>
  <inkml:trace contextRef="#ctx0" brushRef="#br0" timeOffset="220528.1899">21343 7782 92,'0'0'36,"0"0"-17,0 0 8,0 0 19,0 0 26,0 0-26,36 27 10,-27-27-15,6 0-22,0 0 5,4-1-13,4-11-2,0-3-1,0-3-1,-1-3 2,-2-3-9,-7-4 0,-2 2 12,-3-5-10,-5 0 2,0-1 1,-3 0-1,0 1 7,0 1 10,0 0-8,0 1 16,0 2-27,0 1 1,0 7 3,-3 2 2,2 7-2,-1 4 4,1 4-6,1 2 13,-2 0-17,2 0-4,0 17 4,0 13-15,0 12 13,0 3 2,0 3 0,0-3 2,2-1-2,5-3 0,3-5 0,1-5 4,1-3-5,0-4 1,6-5 0,0-3-1,0-6 3,1-7-2,1-3 0,4 0 0,-1-2-7,6-13 7,-6-1-19,-3-1 11,-5-1-22,-9 3 30,-5-2 0,-1 2 3,0 4-5,0 1 5,-3 7 3,2 2 26,-1 1-30,2 0-2,0 3 0,0 13-14,0 5 12,0 0 2,3-3 0,7 0-5,1-4 9,0 0-4,1-5 0,0-3 1,-2-3-2,1-3 1,2 0-7,2 0-3,-2-12-26,-2-2 0,-2-1-4,-8-1-16,-1-4 43,0 2-6,-10 0 19,-5 3 5,-3 1-5,4 6 25,3-1 37,3 5-16,5 1 20,2 2-30,1 1-20,0 0-16,0 0-8,1 0-4,13 0 9,6 0 3,3 0-4,-1-3 4,4 0-10,-4 0 2,-1-1-48,-5 3-20,-1-2-23,-6 0-107</inkml:trace>
  <inkml:trace contextRef="#ctx0" brushRef="#br0" timeOffset="220920.8921">21345 7483 91,'0'0'121,"0"0"-44,0 0-22,0 0 3,0 0-14,0 0-31,25-5 19,5 5-1,9 0 0,7 0 2,0-1-32,0-1 4,-4 2-5,-4 0 1,-5 0-8,-4 0 0,-5 0-80,-2 2-49,-6 2-144</inkml:trace>
  <inkml:trace contextRef="#ctx0" brushRef="#br0" timeOffset="222385.9716">23202 7199 156,'0'0'101,"0"0"-25,0 0-21,0 0 33,0 0 16,0 0-67,-15-30 9,15 30-31,0 0-12,0 0-3,0 14-19,0 18 19,0 12-3,6 7 8,2 4 12,1-1-14,-5-4-2,1-5 18,1-7-19,-2-6 0,1-5 0,0-5 5,-3-5-5,-1-5 0,1-3 0,-2-5 1,0-2 5,1-2-6,1 0 6,-2 0-4,0 0 19,0-8-21,0-4 2,0-2-8,0-5-4,3 3 9,3-4-2,7 1-2,1 2-2,5 2 4,1 3 2,0 7-8,-3 5 8,2 0-4,1 2-1,-4 13-6,2 3 7,-3 1 5,-3 1 0,-5-2 0,-2 0 4,-5-3-8,0 2 3,0-4-12,-15-2 10,-5-4-14,0-3-40,0-4 10,1 0-13,1 0 37,3-10 5,1 2 18,1-2-6,4 2 6,5 1 0,2 6 12,2-1 7,0 2 4,0 0-23,0 0-9,14 0 9,8 0 3,3 3 8,7 0 13,2 1-16,5-4 5,1 0-10,6 0 1,-1 0 3,1 0-7,-4 0 0,-6-5-1,-5 0-37,-2-1 24,-4-3 3,-1-3 10,-5-1 1,-1-7 1,-6-1 4,-3-3 8,-8-2-8,-1 2 9,0 2-1,-13 5 6,-2 5 22,-3 4-25,3 6 10,-1 2 3,1 0-25,0 15-7,6 7 3,5 2 0,4 2-5,0-2 5,9-1 0,11-4 4,6-2-1,2-5-6,-1-3 2,3-3-58,0-4-46,3-2-108,1 0-58</inkml:trace>
  <inkml:trace contextRef="#ctx0" brushRef="#br0" timeOffset="223450.9799">24691 7552 128,'0'0'216,"0"0"-173,0 0-38,0 0 7,0 0 23,0 0-14,-1 0-15,1 0 1,9 0-7,6 0 26,4 0-25,3 0 14,-2 0-12,-1-9-2,0-3 6,-2-2 1,-2-2-8,-5 1 0,-4 0 1,-1 1 3,-4 2-1,2 3 1,-3 5 22,0-1-19,0 4 11,0 1 2,0 0-19,2 0-1,2 3 0,2 19-16,2 10 16,-2 7 1,1 5 23,-3-1-9,-4 1-12,0 0 22,0-2-22,0-2-3,-14 1 11,-1-3-7,-6-2-4,0-3 0,1-5 4,3-2-3,0-5 0,2-6 0,6-7 6,0-7-1,1-1-2,0-1 1,2-19 0,6-6-9,0-8 4,3-4-4,19-1-3,8-2-25,4 5 10,1 5-11,-1 2-39,-2 6-9,-4 4-88,-1 1-117</inkml:trace>
  <inkml:trace contextRef="#ctx0" brushRef="#br0" timeOffset="223889.8375">24849 7277 491,'0'0'113,"0"0"-72,0 0-26,0 0 2,0 0 2,0 0-19,2 3-4,1-3-37,0 0-145,1 0-163</inkml:trace>
  <inkml:trace contextRef="#ctx0" brushRef="#br0" timeOffset="225340.4399">25219 7456 26,'0'0'129,"0"0"4,0 0-53,0 0-57,0 0 1,0 0 11,-59-20-13,48 20 5,-2 7-27,1 7 0,2 4-8,1 5 3,6 1 5,1 0 2,2 0 2,0-2 16,0-3-17,12-1-3,3-3 13,1-3-7,5-3-2,1-2 0,1-4 1,-2-1 8,-2-2-12,-2 0 0,-6 0-2,0-3-32,-3-10 30,-1-4-16,-4-1-14,-3-3 30,0 0-2,0-2 5,-10 0 1,-1 4 1,0 2-2,1 4 0,3 3 0,2 6 2,2 1 9,2 2 23,1 1-23,0 0-11,0 0-14,6 0 9,7 4 5,7 0-2,5 0 2,2-3 0,2-1 6,0 0-5,-1 0-1,-5 0 0,-4 0-18,-5 0 9,-7 0 5,-3 0 4,-4-1 13,2-3-9,-2 4 17,0-1 14,0 1 7,0 0 7,0 0-49,0 0-4,0 5-2,0 8-5,0 4 11,0-2 0,0 0 1,0 0-2,4-3 1,5-1 0,2-2-2,2-2 2,5-2-12,2-1-23,5-2-28,3-2 25,0 0 17,-1 0 21,-1-9-3,-7-6-11,-1-3 14,-3-2-2,0 2 5,-8 3 3,-1 4 17,0 2 32,-1 2-7,1 0-47,0 5 9,0-1-10,1 3-5,2 0-1,2 3-2,1 10 8,2 3 2,-3 0 8,-1 0-10,-2 1 0,-2 0 1,-3-2 0,-2 0 0,-1-2 2,0-2 6,0-1-7,0-2-4,0-4-1,-1-1 3,1-3 0,-2 0 2,2 0 4,0-4-3,0-11-3,0-5-3,2-4-22,10 0-12,6 0 8,-1 6-3,3 3 2,-1 6 4,-2 4 8,-1 5 10,-4 0 8,1 0-7,-1 3 5,2 10 4,-1 0 5,1 0 2,0 1 1,0-2 4,1 0-12,-3 0 1,4-3 6,-2-3-7,3-1 0,0-4 0,1-1 6,3 0-8,-3 0 0,2 0-23,-3-9-20,-2-3-86,-3-1-106</inkml:trace>
  <inkml:trace contextRef="#ctx0" brushRef="#br0" timeOffset="225710.2809">25606 7317 608,'0'0'57,"0"0"-37,0 0-20,0 0 9,0 0-11,0 0 2,-17-1-5,17 1-22,-1 0-166,-2 6-158</inkml:trace>
  <inkml:trace contextRef="#ctx0" brushRef="#br0" timeOffset="226712.456">26413 7463 95,'0'0'55,"0"0"-48,0 0-7,0 0 38,0 0 12,0 0 37,42 25-24,-25-24 4,2-1-16,0 0-37,1 0 17,0 0-27,-1 0 4,-2-6-1,-2-2 1,-5 1-7,-4-1 7,-1-1-6,-2-2 18,-3 0-9,0-1 3,0 1 11,0-1-21,-12 1 7,-2 4-11,-5 3 1,-2 2-1,-1 2 0,-5 0 0,2 7 0,1 12-1,3 3 1,1 5 0,6 0 1,6 0 5,7-3-4,1-1-2,0-2 0,9-4 5,8-2-5,3-5 0,4-2 1,3-4 9,2-4-10,3 0-20,-1 0-45,-4-4-179</inkml:trace>
  <inkml:trace contextRef="#ctx0" brushRef="#br0" timeOffset="227382.7237">27016 7419 106,'0'0'158,"0"0"-63,0 0-22,-80-19-33,55 19 60,0 0-45,-2 0-27,2 9-16,1 8-7,1 2-5,4 2 0,5 2-3,4-2 0,4 0 3,5 0 0,1 0-4,0-3 4,0-1 0,9-5-2,5-3 4,6-2-8,1-4 6,3-3-1,2 0-5,1 0-18,0-9 15,-4-8-3,-4-4 0,-4-2 9,-2-8 6,-2-1-3,-5-5 15,-3-3-15,-3-3 28,0-3 4,0-2-17,0 1 24,-5 3-33,1 5 13,-1 6 16,2 8-27,0 7 8,2 5 16,1 10-15,0 3 10,0 0-27,0 3-10,0 26 4,0 15-16,0 16 22,0 1 0,3 0 2,7-7-9,8-10 7,4-5 0,3-9-2,4-8-25,3-5-13,-1-8-23,1-4-54,-6-5-147</inkml:trace>
  <inkml:trace contextRef="#ctx0" brushRef="#br0" timeOffset="228601.4844">28175 7506 229,'0'0'140,"0"0"-51,0 0-64,0 0-22,0 0 43,0 0-30,-2 1-12,2-1 2,11 2 2,4-2 1,0 0 1,1 0-6,1 0 7,2 0-11,-1-2 1,1-7 9,-1-1-5,-4-4-1,-2-3-3,-2-5 8,-3-5 4,-1-6-6,1-7-6,-2-2 7,1-2-3,-1 4-5,-1-1 0,1 3 1,-4 5-1,-1 3 2,0 5 2,0 0 7,0 7-6,0 4-5,0 3 0,0 7 3,0 2 17,0 2-16,0 0-1,0 2-6,0 26-19,0 18 19,9 17 2,0 9 1,0-2 5,-1-5-3,0-12 0,1-9 2,2-8 1,4-8-5,0-5 0,4-8 4,3-5-4,1-6 0,7-4-10,0 0-16,-1-8-53,-3-9-83,-7-6-202</inkml:trace>
  <inkml:trace contextRef="#ctx0" brushRef="#br0" timeOffset="229036.5239">28214 7169 257,'0'0'113,"0"0"-99,0 0 15,0 0 1,88 0 10,-54-2-2,5-4-8,4 1-6,2 0-17,-1 0-3,-2 0-4,-4 2-10,-5 0-59,-8 3-83,-10 0-104</inkml:trace>
  <inkml:trace contextRef="#ctx0" brushRef="#br0" timeOffset="232178.2658">28928 7295 200,'0'0'94,"0"0"-38,0 0-23,0 0-25,0 0 20,0 0-12,-49-15-9,40 28-2,2 10 6,-2 2 11,1 4 17,5-2-24,2-2 9,1-2-24,0-2 8,1-3-8,10-3 0,1-3 1,2-4 12,0-5-12,4-2 6,-2-1-7,4 0 12,-5 0-2,0-12-5,-5-1 5,-4-4 2,0-4-12,-5-2-1,-1 1-12,0-2 11,0 1-6,-8 2 4,-4 3-5,-1 5 8,2 2-3,3 5 4,4 5 0,1-1 7,1 2-7,2 0 0,0 0-9,0 0 4,0 0-32,8 0-15,7 0 33,6 2 19,1 3 5,3-2-1,-1 1-4,2-1 3,2 0 3,0-2-6,1-1 0,-1 0-4,-6 0-3,-4 0 5,-3 0 2,-7 0-4,-1 0 9,1 0-5,-3 0 0,1 0 0,-3 0-5,-1 0 5,-2 0 0,0 0 13,0 0-12,0 0 16,0 0 0,0 0 3,0 0-13,-6 0-3,-6 0-1,-1 5-6,-4 2-6,2 5 9,2 2-2,-2 1-8,4 0 7,3 1 3,3 0-9,4-1 8,1-2-14,0-2 12,0-1-4,3-4-11,5 0 10,4-5-21,5-1 17,-2 0 0,2 0-28,2 0 9,-2-5-16,3-6 4,1 1 42,-4-3 2,-3 2 4,-9 0 6,-2 4 0,-3-1 76,0 3-6,0 3-32,0-1 46,0 3-38,0 0-24,0 0-33,0 0-5,0 16-11,0 8 5,0 4 11,-3 1 8,3 0 0,-3 1 2,3-2-1,0 3-6,-2-3 8,1 1-11,-2-2 0,-2 0 8,-3-1-8,0-3 6,-1 0-4,-3-2 0,1-6-2,2-4 0,5-7 1,1-4-6,0 0-5,1 0 10,-2-15-10,4-9-20,0-6 9,0-4-13,9-2-27,3-1 35,3 4 0,-2 6 26,3 5 0,3 4-9,3 5 8,5 3-7,-1 2 8,6 3-4,2-2 4,1 4 0,0-1 0,0-1-2,-4 1 2,-3-4 0,-2 1 1,-4-4-7,-4-2 1,-5-1 5,-4-3 0,-7 2-3,-2-3-3,0 2 6,0 0-17,-11 0 2,-3 3 22,-3 1-7,4 3 12,1 4-5,-1 4 1,3 1-8,0 0 6,0 18-13,4 3 1,1 3 6,5 1-1,0-2 2,0-2-1,6-1 3,7-4-3,2-2 5,2-2-2,-1-3-3,5 0 0,1-5 7,3-1-2,0-3-5,0 0-17,-3 0 17,0-4-16,-3-10 16,0-5 1,-2-7 6,-1-7 7,-1-8-2,1-7 18,-2-3 3,-4-3-20,-3 1 33,-5 4-29,-2 3 4,0 3 15,0 5-5,0 7-23,0 8 24,-2 8-32,-1 9 14,2 6-14,-1 1-19,-2 29 15,1 19-4,-3 11 8,2 5 2,-1-2 1,2-3-5,3-9 2,0-4-5,5-8 4,7-8 1,4-3 0,1-7-1,2-6 5,3-7-6,3-7 2,1-1-12,4-4 8,0-18-4,0-2-13,-5-6 18,-3-2-18,-7-4 16,-6-3 3,-5-2 2,-2-3 2,-2 0-2,0 1 0,0 3 0,0 5 5,0 8-10,0 9 2,0 8-4,0 8 7,0 2 1,0 0 1,0 5-2,0 22-16,0 9 16,0 10 4,0 6 0,0-1 9,-3-2-2,1-2 1,2-6 2,-1-8-8,-1-6-3,-2-3-3,3-6 2,-2-4 0,1-4 0,2-5-2,0-3 0,0-2-3,0 0-10,0-7-3,13-11 10,1-5 3,2 0-29,1-3 16,1 2-4,-2 4-38,-1 5 22,-4 6-23,-4 6 46,3 3 9,-2 0-5,3 6-4,-1 9-4,-3 3 0,4 2 17,-1 1 0,1-3 3,1-1 2,1-2-3,0-4 1,4-1-3,-2-4 6,2-3-6,3-3 1,1 0 9,3 0 5,1-14-12,-5-4-3,2-5 0,-4 1-10,-9-2-6,0 0 14,-9-2-5,0 3 1,0 4-12,0 4 13,-6 6 5,-3 6 5,-3 3 8,4 0-13,-1 9-11,1 9 10,6 1-5,-1 3 6,3 2 19,0 0-19,5 0 21,8-2-13,-1-2 0,1-2 23,-2-4-22,-1-4-4,4-2-5,-4-5 6,5-3 3,5 0-4,0 0 9,4-9 11,1-7-23,-2-4 4,-1-1-2,-3-5 4,-3-1-1,-3-2-6,-4-2 3,-5-1 8,-2 0-12,-2 1 0,0 5 9,0 2-2,0 6 7,-3 3-13,0 5 1,0 4-4,1 4 3,2 2-1,0 0 0,0 0-25,0 0 13,0 6-12,0 6 24,8 3-1,3 0 11,2 0-8,0 4 7,2-3-3,0 2 4,1 0-10,-2 0 0,2-2 11,-2 1-8,-2-2 1,0-1-4,-3-2 6,0-1-7,-1-3 1,0-1 0,-2-1 3,2-2 1,0-1-4,3-2 0,1-1-14,4 0 0,2 0-42,1 0-19,2-8-95,-3-3-94</inkml:trace>
  <inkml:trace contextRef="#ctx0" brushRef="#br0" timeOffset="232880.1508">29686 7177 56,'0'0'49,"0"0"37,0 0-10,123 5-4,-67-5-33,8 0-9,4 0 17,-1 0-43,-5 0-4,-8 0 0,-6 0-29,-10 0-62,-6 0-64</inkml:trace>
  <inkml:trace contextRef="#ctx0" brushRef="#br0" timeOffset="234199.0521">31281 7421 22,'0'0'50,"0"0"14,0 0-21,0 0 6,0 0-21,0 0 2,-3 44 16,3-43-21,0 1 3,0-1 10,1-1-29,2 0 14,1 0-6,-3 0-1,-1 0 25,2 0-10,-2 0-8,0 0 14,0 0-14,0 0 11,0 0-19,0 0-10,0 0-1,0 0 1,0 2-5,0 2 0,-10 7-7,-1 4 2,-3 3 5,0 4 0,3 0-4,3-1 7,5-2-3,3-1 0,0-3-9,0-3 9,12-1-10,11-5-4,5-2 14,9-4 0,7 0 0,2 0-1,2-8-136,-5-6-111</inkml:trace>
  <inkml:trace contextRef="#ctx0" brushRef="#br0" timeOffset="240392.1844">4608 9274 201,'0'0'158,"0"0"-103,0 0 9,0 0 16,0 0-62,0 0 20,0 0-21,-55-27-14,42 47 5,-4 13-7,-4 16-1,-1 11 0,1 11 13,2 2-12,2 2 1,7-3-1,4-3 1,3-3 6,3-7-8,0-8 20,1-9-7,20-10-15,9-7 3,6-5-1,7-6 0,6-9-23,3-3-34,-2-2-132,-6 0-243</inkml:trace>
  <inkml:trace contextRef="#ctx0" brushRef="#br0" timeOffset="241764.4824">5048 9692 155,'0'0'73,"0"0"-69,0 0 13,0 0 1,0 0 19,0 0-10,38 23-11,-29-23 24,4 0-7,1-12-19,2-3 5,-1-4-11,0-6-3,-2-2-5,-3-3 8,-5 0-3,-4-2-4,-1-1 4,0 0 6,0 1-7,0 1 17,-6 1-10,-2 1 6,3 6 7,2 9 10,2 7-16,1 6 37,0 1-31,0 0-24,0 16-14,0 18 5,3 12 7,6 10 4,1 0-1,-4 0 9,3-4-6,-4-2 0,2-5-4,-4-3 6,0-6-4,-3-3 1,0-5-3,0-6 0,0-4 4,0-6-4,0-3 0,0-3 0,0-5 0,0 1 0,0-2 0,0 0-1,0 0 1,-3-15-2,-2-9-11,3-6-8,2-6 10,0-3-28,4-3 6,6 4 10,4 0-11,2 6 31,-1 6-5,0 5 8,-1 6-7,-3 4 8,1 5-1,-1 6 0,2 0-23,-1 0 11,0 14-11,-3 4 23,-6 1 5,-3 2-1,0 2-4,0 2 0,-15-1 0,-6-1-22,-1-2-31,4-9 1,0-6 37,9-6 0,0 0 13,5 0-9,2-5 11,2-1 43,0 2 7,0-2-22,3 6-15,10-2-10,1 2 34,7 0-2,-3 0-27,4 0 26,-1 8-20,4 2-5,-2 4 16,2 0-25,-1 2 3,1 2-3,-1-3 7,0 0-7,0-1 0,-3-5 0,-3 0 7,4-5-4,-3-1-6,1-3-16,-1 0-71,-1 0-29,-4-1-121</inkml:trace>
  <inkml:trace contextRef="#ctx0" brushRef="#br0" timeOffset="242450.7221">5799 9635 124,'0'0'81,"0"0"-58,0 0-4,0 0 16,0 0 45,0 0-32,-2-17-30,2 17-18,9 0-4,6 11 4,1 7 19,-2 4-8,-2 0 11,-2 2-11,-4-3-6,-1-2 17,-4-1-11,1-4-5,-2-3 12,0-4-14,0-4-2,0-1-2,0-2 5,0 0 4,0 0 3,0-9 10,0-14-9,0-2-13,3-2-3,7-1-1,-1 4 8,3 3-7,0 6 4,-3 5-1,3 2 0,-2 6-8,4 2 8,-1 0-4,5 5 4,0 7 10,-3 3-3,1 0 2,-4 2 2,-1-1-9,1 2 4,-3 2-6,1 1 1,2-2 4,2-2-2,-3-3-6,1-5-11,3-5-103,-3-4-90</inkml:trace>
  <inkml:trace contextRef="#ctx0" brushRef="#br0" timeOffset="244355.3073">6424 9611 86,'0'0'81,"0"0"-24,0 0 5,0 0 16,0 0-8,0 0 21,-24-40-56,16 40-19,-3 0 0,-3 0-15,1 0 8,1 4-8,1 11-1,1 3 0,4 5 3,0 2-3,6 2 7,0-1-4,0-3 5,0-4-8,0-4 0,6-3-2,3-1 4,1-6-2,-2 0 0,1-2 1,1-3-1,2 0 2,0 0-1,3-12-1,-3-3-18,-2 0 11,-4-3-13,-6 2-9,0-2 19,0 1-5,0 0 15,0 3-5,0 1 7,0 4-2,0-1 0,0-1 1,0 4 3,3-3-4,6 3 0,2-1-2,5 4 5,2 2-7,0 2 4,3 0 0,-3 3 8,1 8-8,-1 3 4,-6 0 11,-1 2-12,-1-1 2,-4-2-2,0 4 0,-2-2 9,-2 0-11,1 0 5,-3-5 1,3 0-2,1-4-6,1-2 1,-1-1 0,1-1-3,1-2 4,4 0-1,-1 0 14,3-8-9,1-4-4,-2 2-1,-2-3 0,4 0 6,-2-2-5,2-3-1,-4-2 0,3-1-24,0 2 11,-5 2-12,-1 3 15,-3 6 9,-1 0 1,-2 2 0,0 2 5,0 2 1,0-1-6,0 3 8,0 0-6,0 0 3,0 0-5,0 0-5,0 0 0,3 7-10,3 9 15,4-1 4,-1-1-1,0 1 14,1-1-14,1 0 6,0-1-1,0-1-3,3 0 2,-1-1-7,2-4 6,-2 1-3,-2-4-2,1 1 1,1-2 0,-4-2 4,-1 1-6,-1-2 0,2 0 0,-1 0 6,-1-3-5,5-9 6,-3-2-4,-3-2 8,-1-4-9,-2-1-2,-2-3 4,-1-1-17,0 0 13,0 1-8,0 5-1,-6 2-3,-3 7 10,1 2 2,2 5 0,2 2 7,3 1-3,-1-2-4,2 2 0,0 0-2,0 0-3,0 0 0,0 0 1,7 0-6,1 0 10,4 0 0,3 0 0,-2 0 4,5 3-5,0 0 1,3 3 0,0 2 8,-2-1-4,2 2-4,-2 2 3,-5-1 6,1 2-1,-2 2-2,-4 1 0,-1 0 15,-4 3-17,-1-1 2,-1 1 2,-2-2-3,0-2 4,0-3-9,0-4 0,0-3 3,0-4 3,0 0-6,0 0 6,0 0-5,0 0 29,0-10-24,0-4-5,0-2-2,0-4-6,4-1 5,5 0 1,0-1-11,3 1 8,0 3 4,1 1 0,-4 8 0,0 4-4,0 4 3,2 1-7,-1 0 0,2 6 6,-3 4 2,3 4 0,-2-1 3,-2 2-2,-1 1-1,-2-4 0,1-2 5,1 1-3,-2-4-2,-1-1 0,2 2 0,3-2-11,6-2-31,6-1 5,0-3-101,-2 0-307</inkml:trace>
  <inkml:trace contextRef="#ctx0" brushRef="#br0" timeOffset="245358.0511">8181 9438 88,'0'0'111,"0"0"-2,0 0 13,0 0-10,0 0-27,0 0-23,-31-53-37,15 53 0,-5 0-24,1 0-1,-5 5 0,6 10 0,-4 4-2,7 5 1,2 2-4,3 0 2,3-1 5,5-2-2,3-2 0,0-5-1,0-1 0,6-2 1,7-5 0,1-1-6,1-3 6,7-2-1,-1-2 1,0 0-20,0-6 15,-2-9-8,-1-3-9,0-2 17,0-4-34,-5-2 15,-2 2 6,1 3 5,-6 6 13,-3 6 2,-3 3 7,0 6 52,0 0-39,0 0-8,0 0-14,1 11-18,4 5 18,1 1 3,2-2 1,0-3-1,0-2 0,3-4-3,1-1 0,-1-4 4,10-1-10,-2 0 6,4 0-13,0-6 1,0-6-41,-3-1 14,-3-2 38,-2-3-3,-5 0 4,-2 0 0,-4 4 0,1 4 24,-5-1 9,4 5 5,1 3-31,-4 2 2,5 1-18,3 0 9,6 4 0,0 10 5,1 0 3,-2 4-6,-1 2 10,-2-1-10,-2 1 17,-5-2-17,0 0 0,-4-1 10,0 1-6,-5 0-9,-10 0 3,-6-1-42,-3-2-32,-3-2-105,-3-3-164</inkml:trace>
  <inkml:trace contextRef="#ctx0" brushRef="#br0" timeOffset="246059.9293">9446 9244 371,'0'0'125,"0"0"-61,0 0-25,0 0 0,0 0-10,0 0-23,-4 24-6,16 12 7,3 8 22,-2-2-2,-2 0-25,-5-5 10,-2-2-7,2-3-2,-4-2 4,-1-3-3,-1-2-2,0-2-2,0-5-2,0-3-18,0-4-48,0-6-112,0-5-162</inkml:trace>
  <inkml:trace contextRef="#ctx0" brushRef="#br0" timeOffset="246378.0127">9503 9179 276,'0'0'106,"0"0"-104,0 0 9,0 0 28,0 0 10,0 0 13,105-77-37,-74 76 2,6 1 0,1 0-22,-4 0-5,-7 0 0,-2 3-6,-7 5 3,-3-1-37,-3 2-48,-9 4-32,-3-1-135</inkml:trace>
  <inkml:trace contextRef="#ctx0" brushRef="#br0" timeOffset="246629.4419">9551 9402 157,'0'0'61,"0"0"-49,0 0 51,0 0 10,0 0 14,0 0-19,106 21-15,-73-21-32,1-3-16,-3-5 1,-2 4-6,-7-1-3,-4 5-40,-6 0-104,-5 0-99</inkml:trace>
  <inkml:trace contextRef="#ctx0" brushRef="#br0" timeOffset="247030.5097">10097 9119 358,'0'0'58,"0"0"-1,0 0 37,0 0-22,0 0-30,0 0-39,-28 8 1,22 29-5,-6 11 1,6 4 0,-3 0 20,1-1-16,0-6 1,0-2-2,2-11 2,3-4-10,-2-6 5,4-6-37,-1-6 8,2-4-36,0-6-56,0 0-69,2-8 43</inkml:trace>
  <inkml:trace contextRef="#ctx0" brushRef="#br0" timeOffset="247348.2617">10097 9095 193,'0'0'95,"0"0"-24,0 0 18,0 0-12,0 0-29,0 0-47,39 0 17,-21 27 21,-5 9-12,0 1-8,-5 6 13,-2 2-16,2-4-4,-4-1-4,2-5-4,-3-5-4,0-3 0,-2-4 1,1-5-2,-2-5 1,0-2-5,0-4-12,0-4-29,0-3 3,0 0-143,-5 0-142</inkml:trace>
  <inkml:trace contextRef="#ctx0" brushRef="#br0" timeOffset="247531.4364">10054 9408 203,'0'0'160,"0"0"-144,0 0-14,0 0 23,0 0-11,0 0-7,100-38-7,-79 34 0,-2 1-3,5 1-94,-11 2-201</inkml:trace>
  <inkml:trace contextRef="#ctx0" brushRef="#br0" timeOffset="248064.0578">10412 9098 218,'0'0'81,"0"0"-14,0 0-18,0 0 16,0 0 17,0 0-61,0-27-19,0 48 6,6 7-8,4 8 32,-4 1-11,-4 2-3,1-3 7,-3-1-25,0-4 7,0-4-7,0-1 3,0-5-2,0-2-1,0 1-1,0-6-3,0-4-13,0-5 9,0-5-53,0 0-69,0-13-36,0-7-147</inkml:trace>
  <inkml:trace contextRef="#ctx0" brushRef="#br0" timeOffset="248534.0685">10442 9110 31,'0'0'104,"0"0"-47,0 0-10,0 0 12,0 0 5,0 0-28,10-38-18,11 46 5,3 11 7,1 7 23,-1 4-17,0 5-12,-5 1 4,-2 3-22,1-1 14,-5-2-5,2-5 1,-3-2 16,-2-5-25,-2-4 5,-1-4-6,-1-4 0,-1-3-6,1-3 0,-3-3 2,0-1-1,-2-2 0,1 0 2,2 0 5,4-14-3,2-10 9,2-6-14,0-8 4,3-4-5,-3 0 1,0 1-3,-3 2 1,-3 5-15,0 3 16,-5 3-3,1 5 4,-2 2-2,0 3 4,0 5-3,0-1 1,0 7-38,0 2 4,0 2-30,0 3-71,0 0-89</inkml:trace>
  <inkml:trace contextRef="#ctx0" brushRef="#br0" timeOffset="249335.6275">11000 9057 42,'0'0'70,"0"0"-54,0 0 30,0 0 21,0 0 3,0 0 10,92 0-11,-68-1-35,1-2-7,-1-2-6,0 0-19,-3 1 6,-2 1-8,-4 0-3,-4 2-1,-4-1-26,-5 2-51,-2 0-30,0 0-46,0-1-5</inkml:trace>
  <inkml:trace contextRef="#ctx0" brushRef="#br0" timeOffset="249621.3161">11155 9014 41,'0'0'200,"0"0"-97,0 0-68,0 0 1,0 0-31,0 0 30,0 42 51,0-15-45,0 3-6,0 3 1,0 0-24,0 2 13,0-2-21,0 0 1,0-3-1,0 0 1,0 0-5,0-1 0,0-4-5,0-4 1,0-5-47,-2-8-66,-1-1-76,-3-6-138</inkml:trace>
  <inkml:trace contextRef="#ctx0" brushRef="#br0" timeOffset="249821.8543">11056 9461 187,'0'0'188,"0"0"-181,0 0-2,0 0 29,0 0 11,0 0-9,105-34-19,-77 30-16,1 1 14,-3-1-15,0 0-4,-6 0-19,-1 2-94,-5 2-69</inkml:trace>
  <inkml:trace contextRef="#ctx0" brushRef="#br0" timeOffset="250222.9289">11507 9019 211,'0'0'110,"0"0"-3,0 0-10,0 0-29,0 0-41,0 0-22,-10 44-5,10-2 18,0-1-11,0 0 21,0-3-25,0-6 2,0 1-3,0-5 4,0-3-6,0-5 0,0-2 1,0-5-9,1-5-12,1-2-36,2-6-31,0 0-116,1-10 42</inkml:trace>
  <inkml:trace contextRef="#ctx0" brushRef="#br0" timeOffset="250639.6708">11528 9048 109,'0'0'91,"0"0"-18,0 0-12,0 0-24,0 0-36,0 0 54,33 18-7,-17 12 1,3 2 12,-4-1-29,2 1-6,-2 0-7,-3-2-18,1 0 17,2-5-13,-2 3 2,-1-6 18,0-4-21,-3-4-1,-1-5-3,-1-3 1,0-3 2,-2-2-2,-2-1-1,6 0 10,-1 0-10,5-16 17,-3-7-17,4-4 5,-7 0 6,-1-3-9,-1-2 2,-1-2-3,1-2 3,2-2-8,-1 1 4,2 3-24,-2 4 17,-5 9-9,-1 4-2,0 8-17,0 5-41,0 1-45,0 3-131</inkml:trace>
  <inkml:trace contextRef="#ctx0" brushRef="#br0" timeOffset="256084.0363">12117 8741 179,'0'0'52,"0"0"-23,0 0-22,0 0 46,0 0-13,0 0-13,0 0 18,54-8-28,-35 19 14,1 10-13,1 6-8,-1 6 14,0 5-18,-2 5-3,-5 0 7,-1 1-9,-6-2-1,-3-5 0,-3 3 7,0-1-8,0-2 1,-6 5 0,-5-4 2,-9 0 4,-9-1-6,-2-4 0,-3-3-38,1-2-14,3-4-15,9-9-65,5-1-57</inkml:trace>
  <inkml:trace contextRef="#ctx0" brushRef="#br0" timeOffset="257133.2343">12747 9438 479,'0'0'103,"0"0"-82,0 0 21,0 0-13,0 0-13,0 0-11,-18-19-3,15 17-3,0 2 1,3 0-51,0 0-65,-2 0-177</inkml:trace>
  <inkml:trace contextRef="#ctx0" brushRef="#br0" timeOffset="258257.6819">13273 8877 10,'0'0'124,"0"0"-42,0 0-2,0 0-24,0 0-16,0 0-25,32-15-9,-7 10 15,3 2-5,4-2-4,2 2 21,3 0-16,2 1-3,1-1 7,-5-1-19,-7 3-2,-8-2 0,-7 3-34,-4 0-39,-3 0-50,-3 0-72</inkml:trace>
  <inkml:trace contextRef="#ctx0" brushRef="#br0" timeOffset="258605.2501">13529 8809 6,'0'0'180,"0"0"-92,0 0-26,0 0 2,0 0-27,0 0-20,-8 25-5,5 4 33,0 4 9,3 3-27,0 4-2,0-1-3,5-3-18,1-3 13,1-6-4,-1-1-11,0-3 4,-2-2-5,-1-1-1,0-1 0,0-3-3,-1-2-16,1-4-44,1-1-72,-2-3-44,-1-2-104</inkml:trace>
  <inkml:trace contextRef="#ctx0" brushRef="#br0" timeOffset="259939.6193">13709 9072 340,'0'0'29,"0"0"-28,0 0 1,0 0 13,0 0 24,0 0 1,70 8 7,-49-8-25,0-3-22,-5-8 14,1-2-12,-4-4 2,-1-2 7,-1-4-8,-2-3 0,-1-2-3,0-1 0,-4-1 7,-2 1-6,-2 4 1,0 1 6,0 3-8,-3 4 21,-2 6-4,2 4 5,0 4 20,2 3-18,1 0-1,0 0-23,0 12-3,0 17 3,0 9-2,0 6 2,0 5 4,3-1 2,-2-1-6,1-5 0,-2-4 9,0-6-8,0-2-1,0-3 0,-2 1 2,-1-4-1,-1-5-1,4-5 0,0-7 4,0-4-9,0-3 5,0 0-7,0 0 5,0-13-15,0-8-1,3-5-10,7-1-15,2 3 29,2 1-10,-2 4 16,2 2-4,-3 4 11,0-1 0,2 5 0,-4 3-6,1 3 1,2 3 6,0 0-7,3 1 5,-3 13-9,0 0 11,0 2 0,-2-1 0,-2 2 0,5-3 1,-2-1 21,2-1 7,-4-1-29,5-3 8,-3-3-6,1-2 6,2-3-5,2 0 2,-1 0-1,2-9 8,-1-5-10,-3 0-2,-2-4 0,1 0 2,-6-2-6,0 2 4,-3 3 0,-2 3 1,-1 3 5,0 3-6,0 4 12,0 1-6,0 1 17,0 0-23,0 6 0,0 9-5,0 1 11,0-2-3,0 0-3,0-3 4,0 0-1,3 0-2,3-3-1,0 0 3,0-2 2,0-3-5,2-3 0,2 2 2,2-2 1,3 0-2,-2 0 1,3-6-1,-2-2 4,-2-2-5,3-3 0,-2 1-4,-1-2 2,-3 1 2,-1 3 0,-4-1 5,-1 4-2,3-2-4,-2 3 1,1 1 0,-2 2-5,-1 3 5,4 0-4,2 0 3,6 8-2,4 4 3,-3 1 8,2 0-5,-1-3 22,-2 1-17,-3-1-5,-1-2 8,-2-1-8,-5 1 3,-3-1-6,0 4 2,-2-1 10,-16-1-12,-2 0-11,-2-3-24,-1-6-52,-1 0-125</inkml:trace>
  <inkml:trace contextRef="#ctx0" brushRef="#br0" timeOffset="260224.8072">14263 8909 476,'0'0'78,"0"0"-30,0 0 0,0 0-36,0 0 8,0 0 2,-33-10-15,33 10-3,0 0-4,0 0-55,0 0-105,0 0-233</inkml:trace>
  <inkml:trace contextRef="#ctx0" brushRef="#br0" timeOffset="283403.1055">16295 8888 124,'0'0'96,"0"0"-14,0 0-52,0 0 19,0 0 35,0 0-24,-63-32 7,54 30-21,-1 0-9,-4 2-35,2 0 7,-3 0-9,-1 0-9,-4 12 9,-3 8 0,-4 1 3,3 3-3,-2 6 0,4 0 0,4 5-7,8 4 11,5 0-6,5 4 2,0-3 0,9 1 2,12-5-2,6-3 0,3-6-6,2-9 10,3-8-4,2-6 0,1-4-4,2 0-3,-1-15-83,-7-5-100,-5-1-191</inkml:trace>
  <inkml:trace contextRef="#ctx0" brushRef="#br0" timeOffset="284205.1863">16590 8828 130,'0'0'88,"0"0"-30,0 0-27,0 0-18,0 0 29,0 0 23,-27 86 15,24-50 7,3 3-37,0 1-35,0-1 4,-2-3-3,2-3-15,-1-4 11,-2-2-12,0-5 0,2-1 1,-2-4 5,0-5-10,0-5 4,3-4-8,0-3 5,0 0-25,0-11-19,0-17-49,0-6 50,3-7 23,3-3-6,2 2 23,0 0 5,-2 0 2,-1 1 10,1 4 9,1 4-8,0 2 34,2 7 2,-2 8-8,1 4 7,-3 7-38,1 5 3,4 0-12,7 15 3,3 17-3,3 10 20,-2 3-4,-5 2 25,-4-5-40,-3-4 9,-1-7-5,0-3 10,-2-6-18,2-3 3,-5-2 0,2-3-2,0-4-2,-2-4-35,0-3-40,-3-3-157,0 0-156</inkml:trace>
  <inkml:trace contextRef="#ctx0" brushRef="#br0" timeOffset="284421.0543">16575 9093 347,'0'0'133,"0"0"-107,0 0-6,0 0-14,0 0 27,84-30-21,-53 21 8,-3 2-20,-3 2-5,0 1-34,-6 1-146,-7-2-173</inkml:trace>
  <inkml:trace contextRef="#ctx0" brushRef="#br0" timeOffset="285001.4432">16953 8860 288,'0'0'93,"0"0"6,0 0-37,0 0-21,0 0-41,0 0-2,-5 44 2,15-2 28,2 3 4,1 0-24,0-4-6,0-5 10,2-6-11,0-6-1,1-3 1,-2-6 6,2-3-8,-1-4 1,5-6 0,2-2 0,1-2 2,0-15-1,0-5 13,-4-1-9,-3-3-5,-5 0 4,-2-3-4,-5-3 18,-1-2-15,-3-2 1,0 1-4,0 1 4,0 3-8,0 5 4,-1 7-43,-2 6-6,-2 8-89,-2 3-107</inkml:trace>
  <inkml:trace contextRef="#ctx0" brushRef="#br0" timeOffset="285570.722">17590 8823 188,'0'0'37,"0"0"17,0 0-5,0 0 53,0 0 15,0 0-47,3-52-21,-15 49-37,-3 3-12,-5 0-3,-2 0-1,-2 15 4,0 5 0,5 2 4,4 4-8,9 1 4,6 1-1,0 2 1,1-4-10,19 1 7,2-2 3,4-4 0,0-2 0,3-4 3,-5 0-3,-2-3 0,-6 2 3,-2-2-3,-8-1 0,-3-1 0,-3 2-7,0 0 6,0 1 1,-18 2 27,-3-1-1,-1-5 18,-1-2-33,5-5-3,-1-2 0,1 0-8,2 0-15,-2-7-15,3-1-41,2 4 7,0-1-74,1 0-149</inkml:trace>
  <inkml:trace contextRef="#ctx0" brushRef="#br0" timeOffset="286025.0408">17827 8820 384,'0'0'167,"0"0"-93,0 0-46,0 0-28,0 0-2,0 0 2,-2 65 16,2-23 5,0-1 5,5-5-26,1-1 11,0-6-11,-2-4 2,0-2-2,-1-2 0,-1 0 0,1-2-12,0-3-53,0-3-72,-1-7-106</inkml:trace>
  <inkml:trace contextRef="#ctx0" brushRef="#br0" timeOffset="286303.6164">17879 8815 321,'0'0'108,"0"0"-30,0 0-59,0 0 6,0 0-6,0 0-16,101-74 16,-69 73-15,-1 1 2,-4 0-6,-6 0-1,-3 1 1,-2 9-20,-5 6-68,-4 0-41,-4 1-44,-3-1-18</inkml:trace>
  <inkml:trace contextRef="#ctx0" brushRef="#br0" timeOffset="286526.3721">17913 8955 22,'0'0'101,"0"0"-64,0 0-4,0 0 12,0 0 13,0 0 4,63 20-3,-36-20-20,1 0-21,1 0-13,-1 0-5,-7 4-6,-5 3-45,-9 3-96,-7 0-93</inkml:trace>
  <inkml:trace contextRef="#ctx0" brushRef="#br0" timeOffset="286726.9101">17957 9176 258,'0'0'67,"0"0"-64,0 0 65,0 0 6,0 0-23,0 0-17,98-7-26,-68 2 1,-5 0-9,-3 4 2,-3-1-6,-3 2 3,-4 0-63,-2 0-58,-4 0-98</inkml:trace>
  <inkml:trace contextRef="#ctx0" brushRef="#br0" timeOffset="287444.4547">18681 8794 236,'0'0'124,"0"0"-34,0 0-44,0 0-20,0 0 40,-19-79-29,3 72-19,1 3 9,-3 2-15,2 2-7,-1 0-5,2 0 0,1 6 0,-2 9 0,3 5-3,3 2-1,4 4 4,6-1 0,0 4-6,13 1 4,11 0 1,3 1 1,0-3 0,1-3 1,-4-2-1,-5-2 1,-1-3 0,-6-1 3,-6-2-4,0-3 0,-5 3 0,-1-3 19,0 3 8,-13-1-6,-8-2 13,-1-1-26,-4 0 2,3-3-10,-1-6 1,6 0-7,-2-2-19,2 0-16,2 0-3,-2-4-46,3-2-100,-1-2-190</inkml:trace>
  <inkml:trace contextRef="#ctx0" brushRef="#br0" timeOffset="289480.8196">20080 8715 312,'0'0'76,"0"0"-10,0 0-42,0 0-24,0 0 2,0 0-2,6 66 45,-2-35 16,2 0-44,-3-2 5,1-2-3,-1-1-6,0-2 11,0-1-20,-3-1-3,2-1-1,-2-1 6,0-1-13,0-1 2,0-3-53,-5-3-66,1-6-111</inkml:trace>
  <inkml:trace contextRef="#ctx0" brushRef="#br0" timeOffset="290209.6256">20083 8688 72,'0'0'125,"0"0"-23,0 0-23,0 0-2,0 0-8,0 0-6,20-64-36,-8 56-11,6 1 3,3 2-18,5 2 14,0 3-6,4 0 2,-1 11-14,-3 7 3,-2 6 0,-6 1-1,-6 1 1,-7 1-3,-5 0 2,0 0 1,-15 0 0,-6-1 3,-6-3-3,2-5 7,2-5-7,8-5 0,2-4 2,7-3 3,3-1-3,1 0-2,2 0 0,0 0-2,0-2 2,0-4-1,2 1 1,13 0-3,6 4 0,6 1 3,-1 0 0,3 1-3,-6 12 0,-1 3 2,-5 3-1,-4 2-3,-3 0 1,-9 1 4,-1 0 0,0-1-5,-5-3 13,-8 1-8,0-6 0,-5 3 1,-1-6 4,-1-1-4,-1-2 0,1-5 7,2-2-4,0 0-6,3-3 2,0-11-27,3-1 2,-1 2-44,4 1 3,1-2-15,2 2-89,3 1-82</inkml:trace>
  <inkml:trace contextRef="#ctx0" brushRef="#br0" timeOffset="290636.343">20554 8709 89,'0'0'150,"0"0"-23,0 0-57,0 0-31,0 0 6,0 0-9,46-7 7,-16 7-11,3-3-22,3 0-1,0 1-9,-3 1 6,-2 1-12,-4 0 6,-5 0-20,-7 0-81,-6 0-92,-8 0-129</inkml:trace>
  <inkml:trace contextRef="#ctx0" brushRef="#br0" timeOffset="290868.1254">20788 8694 141,'0'0'241,"0"0"-82,0 0-93,0 0-36,0 0-30,0 0 1,-10 59 38,10-31-24,0-3 5,0 2-18,0-1 7,1-1-9,1 0 0,-2 0 3,0-1-6,0-2-5,0 1-50,0-2-107,-9-3-142</inkml:trace>
  <inkml:trace contextRef="#ctx0" brushRef="#br0" timeOffset="291069.5882">20642 9099 114,'0'0'236,"0"0"-57,0 0-95,0 0-48,0 0-18,0 0-13,0 0-5,24 0 7,12-4-4,5-2 10,3 0-11,-2 1-2,-4 2 0,-5 2-18,-2 1-23,-1 0-105,-2 0 5,-2 0-60</inkml:trace>
  <inkml:trace contextRef="#ctx0" brushRef="#br0" timeOffset="291438.4169">21143 8678 195,'0'0'135,"0"0"-7,0 0-41,0 0-59,0 0-2,0 0-9,81-21-6,-48 19 1,0 2-8,-2 0 1,-1-1-5,-2 1 1,-3 0-9,-1 0 6,-6 0-72,-3 0-78,-7 0-179</inkml:trace>
  <inkml:trace contextRef="#ctx0" brushRef="#br0" timeOffset="291739.2747">21318 8643 379,'0'0'141,"0"0"-69,0 0-72,0 0 1,0 0 13,0 0 11,-5 101 3,9-74-4,0 0-21,1-2 18,-3 0-19,1-1-2,-3 2 6,0 1-3,0 2-3,0-3 0,-7-2-9,4-3 5,-1-1-32,0-6-35,3-5-68,1-6-83</inkml:trace>
  <inkml:trace contextRef="#ctx0" brushRef="#br0" timeOffset="310300.1351">21676 8684 111,'0'0'89,"0"0"-44,0 0 17,0 0 1,0 0-41,0 0 7,0 0-18,0 0-9,1 0 14,2 2 3,2 2-2,3 5 24,-1 1-40,3 6 45,1 3-21,2 4-7,-1 4 3,-1-1-16,3 0-3,-3 0-2,1-3 3,-3-4-8,1-1 8,-1-4-3,-1-2 0,-2-5 5,-3-2-5,0-3 0,0-2 2,-2 0 1,1 0 10,2 0 28,2-14 2,0-6-38,3-1-5,0-1 0,-2-1 6,1-3 8,1 0-14,-1 0 0,2 2 0,-4 5 2,0 4-2,-3 5 0,-2 6 4,1 0-5,-2 4 1,0 0 0,2 0-4,4 11-22,3 9 15,2 7 11,4 0 0,-2 1 5,1 0-5,-4-6 0,1-2 1,2-2 3,-1-3-4,3-2 0,-3-2-2,-2-7 0,-2-1 3,-2-3-1,-2 0 6,4-1 1,0-14 0,1-7-4,-3 0 2,-2-3 6,-3-1-3,1-3-2,1-1-6,0-1 0,1 0 0,-3 5-13,1 3-11,-2 7 7,0 5-36,0 5-22,0 6-82,0 0-139</inkml:trace>
  <inkml:trace contextRef="#ctx0" brushRef="#br0" timeOffset="310701.3169">22320 8591 187,'0'0'156,"0"0"-52,0 0-25,0 0-13,0 0-45,0 0-14,19-11 4,3 8 0,3 0 16,3 0-26,2 0 4,0-2-3,0 2-2,-2 2 0,-5 1-4,-5 0-31,-8 0-88,-7 0-117</inkml:trace>
  <inkml:trace contextRef="#ctx0" brushRef="#br0" timeOffset="310948.1547">22462 8589 72,'0'0'199,"0"0"-62,0 0-67,0 0-20,0 0-46,0 0 11,-3 62 45,3-38-16,0 0-3,0 0-40,2-3 10,5 0-9,-2-1 6,-2-1-7,0-2-1,-2 0-8,1-3-13,-2 0-69,0-3-73,-6-3-153</inkml:trace>
  <inkml:trace contextRef="#ctx0" brushRef="#br0" timeOffset="311163.9356">22350 8950 61,'0'0'221,"0"0"-81,0 0-31,0 0-40,0 0-56,0 0-6,6 0-4,15 0 18,6 0 36,6 0-37,-1-6-15,-2 0 0,-5 2-5,-3 2-2,-4 1-32,-5 1-54,-2 0-141,-4 0-149</inkml:trace>
  <inkml:trace contextRef="#ctx0" brushRef="#br0" timeOffset="311734.3469">22982 8556 84,'0'0'73,"0"0"19,0 0-5,0 0 17,0 0-17,0 0-10,-68-77-12,59 77-53,3 0 4,1 0-16,0 0 3,-1 13-10,0 8 6,1 8 1,4 4 0,1 4-8,0 0 6,4-2 2,13-2-3,4-4 2,0-4 1,-5-4 0,2-3 4,-6-3 1,-3 1-7,-2-3 2,-4 2-1,-3 0-6,0-1 14,-4 1-4,-14-2 18,-7-1-10,-4 0 11,0-4-16,-3-2-4,4-5 5,2-1-7,1 0-15,7 0-40,5-4-130,4-7-316</inkml:trace>
  <inkml:trace contextRef="#ctx0" brushRef="#br0" timeOffset="312204.4587">23071 8609 434,'0'0'115,"0"0"-34,0 0-79,0 0-2,0 0-4,0 0 4,16 72 23,-8-39 19,-2-3-35,-3-2 10,0-2-15,-2-1 9,1-5-10,-1 0-1,-1-2-2,3-1-3,-2-2-59,-1-5-54,4-1-78,-3-5-121</inkml:trace>
  <inkml:trace contextRef="#ctx0" brushRef="#br0" timeOffset="312490.1366">23131 8553 407,'0'0'2,"0"0"3,0 0 1,0 0 19,82-54 25,-64 49-11,-1 3-13,3 2-16,-2 0-8,0 0 6,-3 0-7,1 0-2,-2 8 0,-4 5-67,-1 0-49,-8-1-79</inkml:trace>
  <inkml:trace contextRef="#ctx0" brushRef="#br0" timeOffset="312721.9228">23196 8670 68,'0'0'161,"0"0"-97,0 0-21,0 0 0,0 0 11,0 0-1,21 8 0,-3-5-18,3 0-29,0 3-3,-2 1-6,1 4 2,-8 3-93,-5 0-71,-7 3-155</inkml:trace>
  <inkml:trace contextRef="#ctx0" brushRef="#br0" timeOffset="312922.454">23181 8972 179,'0'0'57,"0"0"37,0 0 31,0 0-26,0 0-39,88-5-26,-68 0-26,1 1 17,-3 0-21,-1 0-4,1 4 0,-3 0-22,0 0-24,-4 0-89,-1 0-65,0 0-79</inkml:trace>
  <inkml:trace contextRef="#ctx0" brushRef="#br0" timeOffset="314056.4898">24491 8518 1,'0'0'155,"0"0"-68,0 0-17,0 0 26,0 0-39,0 0-14,-34-12-5,23 12-37,-2 17 6,-3 5 4,-1 8-8,4 5 39,0 3-12,4 1-11,4-1-4,5-2-11,0-5 7,0-3-11,14-6 9,6-5 7,3-6-15,-1-1 1,4-7 1,6-3 1,5 0-3,4-6 3,-2-9-3,-5-5 15,-4-1-14,-11 0 3,-7-2 5,-5-1-10,-7-3 17,0-2 0,-11 0-15,-9-3 3,-4-1 0,0 3-5,2 1 0,3 2-9,1 7 1,3 6-32,2 7-25,0 7-43,5 0-178</inkml:trace>
  <inkml:trace contextRef="#ctx0" brushRef="#br0" timeOffset="314510.8985">24985 8513 280,'0'0'112,"0"0"-24,0 0-55,0 0-20,0 0-10,0 0 7,-15 58 21,9-20 27,-1 1-12,1-1-20,0-2-4,1-5-13,2-3-3,0-3-2,2-4-3,1-2-1,0-2 0,0-5-5,0-3-25,6-5-28,4 0-102,5-4-18,-4 0-74</inkml:trace>
  <inkml:trace contextRef="#ctx0" brushRef="#br0" timeOffset="314958.8339">24945 8532 241,'0'0'149,"0"0"-14,-5-78-70,5 54-38,9-1 0,8 7 14,-1 5-25,2 4-6,-1 6-5,2 3-5,0 0-2,1 16-6,-3 11 4,-4 7-1,-9 3 10,-4 4-4,-1-2 2,-19-1 2,-5-5-10,-2-8-7,3-4-9,2-8 18,4-6-16,3-6 19,6-1-2,4 0 2,4-1 0,1-4 1,0 4 14,0 1-1,0 0-14,12 4-1,9 13-6,1 3 13,2-1-6,0 1 0,0 1 1,-4-2 2,-3 2-3,-1 0 0,-2-3 0,-1-1-45,-4-5-84,2-4-162</inkml:trace>
  <inkml:trace contextRef="#ctx0" brushRef="#br0" timeOffset="315983.6098">25382 8738 78,'0'0'255,"0"0"-140,0 0-64,0 0-35,0 0 0,0 0 1,-3 3-7,3-1-3,2-1 24,5 1-31,3-2 20,2 0-15,5 0-1,-4 0 9,2-5-8,-3-4-5,-4-3 0,1 3 0,-2-1-2,-1 0 2,-3 5 0,-2 0 3,1 3 3,-2 2-6,0 0 0,0 0-9,0 2 6,0 10-8,0 4 11,0 1-2,0 0 4,0-2-2,1-1 0,2 0 0,3-2-2,2-1 2,-1-4 0,2-2 0,3-3-3,0-2-13,0 0-29,3-2-4,-2-7 25,1-1 14,-4 0 10,-1 0 11,0-1-1,2 1 20,-1-2-20,3 1-9,2 2 4,0 5-5,-3 4 0,1 0-4,-2 0-11,-2 3 14,-3 5 1,1 5 0,-2-1 1,-2-2-1,0 2 0,-3-4 8,0-1-6,0-1 1,0-3-1,0-1 1,0-2-2,0 0-1,4-2-4,7-13 3,2-1-61,2-1 13,-2 4 35,1 0 8,-1 8 4,-2 0 4,-1 4-2,4 1 10,-5 0-9,-2 0 5,2 4 2,-3 5-2,-3 2 17,2-3-12,-4 0-6,4 1 3,1-1-4,1-2-8,2-2 0,-2-2-70,1-2-55,-2 0-140</inkml:trace>
  <inkml:trace contextRef="#ctx0" brushRef="#br0" timeOffset="316267.6746">25566 8492 507,'0'0'131,"0"0"-85,0 0-36,0 0 30,0 0-38,0 0-2,-8 1-2,8 2-77,0 3-131,0 2-182</inkml:trace>
  <inkml:trace contextRef="#ctx0" brushRef="#br0" timeOffset="317101.9171">26191 8574 245,'0'0'60,"0"0"-28,0 0 8,0 0 36,0 0-13,0 0-16,-20-17-25,14 17-19,-6 0-4,2 6 1,-1 6 0,0 2-4,3 0-5,3-1 7,4 1-8,1-4 0,0 1 5,0-4 5,0 0 0,9-3 0,2-3-2,3-1 2,1 0 3,0 0 0,-3 0 4,-3 0-6,-3 0 1,-3-2 23,0 0 5,-3 2 3,0 0-10,1 0-16,1 0-7,1 15-10,-1 11 10,-2 8 10,0 8-8,0 5 4,-8 3 11,-5-1 10,-5 0-2,-2-8-23,1 0 2,-5-8-1,3-6 3,5-2-6,-1-11 0,7 0 0,0-8 7,5-3-7,1-3 6,2 0 13,2-10-17,0-10-4,9-2-1,13-4 3,5-1-2,4 0 2,4-2-2,-2 2-3,0 1-26,-1 4 5,0 1-21,1 1-65,-5 2-213</inkml:trace>
  <inkml:trace contextRef="#ctx0" brushRef="#br0" timeOffset="322677.7928">27215 8596 116,'0'0'95,"0"0"-44,0 0-13,0 0 25,0 0 9,0 0-5,0 0-47,-20-18-1,14 18-19,0 0 3,-1 3-7,-1 11 4,0 4-1,1 5-2,-2 1 6,3 0 0,0 0-3,5-3 0,1 1-10,0-2 7,3-3 3,10-3 0,3-4 10,4-2-10,-2-5 1,6-3 0,2 0 17,3 0-17,0-11 11,-3-4-12,-8-1 4,-5-4-4,-5 0 1,-5 1 2,-3-6 7,0 1-6,-3 0 1,-9-1-5,1 4 2,-1 1 0,-2 5 10,3 3 4,2 1 19,0 5-32,5 3 0,-1 0 7,5 2 0,0 1-15,0 0 5,0 0-10,0 0 8,3 0-23,10 4 21,1 4 4,2-2-2,2-2 0,3 1 2,0-2 0,2-2-4,0-1 3,-2 0 1,-4 0-8,-1 0 2,-5-7 6,-2-5 2,-1-5 2,-2 0 6,-3-5-6,-1-1 1,-2 1 5,0-1 4,0 1 11,0 2-18,0 1-3,0 1 17,0 3-20,0 1 7,0 4-8,0 2 6,0 3 2,0 4-4,0 1 3,0 0-7,0 0 0,0 0-3,0 0-9,0 17-14,0 14 25,0 14 1,3 7 1,0 7 10,1 3-8,-2 0 6,1 0 4,-3-5-9,0-1 20,0-6-16,0-3-4,0 2 8,0-4-9,0-2 1,0-3 4,0-7-7,0-1 10,3-6-10,1 0-1,-1-6 1,-1-7 5,1-5-7,-2-6 1,-1-2-26,2 0 17,1-22 3,3-7-2,1-7-6,-1 0-12,-1-1 18,-2 2 3,0 2 5,-3 4 2,0 5-1,0 3 10,0 4 13,0 3-12,0 2 5,4-2-17,8 2-9,7 0 7,10 1-13,7 0-4,4 1 1,0 2-41,-3 0-4,-7 3-35,-4 4-50,-7 1-102</inkml:trace>
  <inkml:trace contextRef="#ctx0" brushRef="#br0" timeOffset="325083.9249">28562 8242 204,'0'0'147,"0"0"-53,0 0-24,0 0 12,0 0-42,0 0 9,0-11-41,0 11-6,0 0-4,-7 18-7,0 11 9,-2 7 0,-3 6 2,5 1 4,0 2-5,3-2 0,2-6-1,2-5 11,0-3-13,3-4 2,11-2 0,5-2 0,0-5 0,1-3 0,1-5 2,0-3 4,3-4-6,4-1 0,2 0-1,0-3-2,-3-8-24,-5-3 23,-2-1 1,-3-3 0,0-6 3,-1-3 0,2-8 2,-1-2-2,-1-4 0,-4-3 0,-3 3 5,-6 4 3,-1 4-8,-2 5 1,0 4 0,0 5 23,0 5-14,-5 7 2,2 3 11,1 4-19,1 0-5,-1 8 1,1 23-21,-1 11 21,1 10 0,-2 4 1,0-2 3,0-3 4,-3-7-8,2-8 0,2-4 2,1-7 0,1-4-2,0-3 0,0-5 0,0-9 5,0-1-5,0-3 0,0 0-5,0 0 1,3-15-4,7-8-15,2-1 5,0 2-5,1 1 20,-2 1 0,2 4 1,-1 3-4,3 5 6,0 3 0,-3 5-6,3 0-3,-2 3 0,3 10-2,0 4 7,-2 1 1,1 0 4,3 0-1,-1-1 0,1-5 3,1-3-3,-3-2 0,5-2 0,4-5-3,0 0 3,1 0-17,-2-13-15,-6-4-12,-7-4 32,-8-3 12,-3-4 2,0 3 16,0 3 2,-3 5 29,-5 5 16,-2 6-16,7 2-12,-5 4-13,4 0-20,-4 19-8,-2 9-11,4 3 15,6-2 0,0-3-1,0-2-2,9-4 3,7-3 0,1-6-4,7-4-3,2-6-31,9-1-41,5-3-116,-4-15-180</inkml:trace>
  <inkml:trace contextRef="#ctx0" brushRef="#br0" timeOffset="325638.35">28281 8440 132,'0'0'138,"0"0"-61,0 0-49,0 0 0,0 0 4,0 0 13,47 1 4,-12-1 8,7-8-30,10-3-10,4 1-4,4-3-7,0 3-12,-9 1 2,-4 1-86,-11 2-106,-7 0-157</inkml:trace>
  <inkml:trace contextRef="#ctx0" brushRef="#br0" timeOffset="327426.828">30092 8518 248,'0'0'58,"0"0"-45,0 0-5,0 0-5,0 0 25,0 0 5,28 9 36,-15-9-22,0 0-29,-1 0 3,1-1-21,-1-8 6,0-2-6,0-2 4,-3-2 2,-1 1-3,-1 1-2,-3-1-1,-1 3 6,0 1-6,-3 1 0,0 1 4,0 3 5,0 1-2,0 4 22,0 0 19,0 0-39,0 0-9,0 0-14,0 5-4,0 12 16,0 2 3,0-3-1,2 4 1,1-4 3,0 3-4,1-4 0,5-1 0,-1-4-2,2-1 2,2-3 0,0-2 0,2-2-5,2-2-9,-3 0-9,5 0 2,-3-6 19,-2-3-14,0-3 12,-2 1-3,0 0 10,-1 1-3,0 1 0,0 2 0,-1 2-6,-1 1 7,-2 2-1,2 2 0,-2 0-3,2 2-10,2 10-1,-3 4 14,4 1 4,-3-2 0,-1 0 2,-3-1 0,-1 0-2,-1 0-4,-2-2 0,0 2 0,0-5 8,0 1-6,0-2-2,0-4 1,0-1 1,0-3-2,0 0 2,0 0 3,0-8 12,0-12-17,3-6 0,11-5-6,3-1-11,2 4 3,-1 5 7,2 6 7,-6 5 0,0 5 5,0 2-2,-3 5-3,-2 0-9,0 0-2,5 11 6,-2 5 5,2 3 22,0 0-22,-6-3 3,2 2-3,-1-3 4,-2-1-4,-1-3 0,5-2 0,-1-4-1,5 0 3,0-3 4,4-2 1,1 0-7,2-7-1,3-7-3,-2-8-18,-5 0 21,-2-4-2,-8-2 3,-4-4 0,-4-1 9,0-2-1,0 1 20,0-4 4,0 4 5,0-1-24,0 5 3,0 7 5,0 8-20,0 8 28,-1 5-1,-1 1-10,2 1-10,-1 1-8,1 26-15,0 16 13,0 12-2,0 11 4,0-1 1,0 0 2,0-3 14,0-5-12,0-6-5,0-6 2,0-4 7,0-5-5,0-2-4,0-4 0,0-6 2,0-2-2,0-8-17,0-4-48,0-10-117,0 0-205</inkml:trace>
  <inkml:trace contextRef="#ctx0" brushRef="#br0" timeOffset="329046.2545">31078 8366 228,'0'0'68,"0"0"4,0 0-50,0 0 22,0 0-15,82-45-18,-58 45 2,-3 0-13,0 0 5,-4 17-12,-3 4 14,-3 3 0,-5 3 8,-4-1-2,-2-2-1,0-2-5,-7-2-1,-11-2 8,-4-5 2,-5-1-8,3-3-8,5-4-9,4-4-9,6-1 3,1 0 1,4 0 9,0-4 5,2 0 0,1 2 0,1 2-5,0 0-8,0 0 11,1 0-15,14 0 14,6 0 5,0 0-2,4 0 3,2 0-1,0 2-2,1-1 0,0-1 0,-2 0-8,-2 0 0,-2 0-25,-1 0 12,-6 0-8,1-11 19,-5 0 0,-1-6 10,0 2 4,-5-2-3,1 2 7,-4 2 31,-2 2-10,0 2 6,0 3-4,0 1-20,0 4 57,0-1-37,0 2-23,0 0-8,0 11-33,0 10 28,0 5 4,0 1 1,0-3 5,0-3-4,4-3 1,2-3 0,1-3 0,2-3-3,2-1 1,2-5-11,2-2 10,1-1-20,3 0 7,0-3 7,-1-9 1,-2-1 1,-1-4-6,-4-2 11,-2-2 7,0 1-6,-2 2 5,-4 4 28,-2 5-6,-1 4 11,0 2-12,0 3-15,0 0-11,0 0-1,0 7-16,0 7 13,0 8 3,3-3 0,3-1 0,2-1 0,4-3 6,1-2-6,3-3 0,4-4-7,2-1 6,-2-4-5,-2 0 3,-3 0 3,0-4-14,-1-10 23,-2-6-9,3-4 0,-4-7 8,4-6-1,1 0-6,-2-7 7,-3 2 14,-2-1-18,-2 3 9,-4 4 4,-2 3-9,-1 4 26,0 7-31,0 6 3,0 6 15,0 5-19,0 4 7,0 1-9,0 0-10,-1 22 4,-4 14-7,0 13 13,2 3 1,0 1 1,2-2-2,-2-4 0,1-3 0,1-7-4,1-5 4,0-3 0,0-7-3,7-1 2,7-6 1,-1-4 0,2-4-7,2-5 4,-1-2 3,5 0 0,-2 0 0,-2 0 3,-1-9-3,-5-3 0,1-5 0,-2-2 7,-3-4-7,1 0 0,2 1-1,-2 1 0,1 3-1,-2 4-10,0 4-7,0 4 14,-3 2 5,-2 1 0,-1 3-2,1 0-5,1 0-1,3 3-3,2 8 1,1 4 3,1 2 7,1 3 0,-2-1-2,-1 1-3,-4-2 5,1-4-3,-3 0 3,0-2 1,-2-2 0,0 1-1,0-2 0,-10 2 8,-5-2-8,-6-3 0,-1-1-20,2-4-31,1-1-143,-2 0-176</inkml:trace>
  <inkml:trace contextRef="#ctx0" brushRef="#br0" timeOffset="329516.2408">31857 8328 69,'0'0'138,"0"0"-25,0 0-75,0 0-14,0 0 28,81 0 12,-50 0-20,0 0-3,2 0-37,-2 0 2,-7 0-6,-5-2 2,-5-1-4,-2 0-56,-2 0-79,-4-2-162</inkml:trace>
  <inkml:trace contextRef="#ctx0" brushRef="#br0" timeOffset="330449.9379">30302 8144 160,'0'0'178,"0"0"-112,0 0-34,0 0-10,0 0-17,0 0 2,0-3-7,0 3-3,0 0-2,0 0-35,0 0-10,0 0-39,0 0-56,0 0 7</inkml:trace>
  <inkml:trace contextRef="#ctx0" brushRef="#br0" timeOffset="331452.3006">32590 8638 387,'0'0'193,"0"0"-95,0 0-87,0 0 10,0 0-17,0 0-4,-9-16-10,1 15-59,-5-1-151,1 2-156</inkml:trace>
  <inkml:trace contextRef="#ctx0" brushRef="#br0" timeOffset="341439.1491">4553 10673 49,'0'0'80,"0"0"-35,0 0-9,0 0-18,0 0-10,0 0 44,0 0-21,72-5 12,-47 5 16,5 0-22,4-5-21,2 1-7,4-4-9,2-1 11,-5 2-9,-4-1 2,-6 2-4,-8 5-12,-7 1-59,-6 0-57,-6 0-81</inkml:trace>
  <inkml:trace contextRef="#ctx0" brushRef="#br0" timeOffset="341793.3625">4747 10653 139,'0'0'138,"0"0"-113,0 0-25,0 0 0,0 0 29,0 0 50,21 101-13,-11-61-40,2 1 32,-6-2-29,3-2-23,-4-2 3,-5-5-9,0-1 0,0-2 7,0 2-7,0-4-8,0-4-28,0-6-3,0-6-102,0-4-157</inkml:trace>
  <inkml:trace contextRef="#ctx0" brushRef="#br0" timeOffset="343196.503">4968 10932 238,'0'0'133,"0"0"-71,0 0-55,0 0-2,0 0-1,0 0-4,0-1 0,0 1 1,10 0 21,2 0 7,2 0-10,5 0 0,3-3 0,2-9-17,3-4 4,0-2-6,0-5 3,-6 2-7,-6 0-10,-5-2 14,-7 1 8,-3-2-6,0-1 4,0 0-6,0 1 2,-6 1 14,-3 4-2,2 4 2,2 2 1,2 8-13,2 2 16,1 3-1,-2 0-9,2 0-10,0 4-6,0 20-8,3 12 9,8 11 10,-1 2 5,-4 3-1,-3 0-5,0-2 15,0-5-16,-3-6 1,0-6-4,0-5 5,0-7-6,0-5 1,0-7 0,0-3 4,0-5-2,0-1-2,0 0 0,0-2-5,0-18 1,0-7-29,6-2-3,2 1 13,3 4-5,-2 3 6,2 4-7,-1 5-14,-4 5 40,0 2-1,0 2 4,3 3-7,3 0-1,3 0 8,0 3-5,-3 11-14,4 2 17,-4 2 1,1 2 1,-2-3 8,2-3-2,-1-2 17,-1-2-12,2-3-6,1-4 5,-1-2 0,2-1-6,1 0 15,-2-4-18,-2-11 11,1-3-12,-4 1-10,-1-1 10,-3 2 2,-2-1-2,-1 4 2,-1 0 2,1 6-4,-2 3 8,0 2 0,0 2 48,0 0-45,0 0-10,0 0-2,6 10-13,-3 4 14,5 3 1,-1-4 4,0-1 7,1-1-8,1-4-3,1 1 4,4-3-1,-1-4-4,-1-1 0,3 0 6,0 0 2,-3-9-4,6-4-1,-5-3 1,2 3-2,0-1-4,-2 4 2,-2 4-4,-5 2 1,4 4 3,-2 0-1,4 0-5,4 0 0,-1 7 6,1 1 0,-2 0 0,-4 1 4,-4 0-3,-3 2 1,-3 1 6,0-2-4,0 2-8,-16 2-5,-5-2-70,-6-4-115</inkml:trace>
  <inkml:trace contextRef="#ctx0" brushRef="#br0" timeOffset="343450.4499">5495 10775 662,'0'0'41,"0"0"-36,0 0-10,0 0 10,0 0-2,0 0-3,-11-29-10,11 29-19,0 0-160,0 0-225</inkml:trace>
  <inkml:trace contextRef="#ctx0" brushRef="#br0" timeOffset="346050.2175">7043 10420 206,'0'0'98,"0"0"-68,0 0 25,0 0-3,0 0-1,0 0 1,-73-4-44,61 11 3,0 12-11,-3 5 0,0 9 6,2 6-2,2 3 6,5 7-10,2-1 13,4-2-8,0-3-5,6-9 0,10-2-4,5-8 13,3-5-9,6-4 2,1-5 6,5-9 3,4-1-6,1 0-2,-1-19 25,-1-6-20,-5-3 0,-1-3-2,-6 0-1,-8-1 1,-7 2 0,-9-1 10,-3-2 13,0-7-28,-3 1 1,-15 0-2,-1 3 0,-5 4-5,0 5 1,3 5-38,0 5-19,2 5-105,5 6-82</inkml:trace>
  <inkml:trace contextRef="#ctx0" brushRef="#br0" timeOffset="346658.0349">7467 10438 252,'0'0'131,"0"0"-8,0 0-60,0 0-4,0 0-48,0 0-11,-3 16-14,10 21 14,2 12 6,-1 2 22,-2-1-25,-2-7 22,2-4-1,-2-4-24,1-6 5,-2-5-5,3-3 0,-1-3 0,0-3 0,-3-2-17,-1-3-24,1-5-41,-2-3-78,0-2-120</inkml:trace>
  <inkml:trace contextRef="#ctx0" brushRef="#br0" timeOffset="346974.5347">7441 10466 210,'0'0'140,"0"0"-27,0 0-52,11-78-45,4 63 2,9 3-4,1 5-5,2 7 19,0 0-28,-1 5 0,-1 13 0,-3 3 2,-6 4 3,-5 0-5,-7 2 0,-2-1-8,-2-1 13,-2 1-5,-16-2 17,-1-3-12,-5-1 10,0-4-15,3-3-34,0-2-67,1-5-137,3-3-34</inkml:trace>
  <inkml:trace contextRef="#ctx0" brushRef="#br0" timeOffset="347391.2511">7729 10430 174,'0'0'160,"0"0"-86,0 0-61,0 0-13,0 0 12,0 0 43,26 81 31,-17-37-56,-5 0 25,-1-2-40,0-5-1,0-6-12,-2-6 3,1-4-5,-1-1 0,-1-5-5,0-3 3,0-5-40,0-2-91,0-4-75,0-1-85</inkml:trace>
  <inkml:trace contextRef="#ctx0" brushRef="#br0" timeOffset="347638.6622">7774 10423 326,'0'0'113,"0"0"-97,0 0-15,0 0 6,0 0-4,0 0 11,104-73-9,-74 69-2,0 2-3,0 2 0,-7 0-29,-1 0-111,-13 6-145</inkml:trace>
  <inkml:trace contextRef="#ctx0" brushRef="#br0" timeOffset="347876.9802">7850 10571 98,'0'0'164,"0"0"-84,0 0-57,0 0 8,0 0 3,0 0-27,9 5 12,12-3 25,4-2-20,-2 1-14,2 2-8,-4 3 2,-6 3-8,-2 3-20,-7 1-58,-4 4-80</inkml:trace>
  <inkml:trace contextRef="#ctx0" brushRef="#br0" timeOffset="348093.1279">7880 10793 124,'0'0'203,"0"0"-180,0 0-16,0 0 27,0 0-8,0 0 29,43 9-16,-20-9-16,2 0-5,3-4-15,-5-1-6,4 0-17,-5 1-72,3 0-55,-4 1 82</inkml:trace>
  <inkml:trace contextRef="#ctx0" brushRef="#br0" timeOffset="348462.9678">8355 10344 400,'0'0'65,"0"0"-43,0 0-18,0 0 3,0 0-3,0 0 38,-8 87 21,8-46-26,0 0-3,0-4-33,0-2 4,0-6-5,5-5 1,-1-2-9,-1 1 5,1-4-37,-1-2 12,-1-6-86,1-8-130</inkml:trace>
  <inkml:trace contextRef="#ctx0" brushRef="#br0" timeOffset="348964.678">8381 10336 352,'0'0'126,"0"0"-31,0 0-93,0 0 6,0 0-8,0 0 4,85-79 11,-53 77-14,-4 2 3,-3 0-8,-7 5 2,-4 11-5,-8 4 0,-6 4 7,0 3-8,-18 0 5,0-1 1,-6-5-44,5-4-4,2-7 35,2-6-1,3-2 16,5-2 2,1 0 14,5 0 37,-1 1 26,2-1-54,0 4-25,0 0-7,9 6 7,7 4 3,7 1 20,0 2 5,0-1-8,1 1-19,-2-2 4,-5 0-5,-1 2 0,-1 1 7,-2 0-6,-2-2-1,-5-3 0,1-2-34,-4-3-17,-1-2-114,-2-6-160</inkml:trace>
  <inkml:trace contextRef="#ctx0" brushRef="#br0" timeOffset="349613.2026">8899 10261 466,'0'0'134,"0"0"-111,0 0-18,0 0-5,0 0 0,0 0 23,0 82-14,0-45 12,-6-1-16,-3 5 3,0 0-7,0-2-1,-4-3 0,5-8 8,2-5-8,2-8 0,1-4 0,3-7 1,0-4-8,0 0-3,0 0-10,0-13 10,0-14-20,9-9-23,3-4 24,1-3-3,-2 0 30,-4 6 2,0 1 3,-2 1 23,-2 1-19,0 2 25,3 3-8,-1 7-7,-1 8 28,-1 8-14,-2 3-9,4 3-22,5 0 0,7 21-1,1 11 1,-2 4 12,-4 4 19,0 1-13,-6 0 4,0-2 3,-2-3-23,1-3 2,1-3-4,0-3 3,-2-6-3,-1-2 0,0-6 0,-3-4 0,2-1-12,-2-5-32,0-3-28,0 0-53,0 0 22,0-10-312</inkml:trace>
  <inkml:trace contextRef="#ctx0" brushRef="#br0" timeOffset="349826.2145">8872 10490 126,'0'0'205,"0"0"-194,0 0-1,0 0 62,0 0-24,91-39-6,-67 32-27,0 1-10,-6 2-5,-2 3-95,-5 1-111</inkml:trace>
  <inkml:trace contextRef="#ctx0" brushRef="#br0" timeOffset="350461.6717">9209 10230 184,'0'0'112,"0"0"-34,0 0 27,0 0-33,0 0-19,0 0-28,-1 0-24,1 1 11,9-1-9,15 0 10,7 0 16,6 0-15,6 0 6,2 0-17,1-6 5,-4-1-3,-1-2-5,-7 2-21,-7 6-24,-6 1-114,-11 0-121</inkml:trace>
  <inkml:trace contextRef="#ctx0" brushRef="#br0" timeOffset="350746.8552">9435 10220 254,'0'0'246,"0"0"-194,0 0-48,0 0 22,-2 79 34,4-46-13,5-1-21,2-1 5,-1-2-19,1-1-10,-1 1 9,-3 1-9,-1 3 0,-2 2-2,-2 1 1,0-3-4,0-6-12,0-4-37,1-8 15,4-6-74,1-6-132,6-3-72</inkml:trace>
  <inkml:trace contextRef="#ctx0" brushRef="#br0" timeOffset="351116.3395">9849 10233 274,'0'0'126,"0"0"-84,0 0-6,0 0-16,0 0 4,0 0 29,66-8-34,-47 8 10,-1 0-6,5-1-20,2-4 8,5-2-9,1-1 1,-3 1-6,-5 1-24,-8 3-70,-6 1-32,-9 2-91</inkml:trace>
  <inkml:trace contextRef="#ctx0" brushRef="#br0" timeOffset="351370.2931">9927 10230 144,'0'0'220,"0"0"-104,0 0-54,0 0-49,0 0 1,0 0 72,-1 67-54,8-44-11,-3 3-5,-1-2-14,-1 3 13,1 1-12,-3 6-2,0-3 6,0 1-2,0-4-4,0-5-1,-5 0-14,-5-5-45,0-3-131,-1-5-248</inkml:trace>
  <inkml:trace contextRef="#ctx0" brushRef="#br0" timeOffset="351586.4678">9821 10660 468,'0'0'145,"0"0"-136,0 0-3,0 0-6,0 0 2,0 0 9,86-19 15,-51 10-24,1 1 1,-2 2-3,0 0 2,-4 0-10,-1 0-8,-6 2-66,-6-1-91,-4 2-115</inkml:trace>
  <inkml:trace contextRef="#ctx0" brushRef="#br0" timeOffset="352566.8571">10633 10240 126,'0'0'132,"0"0"-82,0 0 14,0 0 14,0 0-29,0 0 18,-75-28-24,53 28-13,-2 0-24,4 0 7,-2 7-12,3 8-1,4 8 0,0 6 4,6 3 0,4 6-4,4-1 0,1 4 7,0-2 15,0-3-9,9-1-8,7-4 14,4-7-18,7-3 6,1-5-7,2-6 8,3-6-8,-1-4 1,4 0-1,3-20 11,-2-7-4,-1-8-7,-8-2 0,-7-4 8,-9 2 0,-7 0-6,-5 2 1,0 3 0,-20 1 0,-8 4-3,-4 5 0,-3 5-15,8 3 0,3 9-34,8 6-16,5 1-86,8 0-208</inkml:trace>
  <inkml:trace contextRef="#ctx0" brushRef="#br0" timeOffset="353009.0167">11030 10188 311,'0'0'155,"0"0"-60,0 0-41,0 0-13,0 0-40,0 0-2,7 27-7,-5 9 8,2 3 15,-3 2-6,-1-2-3,0-2 10,0 0-11,0-3-3,0-3-2,0 0 1,0-4-9,-1-5 7,1-7-8,0-8-40,0-7-128,3 0 13,6-12-45</inkml:trace>
  <inkml:trace contextRef="#ctx0" brushRef="#br0" timeOffset="353422.2513">11061 10212 87,'0'0'127,"0"0"-8,0 0-24,0 0-23,0 0 16,0 0-28,0-68-55,6 80-5,12 18-8,4 11 8,-1 4 5,0 1-2,0 0 23,-3-3-18,1-1 1,-1-3-9,3-4 6,0-5-6,1-8 2,-4-9 1,-2-2 8,-4-7-6,-1-4-4,1 0 7,-3 0-8,-3-10 30,0-10-8,-1-6 5,0-5 6,-2-4-33,2-2 11,-1-5-11,-1-2 8,2-3-6,-1 2-2,-1 1 0,-2 10-6,-1 6-18,0 10-6,0 8 8,0 5-39,0 5-16,0 0-230</inkml:trace>
  <inkml:trace contextRef="#ctx0" brushRef="#br0" timeOffset="354625.018">12406 10406 203,'0'0'136,"0"0"-115,0 0 2,0 0 34,0 0 12,0 0-32,33-4-3,-19-7 13,2 0-37,-1 1-1,0-2-2,6-2 0,-2-2-8,5-4 1,-3 1 0,-6 0 3,-6 4-2,-3 5 1,-5 2-1,-1 4 5,0 2-6,0 2 1,0 0 4,0 0 3,0 5-8,-5 10 0,-1 4-1,1 7-2,2 0 3,3 1 0,0-1 2,0-1 10,0-2-8,6-5-4,6-5 0,-2-4 4,1-3-4,2-5 0,2-1 2,6 0 10,1-16-6,1-5-6,-1-3 0,-6 0 6,-2 1-6,-5 4 0,0 1 2,-3 4 3,-5 5-3,1 1-2,-2 4 7,0 1-3,0 2 8,1 1-11,4 0 0,4 0-2,7 4-9,1 8 10,4 0 0,-2 2 5,-3-2-7,1 0 2,-5 1 0,-5-1 1,-1 0 4,-5 2-5,-1 3 0,-1-1 5,-17 0-5,-1-2 0,-1-2-20,1-4-1,2-6-57,0-2-116,-4 0-100</inkml:trace>
  <inkml:trace contextRef="#ctx0" brushRef="#br0" timeOffset="354878.9409">12676 10139 493,'0'0'104,"0"0"-79,0 0-11,0 0-11,0 0-3,0 0 0,-26-15-57,26 9-212</inkml:trace>
  <inkml:trace contextRef="#ctx0" brushRef="#br0" timeOffset="355812.4234">14115 9997 126,'0'0'88,"0"0"-9,0 0-23,0 0-11,0 0-26,0 0-3,28 0 53,-5-5-23,3 0-15,1-1 10,4 2-22,4-4 6,-2 2-18,-2-1-1,-3-1-5,-4 2-1,-3 3-16,-1 2-31,-7 1-96,-3 0-38</inkml:trace>
  <inkml:trace contextRef="#ctx0" brushRef="#br0" timeOffset="356112.8874">14276 9962 128,'0'0'159,"0"0"-46,0 0-4,0 0-12,0 0-86,0 0-11,-6 39 5,6-3 22,0 8 19,0-1-22,2 0-11,2-4-7,-1-3 1,-3-3-7,0-6 0,0-1 0,0-5 0,0-2 0,0-1-15,-7-4-31,1-4-75,-2-4-102,0-2-49</inkml:trace>
  <inkml:trace contextRef="#ctx0" brushRef="#br0" timeOffset="356329.0576">14176 10413 105,'0'0'237,"0"0"-157,0 0-66,0 0 23,0 0-7,0 0 34,64-4-14,-25 2-26,3-2 6,1 1-28,0 0-1,-5-1-1,-6 3-3,-3 0-32,-6 1-88,-4-2-92</inkml:trace>
  <inkml:trace contextRef="#ctx0" brushRef="#br0" timeOffset="356799.1413">14853 10002 318,'0'0'95,"0"0"-38,0 0-7,0 0-17,0 0 18,0 0-51,-3 11 2,6 20-2,5 8 26,-5 4 16,-3 1-12,0-5-24,0-5 18,0-4-24,0-3 3,0-4-3,0-2 3,0-4-6,0-7-11,0-1-40,0-3-36,7-6-70,2 0-5,0-4-89</inkml:trace>
  <inkml:trace contextRef="#ctx0" brushRef="#br0" timeOffset="357277.8581">14912 10001 194,'0'0'87,"0"0"-11,11-83-19,0 62-9,1 3 18,4 6-27,1 3-2,2 4 2,3 5-31,4 0 10,-1 5-13,-1 15 0,-3 4-9,-11 5 4,-5 2 0,-5 0 7,-3 2-4,-15-1-3,-9-5 4,-3-1-1,0-6-6,2-6-6,1-4 6,8-5-2,5-5 3,8 0 2,3 0 7,3 0-7,0 0 23,0 0-11,0 2-10,5 4-2,10 4-7,10 6 7,2-1 5,-2 1-3,1 1 17,-5-2-16,0 1-1,-4 0 1,-3 0 2,0-1-10,-4 0 0,-3-1-29,4-1 9,-1-1-15,1-1-8,-1-7-80,0-4-101</inkml:trace>
  <inkml:trace contextRef="#ctx0" brushRef="#br0" timeOffset="357660.715">15390 9989 369,'0'0'163,"0"0"-77,0 0-86,0 0 0,0 0 0,0 0 25,0 102 9,0-70-22,0-2-5,2-2-7,2-2 8,1-3-10,-1-2 2,-1-2 0,2 0-2,-1-4-23,-1-5 14,2-2-36,-2-5-111,3-3-34,-2 0-75</inkml:trace>
  <inkml:trace contextRef="#ctx0" brushRef="#br0" timeOffset="358149.962">15429 9980 37,'0'0'297,"0"0"-205,0-83-10,8 62 4,6 5-58,3 5-5,2 2-2,5 4-17,3 5 11,-3 0-15,3 2 3,-6 17-9,-9 6 4,-6 4 2,-6 3 0,-2 2 13,-16-3-11,-6-2-2,-5-2 0,-1-7-8,0-6-8,6-5 16,9-4 0,3-5 0,6 0 1,3 0 2,0 0 8,3 0 20,0 0-11,0 0-7,0 0-13,11 2-13,10 6 13,5 7 0,4 1 3,-3 2 13,4 0-12,-4-2-4,0 4 0,-3-1 3,-3 1-5,-5-1 2,-4-2 0,-1-2-3,-4-1 7,-4-4-8,-2-4-8,1-1-37,-2-5 0,0 0-86,0 0 65,-2 0-185</inkml:trace>
  <inkml:trace contextRef="#ctx0" brushRef="#br0" timeOffset="359020.1155">16035 9966 198,'0'0'111,"0"0"-50,0 0 9,0 0 18,0 0-53,0 0-11,-3 26-9,3 3 34,0 2-8,0 4-30,1-1 9,1 1-3,1-3-10,-3-4 6,0-2-13,1-4 1,-1-2 2,2 0 1,-1-2-4,1-4 0,-1 0-45,-1-6 0,2-4-41,-1-4-60,1 0-71</inkml:trace>
  <inkml:trace contextRef="#ctx0" brushRef="#br0" timeOffset="359320.7946">16099 9959 218,'0'0'163,"0"0"-65,0 0-33,0 0 1,0 0-18,0 0-14,51-51-27,-20 46-3,2 4 18,3-1-20,-4 2 0,0 0-2,-2 0 2,-1 0-4,-6 5-1,-2 2-35,-9 4-26,-5-1-84,-7 2-80</inkml:trace>
  <inkml:trace contextRef="#ctx0" brushRef="#br0" timeOffset="359552.176">16136 10127 28,'0'0'317,"0"0"-270,0 0-35,0 0 56,0 0-2,0 0 7,69 4-18,-38-11-52,1 4 1,-10 3-4,-8 0-13,-6 0-25,-8 14-84,0 4-89</inkml:trace>
  <inkml:trace contextRef="#ctx0" brushRef="#br0" timeOffset="359790.4824">16099 10368 113,'0'0'55,"0"0"46,0 0 7,0 0-3,88 2-40,-55-11-4,0 0-26,-2 1-16,-4 4 3,-6-1-20,-3 5-2,-2 0 0,1 0-11,-2 0-33,-2 0-101,-1 0-83</inkml:trace>
  <inkml:trace contextRef="#ctx0" brushRef="#br0" timeOffset="360470.1409">16654 9979 168,'0'0'155,"0"0"-50,0 0-5,0 0-22,0 0-25,0 0-50,11-5-1,-1 23-2,8 9 1,1 6 9,-2 0 14,4 0-24,-3-2 11,-1-2-11,1-1 5,-1-4-3,-1-2-1,-1-4-1,0-1 0,-2-5 3,2-1-3,0-7 0,0-1 1,2-3 1,-3 0-2,1 0 3,-2-3 2,-2-6 3,-3-5-7,-2-1 0,-2-4 4,0-5 3,-2-3-1,-2-5 0,0-1 1,0-4-5,1 0-3,-1-2 0,2 4-1,-2 4-5,1 7 6,-1 7-4,0 6 0,0 6-21,0 3-11,0-1-37,2 3-135,3 0-147</inkml:trace>
  <inkml:trace contextRef="#ctx0" brushRef="#br0" timeOffset="361009.1644">17330 9908 103,'0'0'164,"0"0"-49,0 0-12,0 0-1,0 0-51,0 0-26,0 33-25,0 5 16,-3 4 30,1 1-31,2-4 6,0-3-21,0-2 14,0-8-14,0-3 0,0-3 0,0-5 2,0-3-2,0-3-5,0-1-22,0-5-26,0-3-31,2 0-123,1-8-100</inkml:trace>
  <inkml:trace contextRef="#ctx0" brushRef="#br0" timeOffset="361287.6524">17345 9990 370,'0'0'135,"0"0"-59,0 0-55,0 0 15,0 0-10,0 0-10,88-77-3,-58 69-9,1 2-4,-4 4 0,-3 2 0,-3 0-4,0 0 4,-2 0-5,-4 6-4,-3 1-93,-5 4-67,-7-1-95</inkml:trace>
  <inkml:trace contextRef="#ctx0" brushRef="#br0" timeOffset="361541.5883">17351 10113 54,'0'0'82,"0"0"-75,0 0 63,0 0 48,0 0-28,0 0-30,94 8 5,-67-6-11,-3-2-37,-2 1-12,-2 1 0,-1-1-5,-3 3-2,-5-1-36,-7 2-94,-4 1-101</inkml:trace>
  <inkml:trace contextRef="#ctx0" brushRef="#br0" timeOffset="361773.3755">17367 10294 49,'0'0'250,"0"0"-244,0 0 54,0 0 50,0 0-33,93 0-28,-65-3-14,-1 1-18,-2 0-17,-4 1 11,-3 1-10,-3 0-1,0 0 0,-3 0-22,3 0-8,-2 0-62,-1 0-127,0 0-38</inkml:trace>
  <inkml:trace contextRef="#ctx0" brushRef="#br0" timeOffset="362597.2186">17931 9969 128,'0'0'141,"0"0"-18,0 0-16,0 0-6,0 0-95,0 0-4,6 42 22,-3-10 11,-2 1 0,1 2-6,-2 1-8,0-2 0,0-2-14,0-5-7,0-4 0,0-2 1,0-3-2,0-3 2,1-3-1,-1-5 0,0-2-41,0-3-13,0-2-71,2 0-118</inkml:trace>
  <inkml:trace contextRef="#ctx0" brushRef="#br0" timeOffset="363076.4149">17966 9990 142,'0'0'47,"0"0"-13,28-81 9,-12 61 50,-1 7-18,0 1-15,3 4 7,3 4-29,6 2-13,-1 2-6,1 0-18,-4 10-2,-5 4 1,-5 6-7,-6 3 2,-7 2 9,0 4-8,-20-2 0,-12-2-37,-5-5 2,-3-2 10,4-6 13,6-3 13,12-4 6,7-4-3,6-1 7,3 0-3,2 0 48,0 0-31,0 5-21,15 1 0,15 4 2,9 1 34,1 0-5,-1-1-24,-2 4 10,-4 1-14,-2-2 1,-1 5 4,-3-1-6,-3-2-2,-5 1 0,-3-1-4,-2-1-10,-3-1-37,0 0-54,-1-5-103</inkml:trace>
  <inkml:trace contextRef="#ctx0" brushRef="#br0" timeOffset="363646.559">18837 9947 250,'0'0'71,"0"0"-2,0 0-27,-91-68 31,68 56 11,4 5-56,6 2 11,2 2-31,5 3 7,5 0-15,-2 0 1,1 14-2,2 7-4,0 4 5,0 5-4,12 4 6,5 0-3,5-1 1,0 0-2,2-1-3,2-5 5,-4-3 0,-4-2 1,-2-4 3,-8-1-4,-5 0 0,-3-3 1,0-1 11,-18 0 2,-8 0 0,-2-3-5,0-2-3,1-2-6,2-4 0,5 0-9,1-2 7,2 0-18,2 0 3,3 0 10,1 0-61,3 0-48,-1 0-61,-1 0-116</inkml:trace>
  <inkml:trace contextRef="#ctx0" brushRef="#br0" timeOffset="364184.5834">19068 9924 93,'0'0'239,"0"0"-156,0 0 17,0 0-13,0 0-34,0 0-19,-9-7-22,9 7-10,0 0-2,17 0-6,6 1 6,7 2 0,3-1 4,3-2 3,2 0-4,-5 0-6,-1 0-1,-7 0-42,-8 0-31,-8 0-90,-8 0-110</inkml:trace>
  <inkml:trace contextRef="#ctx0" brushRef="#br0" timeOffset="364464.2783">19145 9938 39,'0'0'180,"0"0"-59,0 0-55,0 0-24,0 0 6,0 0 32,-25 83-17,22-53-28,2 1 6,-1 0-25,2-3-13,0-4 8,0 0-7,0-1-4,0-4 0,0-1 1,0-1-4,0 1 3,0 0-28,-7-2 27,-1-3-54,-1-3-77,-5-2-23,-1-3-99</inkml:trace>
  <inkml:trace contextRef="#ctx0" brushRef="#br0" timeOffset="364680.4323">18995 10365 11,'0'0'194,"0"0"-47,0 0-80,0 0-62,0 0 1,0 0 34,39 6 18,-12-4-1,2-2-24,3 0-29,-1 0 11,0 0-14,1-2 2,-1-2-3,-1-1-16,-5 2-62,-4 0-28,-3 1-53,-7 0-54</inkml:trace>
  <inkml:trace contextRef="#ctx0" brushRef="#br0" timeOffset="366553.1106">19772 9945 224,'0'0'85,"0"0"20,0 0-28,0 0-10,0 0-10,0 0-57,0 14 2,2 13 6,2 6 17,1 3-2,0 3-11,-2-1-8,1-2 15,-1-3-13,0-4-6,0-2 0,0-3 5,-2-3-8,1-3 3,-1-3-24,-1-1-18,2-7-115,-1-4-70</inkml:trace>
  <inkml:trace contextRef="#ctx0" brushRef="#br0" timeOffset="367201.4935">19824 9976 252,'0'0'93,"0"0"1,0 0-40,0 0 14,-1-88-6,8 74-41,9 1 12,3-1-31,5 4 6,2 4-5,3 4 6,-2 2-7,1 3-2,-1 14 0,-5 7-5,-4 3 8,-7 3-3,-8 0 0,-3 0 3,-2-1-12,-17-2 18,-5-3-8,-3-3 4,-1-6-5,1-1 10,4-7-10,7-2 1,3-5 7,7 0-5,3 0 5,3 0 0,0-5-6,0-2-4,10 1 0,9 3-1,5 3 0,2 0 3,1 4 0,0 13-2,-1 3-2,-2 1 4,-2 0 0,-4 0 0,-4 0-7,-7 0 7,-5-2 0,-2 1-3,0-2 6,-16 0-3,-6-3 0,-3 0 4,-3-4-3,1-4 2,0-4 1,2-3-4,2 0-10,2-8-2,2-3-14,6-3-13,-1 2-24,8 0-55,3 1-95</inkml:trace>
  <inkml:trace contextRef="#ctx0" brushRef="#br0" timeOffset="367671.6091">20406 9903 289,'0'0'86,"0"0"34,0 0-49,0 0-1,0 0-29,0 0-30,-7-12-11,7 21 0,0 18 0,0 12 9,0 6 1,0 2 12,0-3-10,0-5-5,0-6 6,0-5-13,0-3 2,0-5-4,6-6 8,1 0-6,4-3 0,2-4 2,4-3-3,9-4 8,9 0-7,9 0 3,1-4 7,0-5-20,-5 1 8,-8 4-42,-9 1-3,-6 3-197,-6 0-135</inkml:trace>
  <inkml:trace contextRef="#ctx0" brushRef="#br0" timeOffset="368188.6004">20989 9867 325,'0'0'122,"0"0"-18,0 0-16,0 0-39,0 0-37,0 0-12,-7 42 0,7-3 17,0 2 3,0-1-1,0-4-7,0-1-4,0-6-6,0-3-2,0-4 1,0-2-1,0-4 0,0-4 0,3-3 0,3-1-30,-1-5-23,-1-3-33,5 0-90,3-2 13</inkml:trace>
  <inkml:trace contextRef="#ctx0" brushRef="#br0" timeOffset="368458.1966">21044 9849 193,'0'0'113,"0"0"-50,0 0 1,0 0-4,62-77-17,-36 71 10,0 2-34,4 4 0,1 0-5,2 0-10,-1 0-5,-4 1 1,-4 8-7,-9 3-3,-7 3-88,-8 2-25,0 1-36,-11 1-88</inkml:trace>
  <inkml:trace contextRef="#ctx0" brushRef="#br0" timeOffset="368680.5028">21096 10029 149,'0'0'76,"0"0"-15,0 0 29,0 0 2,0 0-19,89 10-38,-55-10-8,-5 0-24,-5 0 0,-11 0-3,-5 8-21,-8 6-67,0 3-62,-14 2-74</inkml:trace>
  <inkml:trace contextRef="#ctx0" brushRef="#br0" timeOffset="368912.177">21072 10264 95,'0'0'85,"0"0"-40,0 0 42,0 0 34,0 0-25,98 9-24,-58-12-38,1-4-10,-2 2-12,-3 2-6,-5 2-4,-6 1-2,-6 0-9,-5 0-16,-5 0-127,-8 0-73</inkml:trace>
  <inkml:trace contextRef="#ctx0" brushRef="#br0" timeOffset="370963.6386">22723 10040 148,'0'0'57,"0"0"9,0 0-26,0 0 14,0 0 27,0 0-38,-82-74 17,73 68-35,-1 2-13,1 2 20,0 2-26,-3 0-5,-3 0-1,-6 8 4,0 9-5,-3 2 1,1 4 0,0 0-1,5 2 1,4-3 0,3 2 0,3-1 0,7-2-2,1 0 2,0-2-2,0 0 2,3-4 0,6-1 0,0-6 1,3-2 3,0-3-8,3-3 4,1 0 0,6 0 18,2-6-16,1-9 0,1-4 10,-2-4-11,-2 3 2,-5 1-3,-5 1 4,-5 3 1,-4 0-4,-1 4 0,-2 2 5,0 5 1,0 1 3,0 1 9,0 2-9,0 0 3,0 0-13,0 3-8,0 13 4,0 6 0,0-3 4,4 3 0,5-8-3,-2 0 1,3-3 2,1-4 0,0-1-1,4-6 3,3 0-5,2 0 3,2-9-20,1-7 19,1-4-20,-3 1 6,-1-1 14,-4 5-13,-3 1 13,2 4 0,-6 4 1,-1 3-3,1 3 3,-2 0 0,0 0-3,1 6-11,-2 5 14,1 2 0,-4 1 3,0-1 9,-3 2-12,2-1 1,-2 1 4,0-4 1,0 0-6,0-3 0,0-4 0,0-4 0,0 0 3,3 0-3,1-2 16,5-17-13,8-8-3,5-5 0,1 1-12,-1 3 9,-1 9-6,-9 4 9,-1 8 0,0 2 7,-2 5-12,6 0 5,-2 2-5,-1 8 0,2 5 5,-5 0 0,2 2 0,0 2 3,1-2-6,7-2 3,0-3-9,1-1-35,4-4-86,1-3-75</inkml:trace>
  <inkml:trace contextRef="#ctx0" brushRef="#br0" timeOffset="371565.2158">23638 10039 49,'0'0'140,"0"0"-22,0 0-5,0 0-55,0 0-7,-85 5-26,69 14 14,3-1 6,2 3-45,3-2 8,5-1-8,2-1 0,1-2-9,0-5 9,0 0 0,9-4-2,5-2 4,3-4-4,2 0-4,-1 0-16,-3-2 16,0-8 6,-2-3 1,0-4 14,-2-4-9,-3-4-5,1-5 3,-2-2 0,-2-6 14,-1 1-1,-4-4 0,0 0 16,0 5-9,-1 3 8,-11 4 6,3 6-28,1 7 16,4 7-12,1 5-6,1 2 12,2 2-20,0 12-11,0 26-10,0 13 20,0 8 1,8-1 0,2-5 0,4-8-1,-1-7 3,3-7-2,1-6 0,2-6-6,2-6-1,3-3-20,0-6-19,1-4 22,-4 0-107,0-7-238</inkml:trace>
  <inkml:trace contextRef="#ctx0" brushRef="#br0" timeOffset="382145.1859">24972 10036 263,'0'0'146,"0"0"-73,0 0-41,0 0-8,0 0 10,0 0-2,0 0-30,7 0 5,-2 0-5,1 0-2,4 1 21,2-1-18,4 0 8,4 0 1,2 0-4,2 0-8,0-8 0,-3-3 3,-2-3-9,-4-3 6,-5-1 0,-2-2-2,-3-1-4,-2-1 6,-3-2 0,0-2 4,0-1-5,0 0 2,0 0-1,0 0 0,-5 1 6,0 4-6,1 2 0,1 5 0,-3 5 6,5 4-6,-1 3 7,2 1 17,-1 2-23,1 0 0,0 0-1,0 0-12,0 0 12,0 15-16,0 13 16,0 11-1,0 7 7,4 6-6,0-2 3,-1-3-1,-1-6 15,-2-6-13,0-6 3,0-3-7,0-5 7,0-3-7,0-5 0,0-3 0,0-3-2,0-4 4,0-1-2,0-1 4,0-1 0,0 0 8,0 0-9,-3-3 1,0-6-6,0-2 2,3-3 0,0 0-1,0-5-26,12-1 23,3-1-13,1 0-3,1 5 19,-2 3-20,-3 5 19,-1 3 2,2 1-9,-1 4 2,2 0 7,1 2 0,2 13-7,-4 5 1,0-1 6,0 2 0,-3-3-1,0-2-2,-2-1 3,1-5 0,1 1-2,-1-4 4,3-4-2,3 0 0,2-3 4,6 0-4,3-1 1,4-11 1,-4-2 4,-2-4 1,-6 0-7,-3-2 0,-7-1 5,-4 2-5,-4-1 0,0 3 0,0 3 2,-4 2 11,-6 4-13,2 2 0,-1 5 11,3 1 0,0 0-11,0 5 2,-2 13-6,2 5-1,3 2 5,3-3-2,0-2 0,0-4-1,2-1 4,8-4-1,2-4 0,2-1 1,3-3-2,6-3-7,4 0 7,1 0-14,1-6 15,-4-6-7,-1-3-1,-5-2 5,1 1 3,-4 3 0,-6 2 3,-4 3-1,-1 6 20,-5-1 16,1 3-1,1 0-37,4 0-4,1 0-13,2 7 17,2 3-1,-3 2 1,0 1 0,-5-2 1,0 2 5,-1-3-7,-1-1 1,2-1 0,-3-2 1,0 0 2,0-2-3,0-1 1,0-1 2,0-1-3,0-1 0,0 0 2,0 0 13,0 0-3,3-4 11,3-13-17,1-4-5,5-6-1,6-2 0,3 1-8,-3 5 4,0 5 0,-5 6 1,2 5-2,-4 2-1,-1 5 2,0 0 1,-2 2-17,0 13 17,1 1 2,-1 2 1,-2 0 2,2-3 2,1 1-6,3-3 2,1-3 0,3 0 3,1-3-1,1-3 3,1-1-3,-1-3 1,3 0-6,1 0 3,-2 0 0,1 0-1,-5-10 2,2-2-1,-4-3 0,2-5 2,-1 2-3,0-1 1,-3 2 0,-2 4-1,-6 2 1,-2 2 0,-1 2 1,-1 0 3,0 2-6,0 2 2,0 0-1,0 3-6,-7 0 7,-3 0 0,1 3-2,-2 13-9,1 7 11,2 2-6,2 1 6,3-2-3,3-3 3,0-4 0,2-3-3,13-1 0,4-6 3,5-2 1,1-4-1,3-1 10,0 0-4,2 0-6,-2-6 0,0-7 6,-4-4-6,-2-1 0,-4-3 1,-4-1 5,-5-1 3,-5 1-9,-4 4 0,0 5 7,0 2 21,0 7 1,-1 4 13,-2 0-4,3 0-38,0 11-14,0 10 4,0 6 6,0 1-2,0 1 6,4-4 0,12-2-2,3-7 3,3-2-2,6-6-1,2-4-64,1-4 25,-1 0-52,-5 0-239</inkml:trace>
  <inkml:trace contextRef="#ctx0" brushRef="#br0" timeOffset="383441.8103">27853 9879 255,'0'0'73,"0"0"-26,0 0-35,0 0 36,0 0-5,0 0-5,73-53 4,-57 52-12,4 1-10,-1 0-18,2 12 5,-2 7-7,-1 4 6,-3 0-5,-4-1 14,-3-2-13,-5-2 0,0-1-2,-1-4 5,-2-1-5,0-3 0,0-1 0,0-3 10,-2-2-1,-1-1-9,2-2 7,-1 0-2,2 0 11,0-3-3,0-12-13,0-6 3,9-6-3,8-2-1,4 2 0,2 2-4,0 4 0,-2 4 5,-5 5 0,-2 4-2,-7 6 5,0 0-3,3 2 0,-1 0-19,4 15 13,0 4 2,4 6 4,-7-3-4,2 1 7,0-2-3,-3-3 0,2-2 1,-1-4-2,0-4 1,0-2 0,1-3 3,1-3 1,4 0-4,4 0 0,4-13-4,0-4 3,-1 0 0,-4-1 1,-5 1 2,-2 1 3,-1 0-5,-2 2 0,-5 2 2,-1 5-7,-3 0 7,0 4-2,0 0 0,0 3-4,0 0 1,0 0-14,0 6-56,0 12-22,-3 2-11,0-1-86</inkml:trace>
  <inkml:trace contextRef="#ctx0" brushRef="#br0" timeOffset="384397.7371">28692 9820 151,'0'0'63,"0"0"-14,0 0-12,0 0 5,0 0 37,-91 20-24,75 0-16,3 1 28,1 1-35,3 1-1,4-2-30,1 0 2,4-3 10,0 0-13,0-3 1,0-1 6,4-3-5,5 0-2,3-3 0,0-4 1,2 1 4,2-4-5,-1-1 0,3 0 4,1 0-4,-4-1-7,3-10 1,-6-3-7,-1 0 12,-4-3-3,-3-1 4,-1-1 0,-3 0 4,0 1-4,0 2 0,-1 0 1,-10 3 0,-2 3 1,1 1-2,0 2 1,3 6 4,6-1-5,2 2 0,1 0-8,0 0 7,0 0-26,3 0 15,7 3 11,6 2 1,1-2 0,1 0 0,3-3 4,-3 2 1,3-2-2,-2 0-3,-3 0 0,1 0-5,-2 0-4,-1-3 4,-3-11 5,1-4 11,1-5-8,-2-5-1,0-4 9,-3-4-9,-3-3 24,-2 0-10,-3 3-2,0-1 31,0 6-32,0 2 8,-5 7 9,2 4-24,2 8 13,-1 6-17,2 4 3,0 0-5,0 26-11,0 18 6,0 14 3,0 8 4,0-1 0,2-6 3,4-10-3,3-7 3,4-8-1,2-7-4,3-6 0,3-6-13,3-6 13,3-5-31,1-4 3,-1 0-21,-6-7-101,-5-8-284</inkml:trace>
  <inkml:trace contextRef="#ctx0" brushRef="#br0" timeOffset="384729.4091">28676 9660 179,'0'0'56,"0"0"3,0 0 54,0 0-15,102 9-41,-56-9-15,4 0-9,1 0-20,0 0-13,-8 0 9,-1-2-9,-9 2-6,-9 0-29,-3 0-80,-5 0-19,-4 0-57</inkml:trace>
  <inkml:trace contextRef="#ctx0" brushRef="#br0" timeOffset="386934.4702">29943 9753 212,'0'0'116,"0"0"-35,0 0-15,0 0 20,0 0-33,0 0-36,-5-2-10,4 2-7,1 0 0,0 0-1,0 12 0,0 3 1,0 0 0,0 2 1,0 1 13,0 0-8,0-3-3,0 0-3,6-2 6,3 0-8,-2-5 2,2 2 0,0-4 2,1-2-1,1-1-1,1-3 0,4 0 4,4 0 6,1 0-9,1-6 4,-1-4-2,-5-2 3,-2-4-6,-4 0 0,-1-2 6,-3 1-2,0-1 0,-5 3-3,-1 2 2,0 2 0,0 3-4,0 6 1,0-1 0,0 3 11,0 0-8,0 0-1,0 0-2,0 1-13,0 16 3,0 2 9,0 2 1,2-1 0,3-3 0,2-6 0,2 2-1,1-4 4,1-2-3,2 0 0,-2-2-1,1 0-6,1-2 5,-1-3-2,3 0 1,0 0-15,3 0 5,-2-5 1,0-7-1,0-5 11,-3 1 2,0-2 0,1 3 1,-5 3 2,0 0-3,1 3 2,0 1 1,0 3 6,-3 5-6,3 0 0,-1 0-3,0 11 3,2 6-3,-7 1 0,1 2 2,-2-2 5,-3 0-6,0-2 1,0-2-2,0-2 3,0-5-3,0-1 0,0-4 2,0-1-1,0-1 3,0 0-3,0 0 16,3-10-17,4-10 0,2-2-12,3 1 3,2 3 6,-1 1-2,1 6 5,-4 2 0,-3 5 2,-1 1-4,-4 3 2,7 0-9,2 0 9,2 3-15,6 7 15,-6 4 0,1 0 0,-4 0-3,-2 0 3,2 0 0,4-3-1,3 0 2,5-5-1,0-1 0,-2-4 4,-1-1-6,0 0 2,-4 0 0,-5-1 2,-2-7 1,-5-4-3,0-3 19,0-3-17,0-3 24,2-2-25,-2 2 1,2 2 9,0 2-7,-1 7-4,-2 4 0,1 3-1,-2 3-9,1 0 10,2 9-12,2 10 4,0 7 13,-2 0-5,1-2 0,3-2 0,5-2-2,3-4 2,8-1 0,-2-6 2,2-4 2,-3-2-4,0-3 0,0 0 7,-1-7-6,-1-9 1,-4-4 2,1-6 12,-1-8-13,1-5 13,-2-6-12,1-3 5,-5 0 12,-2 0-13,-1 1 16,-4 6 1,-1 5-16,-1 8 1,-1 5-1,0 10-7,0 6 33,0 6-21,0 1-14,0 21 0,0 18-29,0 15 29,-1 8 0,-3 0 0,4-7-5,0-5 5,0-9 0,10-8-2,4-6 1,0-6 0,1-7-14,0-7-26,1-5 24,7-2-35,2 0-31,0-8-141,-4-7-212</inkml:trace>
  <inkml:trace contextRef="#ctx0" brushRef="#br0" timeOffset="387304.3057">31000 9711 168,'0'0'290,"0"0"-151,0 0-123,0 0-4,0 0 4,0 0-9,60 0 32,-16 0-19,8 0-10,-4 0-5,-1-3 2,-5 0-7,-4-1 0,-4 1-3,-4 0 1,-5-1-15,-6 0-25,-7-1-41,-3-1-97,-8 0 21,-1-2-67</inkml:trace>
  <inkml:trace contextRef="#ctx0" brushRef="#br0" timeOffset="387573.0101">30796 9574 473,'0'0'169,"0"0"-102,0 0-60,0 0 3,0 0-10,0 0-12,0-5-21,0 5-162,5 0-232</inkml:trace>
  <inkml:trace contextRef="#ctx0" brushRef="#br0" timeOffset="389540.7965">31854 9755 186,'0'0'101,"0"0"-25,0 0-75,0 0 14,0 0 10,0 0-6,-52-47 16,35 45-27,2 2-7,-1 0 2,1 0 2,2 0 0,-1 0-5,-2 7 0,4 6 0,-1 1 0,2 6 3,4 1 17,0 0-17,6-1 11,1 0-14,0-2 2,3-2 12,8-3-10,-2 0-2,5-5 3,0-1 2,5-3-7,3-1 0,0-3 7,4 0 4,-2 0-9,0-4-1,-10-7 3,-5-2 0,-4-2-2,-3-3-1,1 2 6,-3 4-3,0 2-2,0 2 34,0 5-12,0 2-21,0 1 6,0 0-9,0 0-15,0 3 14,0 10-6,7 3 7,-1-1 0,6-2-2,2-1 0,-4-1 2,8-4 0,-1 0-6,0-2 6,4 0-10,-6-5-5,5 0-24,-4 0 25,3 0-15,1-7-6,-5-7 31,-1-4 8,-1-3-1,-4-2 6,-3-3-5,-5-1 31,-1 1-5,0 1-28,-3 3 19,-7 2-21,-3 5 4,2 1 14,0 4-17,2 4 17,4 1-16,2 2 0,1 3 27,2 0-25,0 0-4,0 0 0,0 0-18,0 0 15,0 0-12,3 0 15,12 6-11,3 2 18,3 0-7,1 3 0,0 0 5,-1-1-9,2 1 4,-3 2 0,-1 3-3,0 2 4,-6 0-1,-1 0 0,-1 0 0,-5-2 0,-2 2 0,2-3 0,-3-1 0,0-3 2,0-2-2,1-4 0,1-1 3,0-1-9,3-2 6,0-1-7,4 0 6,6-1-16,4-14 12,-3-1 3,-2 3-23,-7 3 22,-5 3 1,-4 1 2,-1 0 8,0 2 2,0-1 0,0 4 32,0 1-21,0 0 3,0 0-24,0 0 0,0 0-3,0 0-11,3 4 9,6 7 4,2 1-5,2-2 5,3 0 1,-2 0 0,1-2-1,-2-2-7,2-2-8,0-4-5,0 0 0,-2 0 16,1 0 3,-4-9 2,-4-5 12,-1-1-9,-4-3 11,1 3 15,-2 0-10,0 4 3,0 6-6,0 3 28,0 2-1,0 0-43,0 0-1,0 11-10,0 13 4,-2 9 2,-2 4 6,2 4-1,-1 2 11,0 0-10,0-1 9,-6 1-3,-4-2-6,-1-2 16,-5 1-16,-2-6 5,2-2-4,-4-5 3,1-8-5,2-2 0,4-6 0,4-8 8,4-3-7,2 0 7,4-3 10,2-17-16,0-9-4,19-7-8,11-3-7,4-2 15,4 7-19,-4 4-2,-2 4 1,-4 5-25,-3 3-18,-1 5-96,-7 3-164</inkml:trace>
  <inkml:trace contextRef="#ctx0" brushRef="#br0" timeOffset="389794.67">33028 10004 597,'0'0'172,"0"0"-95,0 0-60,0 0-8,0 0-7,0 0-4,3-9-33,-3 9-52,0 0-68</inkml:trace>
  <inkml:trace contextRef="#ctx0" brushRef="#br0" timeOffset="392131.7715">2728 12552 120,'0'0'85,"0"0"-14,0 0 8,0 0 0,0 0-27,0 0-27,15-43 6,-10 33-13,-2 4 10,0 1 7,4-2-21,1 0 4,4-2-16,2-2 6,0 3-4,8 0-4,2 2 0,0 3-2,5 3-1,-1 0 2,-1 4-7,-5 10-9,-3 4 14,-10 2-4,-7 4 4,-2 4 2,-5 2 2,-14-1 11,1-5-10,0-4 7,2-7-6,8-4-3,2-4 4,5-4 3,1-1-4,0 0-4,0 0 1,0 0 0,3 0-6,6-1 10,9-2-4,5 3 0,6 0-6,-2 0 3,5 10 0,-4 5-1,0 2-1,-3 1 5,-1 0 0,-5 3-3,-8-2-6,-8 2 7,-3 5-1,-6 1 3,-21 2 21,-4 0-18,-10-6 11,0-4 8,-1-7-17,0-6 15,-1-6-15,4 0-2,3 0 2,5-3-5,7-8-16,2-4-12,5-1-65,4-2-40,5-3-63</inkml:trace>
  <inkml:trace contextRef="#ctx0" brushRef="#br0" timeOffset="392849.0758">2957 12225 394,'0'0'64,"0"0"-44,-99-7 7,68 7-17,1 0 69,5 0-24,4 3-12,1 3-24,-5 8-14,-2 8-5,-6 10 0,-1 11-7,-2 10 2,5 9 5,1 6 0,3 4 3,8 2 2,5-1-5,8 0 0,6 0-6,0 1 4,3 3 2,15-5 0,8-4 0,8-6 4,5-11-4,10-7 0,3-12 0,5-7 0,10-14 0,11-11 2,10 0 0,3-10 1,-2-11-6,-4-6 1,-1-6-5,-4-6 7,-2-8 3,-13-4-2,-12-2 1,-10-2 1,-12-1-3,-17-1 2,-8 1 0,-6 0 9,-3 0-1,-20 1 0,-10-3 14,-8 1-7,-7 0-5,-3 2-11,-2 3 14,2 4-20,-1 7 5,1 10-6,3 7 5,-1 12-30,-3 9-6,-2 3-10,-4 15-45,0 15-124,1 2-161</inkml:trace>
  <inkml:trace contextRef="#ctx0" brushRef="#br0" timeOffset="411129.3206">5211 12462 23,'0'0'159,"0"0"-86,0 0-32,0 0 7,0 0 6,0 0-29,0 0 5,0 0 3,0 0 1,-3 48 18,0-28-15,3 2-21,0 5 8,0 5-23,0 1 9,0 2-8,0-1 3,3 1-2,3-1-1,-3 1-1,1-3 4,-2-2-4,1-3-1,-2-3 0,-1-4 1,0-4-9,0-3 8,0-6-33,0-4-43,0-3-63,0 0-92</inkml:trace>
  <inkml:trace contextRef="#ctx0" brushRef="#br0" timeOffset="411614.8967">5153 12394 118,'0'0'118,"0"0"-62,0 0 2,0 0-5,0 0 6,0 0-3,10-84-21,2 75-25,3 3 10,0 5-18,9 1 0,1 0 0,1 13 1,2 8 6,-1 2-9,-6 1 5,-6-1-7,-5 2 2,-7-1 0,-3 1 2,0 1 1,-19 1 13,-8-1-10,-1-2-1,-1-5 4,5-4-9,3-4 0,6-5-24,2-3-37,4-3-76,0 0-83</inkml:trace>
  <inkml:trace contextRef="#ctx0" brushRef="#br0" timeOffset="412194.1623">5492 12465 281,'0'0'182,"0"0"-113,0 0-2,0 0-46,0 0-21,0 0-6,-5 48 6,8-9 31,6 2 16,-5-2-45,2-2 13,-1-3-12,-2-4 3,0-3 3,-2-2-9,-1 0 0,0 0-1,0-5-7,0-3-40,0-7-124,0-9-87</inkml:trace>
  <inkml:trace contextRef="#ctx0" brushRef="#br0" timeOffset="413049.7729">5490 12467 156,'0'0'82,"0"0"-49,0 0 34,0 0-3,0 0 3,30-79-35,-17 73-14,5 4 7,0 2-25,4 0 0,-1 5 10,0 10-10,-4 6 0,-7 4-2,-4 0 1,-6 3 1,0 1 2,-8 0 17,-14-2 2,-2-5-21,1-2-11,1-6 10,3-6-3,7-5 4,2-1 3,7-2 6,1 0 8,2 0-12,0 0 32,0 0-37,0 5-14,12 4-3,8 3 17,2 3 21,6-2 4,-4 2-15,-1 1 14,-4-5-15,2 3-6,-6 0 5,1-1-8,-4 2 6,1 0-6,-5 2-8,1-2-21,-3-2-19,3-2-11,-2-7-126,1-4-105</inkml:trace>
  <inkml:trace contextRef="#ctx0" brushRef="#br0" timeOffset="413513.3469">6088 12524 257,'0'0'173,"0"0"-118,0 0-26,0 0 12,0 0 21,-89-53-38,74 53-9,4 0 0,1 15-15,-2 11 0,3 7 0,6 5-2,3 1 2,0-3 3,3-6-2,15-5 6,1-5-6,5-5-1,3-3 0,-2-8 5,-2-2-5,2-2 1,-1 0 5,-2-17 20,1-4-26,-1-6 10,-6-3-8,-5 0 7,-11 3-7,0 1 2,-3 2-3,-16 5-1,-4 1-1,-4 3-12,0 4-12,4 3-34,2 6-44,10 2-176</inkml:trace>
  <inkml:trace contextRef="#ctx0" brushRef="#br0" timeOffset="413867.5467">6425 12385 377,'0'0'188,"0"0"-132,0 0-53,0 0-6,0 0 10,0 0 3,0 98 12,0-65-17,0-1 18,3-2-19,0-3-4,0-2 2,-1-1 1,-1-2-6,-1-6 1,0-4-55,0-4-93,0-3-185</inkml:trace>
  <inkml:trace contextRef="#ctx0" brushRef="#br0" timeOffset="414237.0153">6327 12352 358,'0'0'68,"0"0"-40,0 0 0,0 0-2,0 0-2,0 0-21,82-15 20,-43 45 1,-1 4-24,-2 6 3,-4 0-3,-4 1 0,-1-3 2,-9-4-2,-2-2 5,-11-5-5,-5 0 0,0-1 32,-8-4-8,-11 1-13,-5-4 12,-3-1-16,-1-1 5,2-6-6,-2-4-2,1-6-4,-1-1 0,1 0-16,3-4-13,3-6-97,2-4-171</inkml:trace>
  <inkml:trace contextRef="#ctx0" brushRef="#br0" timeOffset="415116.9705">6755 12517 130,'0'0'210,"0"0"-113,0 0-23,0 0 17,0 0-48,0 0-25,0 0-12,-4 22-1,-1 8-7,2 10 2,3 2 0,0 1 14,0-6-13,12-2 9,3-8-3,2-4-2,2-7-5,0-4 0,4-4-1,-4-8 1,6 0 0,2-9 15,0-14 7,0-5-22,0-5 8,-2-2-8,-6-3 2,-5 2 6,-2 1-6,-9 3-2,-3 2 7,0 4-6,0 2-2,-6 4-10,2 5-24,-1 6 2,2 3-56,3 4-150</inkml:trace>
  <inkml:trace contextRef="#ctx0" brushRef="#br0" timeOffset="415587.0931">7544 12475 428,'0'0'93,"0"0"-47,0 0 4,0 0 11,0 0-6,0 0-32,-62-52-7,41 52-11,-4 3-1,-5 17-4,1 9 0,1 8 3,4 4-6,6 3 6,11-1-3,7-4 0,0-5 4,4-4-7,14-4 3,6-3 0,3-7 0,6-5 3,4-8-3,2-3 0,3-3 0,-1-14-2,-2-3-60,-9 4-90,-15 4-101</inkml:trace>
  <inkml:trace contextRef="#ctx0" brushRef="#br0" timeOffset="415988.2123">7747 12380 391,'0'0'78,"0"0"-74,0 0 9,0 0 19,0 0-23,0 0 15,66-26 14,-38 24-25,6 1 20,1 1-26,1-2-5,-2 1 7,0-1-9,-5 0-3,-7 2-8,-7 0-75,-6 0-48,-8 0-165</inkml:trace>
  <inkml:trace contextRef="#ctx0" brushRef="#br0" timeOffset="416241.786">7932 12340 172,'0'0'205,"0"0"-96,0 0-81,0 0-24,0 0 50,0 0 4,-4 93-14,4-63-12,0 2-28,0 0 11,0-2-15,0 0 7,0 0 8,4-4-10,-4-4-5,0 1 0,0-7-6,0-2-3,0-5-57,8-5-74,-4-4-110</inkml:trace>
  <inkml:trace contextRef="#ctx0" brushRef="#br0" timeOffset="416890.2625">8231 12359 48,'0'0'155,"0"0"-64,0 0-48,0 0 15,0 0-18,0 0-20,10 3 16,8-3 35,6 0-10,7 0-11,2 0-49,6 0 6,2-5-7,-3-1 8,-7 3-19,-6 1-3,-11 2-84,-8 0-78,-6 0-164</inkml:trace>
  <inkml:trace contextRef="#ctx0" brushRef="#br0" timeOffset="417144.0356">8432 12369 326,'0'0'190,"0"0"-138,0 0-50,0 0 22,0 0 37,0 0-32,-3 96 11,3-69-20,0 0-14,0-1 5,3-2-8,3 0-3,-3 3 0,2 0 4,-5 0-5,0-1 1,0-2-5,-5-5-24,-1-2-39,-2-3-59,-3-6-96,-3 2-50</inkml:trace>
  <inkml:trace contextRef="#ctx0" brushRef="#br0" timeOffset="417391.4886">8305 12808 170,'0'0'170,"0"0"-22,0 0-2,0 0-79,0 0-41,0 0-26,-3 0 0,21-5-1,12-2 5,9-1 3,4 0-5,3-2-2,-1 1 5,-5 2-5,-2 1-3,-5 1-44,-5 2-100,-4 2-108</inkml:trace>
  <inkml:trace contextRef="#ctx0" brushRef="#br0" timeOffset="417877.2265">8933 12348 478,'0'0'92,"0"0"-65,0 0-13,0 0-7,-92-31 5,73 31 2,2 0-13,-1 19 12,5 7-13,-2 9 4,6 6 9,3-1-3,1 1 12,5-2-13,0-1-6,0-4 2,0-3-5,8-7 1,8-6-1,4-3 2,2-5 0,2-5-2,0-5 8,7 0-7,6-16 1,4-12 3,-1-5 4,-4-4-7,-2-1 2,-14 2 1,-7 3-1,-10-1 2,-3 3-6,-2 1 0,-17 3-4,-5 3 4,-4 4-11,0 4 4,2 5-34,1 4-15,2 5-167,8 2-184</inkml:trace>
  <inkml:trace contextRef="#ctx0" brushRef="#br0" timeOffset="418563.2502">9184 12302 224,'0'0'114,"0"0"-75,0 0 30,0 0 3,0 0-23,0 0-49,0 55 3,0-15 57,0 4-23,0-2-12,0-3-9,2-4-15,-1-5 7,2-2-8,1-3 4,1-4-6,-4-3 2,2-5-9,-3-4-27,0-4-76,0-5-104,0 0-124</inkml:trace>
  <inkml:trace contextRef="#ctx0" brushRef="#br0" timeOffset="419011.119">9206 12376 213,'0'0'108,"0"0"-41,0 0 26,0 0 1,0 0-16,0 0-42,-3-51 0,3 51-36,0 6-21,14 17 19,11 6 2,5 7 22,1 1-7,1-1-10,-1-1 1,-4-2-6,1-2 3,-1-3 0,0-3 4,-3-2 19,-2-5-20,-3-4-4,-3-5-2,-3-4 0,-6-1 0,1-4 6,-2 0-5,4 0 8,1-18 17,-1-9-17,-3-2 11,-2-9-14,-2-3-6,-3-4 10,3-3-6,2-2-4,1 4 0,-3 7-11,1 7 9,-4 9-9,0 10-23,0 4-3,0 6-29,0 3-82,0 0-221</inkml:trace>
  <inkml:trace contextRef="#ctx0" brushRef="#br0" timeOffset="420752.6341">10561 12439 199,'0'0'140,"0"0"-71,0 0-2,0 0 11,0 0-41,0 0-24,-58-6 2,52 23-12,0 5 1,0 9 3,5 0-3,1-1 17,0-1-12,1-5-8,12-4 2,1-4-3,5-4 0,-4-3 0,6-6 2,1-3 3,-2 0-1,8-9-3,-1-11 16,-3-5-16,-5-1 6,-8 4-4,-8-1-3,-3 1 8,-2-1-7,-13 2 3,-4 2-8,-2 2 6,3 5-4,2 2 0,4 3 2,7 4 8,1 0-3,4 3-5,0 0 0,0 0-9,0 0 6,0 0-7,18 0 10,2 0-5,2 0 6,3 0-1,-3 0 0,0 0-2,-2-9 0,1-3 2,-2-3 0,-1-6-5,-2-3 9,-2-2-4,-2-4 0,-5 0 12,-2-1-12,-4 0 3,-1 2 5,0 4 26,0 4-29,-3 5 19,-3 7 8,3 3-25,2 4 28,-2 2-30,3 0-5,0 20-1,0 17-20,0 17 21,7 11 0,2 4 5,-1 2-1,-2 0 1,6-2-5,0-2 10,2-7-10,3-4 0,2-6 2,-2-1 7,4 0 3,-4 1-12,-3-4 1,-6-2 5,-4-8-2,-4-4-4,0-10 0,0-5 2,0-9-4,0-5 3,0-3-1,0-2 12,0-20-12,0-11-16,0-11-11,0-1-14,-1 0 24,-2 3 10,-2 6 7,-1-1 0,-2 5 1,-2 4-2,0 1 0,1-3-1,3-1 0,0 3 2,6-1 0,0 5-4,0 5 0,0 3 3,12 5-3,4 2-5,5 3 3,9 1 6,4 2 0,1 1-3,-1 2 2,-1-1-20,-3 1-26,-2-2-64,-6 1-101,-7 0-161</inkml:trace>
  <inkml:trace contextRef="#ctx0" brushRef="#br0" timeOffset="439697.8596">12802 12319 1,'0'0'203,"0"0"-101,0 0-27,0 0 12,0 0 17,0 0-62,0 0 0,0-23-14,0 21-11,-2-2-2,-1 1-12,-2-1 5,0-1-5,-1 1 4,-3-1-8,-3 2 1,-1 0 0,-5 0-5,0 0 7,-4 2-2,2 1 0,2 0 0,0 0-2,6 0 3,1 0-1,5 0 0,4 0 0,2 4-2,0 5-9,0 6 4,8 6 4,11 2 4,5 3-1,2 0 1,1-1 3,-4-2-4,-2-4 0,-2-1 0,-5-2 0,-5-1 0,-2-2 0,-4-1-1,-3 0-2,0-2 3,-12 4 0,-8-1 5,-5-2-2,0-2 3,-2-5-5,0-2-2,5-2 0,1 0-23,5 0-16,2-5-60,8-2-59,4-1-51</inkml:trace>
  <inkml:trace contextRef="#ctx0" brushRef="#br0" timeOffset="441903.3257">13020 12369 269,'0'0'141,"0"0"-109,0 0-31,0 0-2,0 0 1,0 0 0,12 3 6,-2 0 15,5-3 15,-1 0-9,2 0-6,-1 0 23,1 0-33,-2 0 3,-3-2-13,-3-2 10,-3-1-11,-4 0 4,2 0 3,-3-1 8,0-4-6,0 0-9,0-1 0,-6 1 5,-6 4-12,-4 0 7,-4 5 0,-5 1 0,-2 0 2,0 4-2,3 6 0,6 5-2,7 2-5,0 2 7,8 2 0,3 4-9,0-2 11,0 0-2,6-2 0,8-1 0,0-5-4,6-3 4,-1-3 0,0-3-1,4-5 3,-4-1-2,2 0 0,1 0-2,-2-8-3,2-6-8,-2-1-11,-2-2-7,-1-1-9,-3 1 0,-1-1 12,-2-1 3,-4 4 25,-2 3-6,5 0 6,-5 1 0,1 3 4,0-2-4,0 3 0,1 1-3,-1 1 1,3 5 2,-1 0 0,2 0 5,2 8-3,1 5 12,2 4 2,-1 0-8,-3-1 10,2-1-13,-3-3 0,-1-1 6,0-2-10,-3 1 4,6 1-3,-3-1 3,-2-1 39,-1-2-38,1-2-6,-4-2 6,2-1-1,-2-2-5,-1 0 0,2 0 1,2-3 14,4-11-2,-2-4-10,-1 1 0,-2-1-2,-1-1-1,-1 4 0,-1 0 0,-2 3-4,1 2 6,-1 1-2,0 2 1,0 2 1,0 0-2,0-1 0,5 0-5,-1 0 2,2 1 3,-1 1 0,-2 2-1,-1 1 5,-2 1-4,0-2 7,0-1-7,2 1 13,-2-3-13,1 2 0,1 0 1,-2 1 4,0-1-5,0 2 4,0-2-3,0 1 15,0-1-4,0 2 1,0-1 1,-2 2-7,-3 0-3,2 0-4,0 0 0,0 0-7,1 3 6,2 9-5,0 3 4,0 2-2,0 0 4,2-3 0,5-1 0,2-4-7,-3-3 7,3-3 0,4-2 0,1-1 4,5 0-6,2 0 2,3 0 0,1-1-1,1-5 5,-1 1-4,1 0 0,0-2 0,0 1-3,-1-2 3,-7 4 0,-6 0-1,-5 0 4,-4 1-3,-1 0 0,-2-1 7,0-2-4,0-2-2,0 1-1,-2-1 27,-5 2-26,-2 2 3,0-1-4,-1 4 5,-3 1-7,0 0 2,1 0 0,-1 0-6,2 12 5,4 3 1,1 3-1,4 2-6,2 1 3,0-2 4,0-1 0,0-3-3,11-1 1,1-5 2,1-2 0,1-2 0,0-3-3,3-2 3,2 0 0,0 0 6,1 0-3,-1 0-3,-2-7 0,-1 0 4,-2-1-4,-2-2 0,-3-3 0,-2 0 5,-1-2 0,-3-3-5,-3-3 0,0 0 6,0-2-7,-3 2 2,-9 2-1,2 1 1,-2 3 4,3 4-5,4 5 0,1 3 1,2 3-1,2 0 1,-1 0 1,1 0-2,0 0-5,0 0 0,0 5-3,6 7 7,6-1-4,4 2 5,1-3 0,5-2 1,3 0 3,2-1-5,1 0 1,-2 1 0,-1 0 1,-5 2-1,-4-1 0,-4 3 2,-3 1 5,-1 3-7,-1-1 8,-1-1-6,0 0 14,-2 0-16,2-1 2,3 1-2,0-2 5,2-2-5,3 0 0,3-3 0,4-3-3,4-2 3,6-2-27,5 0-16,3 0-123,2-6-162</inkml:trace>
  <inkml:trace contextRef="#ctx0" brushRef="#br0" timeOffset="442821.1026">14828 12286 248,'0'0'96,"0"0"-57,0 0 5,0 0 23,0 0 1,0 0-17,-40-43-22,22 43-20,-3 0 2,-3 0-8,2 8 2,-1 9-2,2 4 3,4 3-6,6 1 15,5 3-9,4-3 6,2-4-12,0-1 0,7-5-3,9-5 6,2-2-3,6-6 0,1-2 7,2 0-7,1-14 0,-5-3 2,-2-1-9,-6 1-7,-7 3 14,-5-1-1,-1 2 8,-2 6-9,0 1 4,0 3-1,0 3 47,0 0-34,0 0-6,0 0-8,3 0-21,3 0 18,3 8 3,3-1 0,0-1 2,2-1 0,3-2-2,5-3 0,4 0 1,0 0-1,0 0 0,-2 0 0,-3-6 4,-2-6-1,-4-5-3,0-3 0,-3-5 11,-3-7-10,-1-8 0,-3-9-1,-2-6 25,0-6-23,-3 0 6,0 2 4,0 8-10,0 10 36,0 14-11,0 12 1,0 11 23,0 4-45,-1 7-6,-1 32-17,2 23 3,0 17 10,0 3 4,0-2 0,2-6-3,10-13 4,1-9-1,4-12 0,0-10-32,1-9-5,3-9-41,0-10-23,-3-2-137</inkml:trace>
  <inkml:trace contextRef="#ctx0" brushRef="#br0" timeOffset="443670.1181">16378 12296 181,'0'0'168,"0"0"-68,0 0-50,0 0 0,0 0-11,0 0-16,-64-43 12,42 43-12,-1 0-20,2 0 25,2 9-18,1 4 9,5 6-19,0 4 2,5 6-2,5 0 3,3-3-1,0 1 8,1-6-7,14-3-3,5-4 0,3-3 3,7-8-3,6-3 3,2 0-3,3-7 0,-1-9-13,-1 0-70,-7 2-114,-9 4-127</inkml:trace>
  <inkml:trace contextRef="#ctx0" brushRef="#br0" timeOffset="444588.0609">16724 12275 168,'0'0'106,"0"0"-15,0 0-15,0 0 2,0 0-15,-94-11-30,82 11 14,2 11-43,1 3 2,6 4-6,1 3 1,2 0-1,0 2 5,0-2-3,11-2-1,4-2 3,-2-4-4,3-2 0,0-4 2,3-2 0,1-3 1,2-2-3,2 0 5,-6 0-5,-1-11-11,-6-1 6,-4-3 2,-5-2 3,-2-1 0,-3 0 0,-11 1-4,-1 2 12,2 2-8,1 2 0,3 3 0,2 1 8,2 4-5,4 2 12,1 1-8,0-2-7,0 2-3,4-3-6,12 2 9,6 0-1,3-3 2,2 3-1,1-4 0,3-1-9,4-4 2,-1-7 5,2-2-12,-4-4 12,-9-4 0,-2-2 2,-7-2 3,-7-3 2,-7 3-3,0 2 2,0 4 4,-12 7 24,1 3-11,4 6 13,4 4-1,-1 2-9,4 3 12,0 0-36,0 4-8,0 24 3,0 15 1,0 15 4,0 6 10,4 4-7,0-3 0,-2 0 1,1-5-1,-2-3 18,2-5-15,-1-3 3,1-3-9,0-5 5,0-4-6,-1 1 1,-2-6 0,0-5 1,0-4-1,0-11-1,0-6-7,0-3-45,0-3-8,0 0 13,0-12-16,5-9-170,1-5-201</inkml:trace>
  <inkml:trace contextRef="#ctx0" brushRef="#br0" timeOffset="445412.3521">17100 12286 279,'0'0'96,"0"0"-6,0 0-29,0 0 10,0 0-26,0 0-44,58-82 20,-34 78-11,-2 4-3,1 0 2,-4 9-4,-1 14-5,-4 2 0,-7 1 5,-4-1 2,-3-2-5,0-2-2,0-3 10,-10 0-3,-5-5-8,-3-2 1,-1-4-16,2 0 16,-1-5-9,5-2 9,-2 0-12,4 0 13,4 0-2,2 0 1,5-4-14,0-1 9,0 1 2,3 1-3,11 0 2,4 2-4,1-1 8,4 2 0,2 0-5,0 0 3,2 0 2,-1 0 0,0 0 2,3 0 1,1 0-3,-1 0 0,1-3 0,0-2-2,-3-2 2,-2-5 0,-2-1-1,-4-4-6,-7-1-2,-3 3 9,-6 0 0,-3 0 2,0 3 1,0 0 11,0 3 18,0 1-15,0 2 11,0 3-11,-3 3-11,3 0 15,0 0-21,0 0-11,0 15 10,0 6-7,6 2 8,5 2 0,0-1 0,1-1 3,3-3-1,0-6-1,4-1 3,-1-6 0,3-4-4,3-3 0,-3 0-22,1 0-30,-4-9-96,-6-8-277</inkml:trace>
  <inkml:trace contextRef="#ctx0" brushRef="#br0" timeOffset="445712.7302">17648 12048 489,'0'0'132,"0"0"-89,0 0-25,0 0-6,0 0-12,0 0-1,-6-17-5,6 17-31,0 0-47,-2 0-124,-1 0-106</inkml:trace>
  <inkml:trace contextRef="#ctx0" brushRef="#br0" timeOffset="446877.9085">17840 12289 105,'0'0'166,"0"0"-154,0 0-1,0 0-11,0 0 48,0 0-1,39 26 36,-20-25-13,7-1-24,-1 0-2,-1 0-34,-1 0 6,-1 0-16,-3-3 5,-1-2-1,-3-1-2,-3 0 0,-3-1 7,-2-4-3,-4 1-4,-3-2-2,0-1 7,-14 0-3,-6 3-4,-2-3 0,-2 8-2,-1 3 0,-2 2 2,1 0 0,2 0-7,5 14 4,2 4 3,3 4 0,3 5-4,5 5 3,4-1 1,2 1 0,0-3 0,2-4 7,10-2-4,6-4 0,3-5 10,4-4-10,5-5 2,6-5-5,1 0 2,6-2 6,1-12-7,-1-4 1,-6-3 1,-5-2-2,-6-2-1,-3 2 0,-7-3 1,0 0-3,-3 4 2,-4-2 0,-3 4-1,1 2 3,-3 4-2,-1 6 0,-1 0 1,-1 3 0,1 4 0,1 1 5,3 0-6,6 0-9,4 1 8,5 16 0,3 1 2,0 2 2,-3-1-2,3-1 1,-4-1 1,-1-2 7,-3-2-10,-7 0 0,-6-1 1,-3 0 5,0-2-5,0 0 3,-17 0-4,-8 0 0,-6 1-29,-2-2-22,0-1-68,1-4-37,6-3-202</inkml:trace>
  <inkml:trace contextRef="#ctx0" brushRef="#br0" timeOffset="448419.2981">19487 12235 269,'0'0'52,"0"0"1,0 0-32,0 0 39,0 0 19,0 0-33,-85 4-4,72 16-30,-1 2 5,4 5-15,0-1 5,5-1 4,4-1-11,1-1 2,0-3 7,8-2-2,6-3-6,1-3-1,1-3 3,6-6 6,1-3-9,3 0 2,0 0 13,-5-8-13,-7-2 0,-4-2-1,-9-3 5,-1-2 9,0-4-15,0 0 1,-3 0-1,-10 1 2,3 4-2,-4 2 0,5 2 2,-1 3-5,1 2 3,3 2 0,1 1-2,4 1 5,1-1-3,0 3 0,0 1-8,0 0 4,0 0-2,8-1 2,8-2-7,6 0 15,1-3-4,3-1 0,1-1 2,2-3-4,-1-3 2,2-4 0,0-1 0,-2-2 6,-7-3-6,0-2 0,-7-3 4,-3-2-1,-3-2-1,-5-1-2,-3 5 15,0-2-15,0 5 12,0 1-1,0 3-8,-3 2 17,1 7-17,2 5-1,0 4 3,0 4-4,0 0-2,0 5-7,0 29-4,0 17 12,3 19 2,-1 17 8,-2 1 11,0 4-17,0-4 17,-8-7-5,2-6-14,1-4 12,5-5-11,0-4 20,0-4-2,5-5-17,6-3-5,2-5 1,0-6 0,0-6 1,0-7 0,-4-9-1,-3-9 0,-2-6-2,0-2-5,1-8-2,4-22 7,6-16 0,-2-13-25,1-1-9,-5 3 3,-9 7 7,0 6 24,-10 6 1,-9 7 1,-1 1 1,-1 6 1,4 1-2,8 2 0,4 1 3,5 1-6,11 0 3,21 1 0,9 4-8,7 2 8,2 3 0,-6 5 0,-5 4-43,-6 0 7,-6 0-23,-4 11-60,-4-4-42,0 0-185</inkml:trace>
  <inkml:trace contextRef="#ctx0" brushRef="#br0" timeOffset="449436.7777">21127 12209 374,'0'0'75,"0"0"-32,0 0-13,0 0 14,0 0-9,-57-79 6,38 74-20,-4 2-17,-5 3 2,-2 0-5,0 15-1,2 8 0,4 3 5,5 6-5,4 1 0,3 0 3,6-1 9,3-4-9,3-3-1,0-4-2,10-5 1,7-4 0,5-6 1,7-4 1,3-2 3,9-5 3,3-18-7,-2-3-2,-6 0 3,-7 0 2,-12 5-5,-8 5 9,-7 4 4,-2 7-6,0 2 41,0 3-4,0 0-36,0 0-8,0 3-10,0 11 10,0 2-7,1 3 1,12-3 6,6-3-2,3 0-12,2-6-11,1-2-24,-1-4-18,2-1-128,-1 0-198</inkml:trace>
  <inkml:trace contextRef="#ctx0" brushRef="#br0" timeOffset="454116.5882">22060 11756 50,'0'0'95,"0"0"-9,0 0-11,0 0-26,0 0 25,0 0-2,0 0-29,-5-18-11,5 18-19,0 0-9,0 0-8,0 4 3,0 19 1,0 9 28,2 7-16,2 3 23,2-2-26,-2 3-8,-1-1 15,-1-3-15,-2-1 5,1-2 2,-1-3-2,0-4-6,0-3 0,0-5 0,0-4 1,0-5 2,0-4-3,0-4 0,0-2 4,0-2-4,0 0 1,0 0-1,0 0 19,3-5-13,0-10-4,2-5-2,-1 1 4,3-4-4,0-1 0,0 1 0,2-4-2,1 3 2,1 4 0,3 3 0,-3 3-1,0 4 1,0 2-1,2 4-4,2 2 1,2 2 4,4 0 0,0 14-3,3 6-2,-5 1 3,-3-1 0,-5 0 2,-6 0-6,-5-1 6,0 2 0,-5-1-1,-16-2 9,-5-1-5,-4-4-3,0-1 2,6-4 1,5-5-1,5-3-2,5 0 0,3 0 0,3 0 0,3-2 0,0-1 1,0 0 4,0 0-5,0-3 2,11 0-5,8 2 4,8-3-1,4 2 0,5-1 0,1-1 6,4 2-2,0-1-4,-3 1 0,-2 0 3,-4 1-3,-3-2 0,-4 1 1,-7 1 0,0-2 0,-6 0-1,-2-3 0,-4 0 6,-1 1-6,-4 1 0,-1-1 3,0 1 3,0-1 0,0 0-6,0 4 12,0 0-9,0 1 12,0 1-15,0-1 0,0 1 1,0 1 5,0 1-6,0 0 0,0 0 6,0 0-9,0 0 3,0 0 0,0-2-1,0 2 1,0 0 0,0 0 0,0 0-9,0 0 2,0 0 6,0 10-3,2 5-9,4 4 17,2 2-4,-1 1 0,-1-4 7,-2-4-8,2 1 1,3-4 0,1-2 1,4-5 6,4 0-7,4-3 0,6-1 4,1 0-4,-2-1 0,-3-8 2,-5-2-6,-2-1 8,-3-3-4,0-5 0,-2-4 5,-2-3-6,-1-4 1,0-3 0,-2-2 2,1-3 1,-2-3-3,0 0 0,0 3 4,-3 4 1,-2 10-5,-1 7 19,0 7 14,0 7-25,0 2 2,0 2-10,0 0-14,0 17 11,3 20-19,2 16 22,-2 7-4,1 1 10,-1-6-8,0-7 2,2-5 0,2-8-4,5-6 4,4-5 0,7-7 1,-2-7-1,3-5-1,2-5-25,1 0-40,2-11-9,-5-8-224</inkml:trace>
  <inkml:trace contextRef="#ctx0" brushRef="#br0" timeOffset="454495.525">22801 12010 395,'0'0'80,"0"0"-77,0 0 18,0 0 28,0 0 9,91 3-19,-54-7-17,5-5 8,4 1-25,-3 1-4,-1 1 7,-6 1-8,-7-1-4,-4 3-4,-7 0-45,-6 2-38,-3-3-102,-5 1-52</inkml:trace>
  <inkml:trace contextRef="#ctx0" brushRef="#br0" timeOffset="454811.6053">22653 11869 247,'0'0'249,"0"0"-165,0 0-20,0 0-23,0 0-17,0 0 0,-15-39-24,9 36-2,2 1-4,-1 2-37,4 0-43,1 0-114,0 5-71</inkml:trace>
  <inkml:trace contextRef="#ctx0" brushRef="#br0" timeOffset="467209.1016">24175 11518 79,'0'0'58,"0"0"29,0 0-6,0 0-16,0 0 15,0 0-32,0 0 0,-2-8-32,2 8-16,-3 2 10,-3 17-6,-1 12 20,-2 14 0,-1 13-21,-2 15 21,0 9-15,1 5 3,3 0 17,2-8-24,3-3 1,3-10-3,0-9 0,0-6-3,7-8 0,8-8 1,1-4 2,5-7-2,1-6-2,5-6-3,6-7-90,-2-5-145</inkml:trace>
  <inkml:trace contextRef="#ctx0" brushRef="#br0" timeOffset="468897.9771">24581 11664 120,'0'0'129,"0"0"-73,0 0 28,0 0-38,0 0 55,0 0-35,-2-39-25,2 39-6,-1 0-33,1 0 7,0 0-9,0 15-16,0 18 15,0 15 2,0 8 14,0 1 3,0-2-16,0-6 2,0-1-4,0-4 0,3-2 4,0-5-4,0-6 0,0-3-2,1-5 2,-1-7-25,0-2-35,2-8-126,-2-6-110</inkml:trace>
  <inkml:trace contextRef="#ctx0" brushRef="#br0" timeOffset="470000.6782">24554 11985 76,'0'0'119,"0"0"-34,0 0-21,0 0-12,0 0-14,0 0-5,22-67-18,-14 62-4,7-1-2,0-1-5,2 6 2,6 1 2,-4 0-8,1 6 11,-2 9-8,-1 3-3,-1-3 2,0 0 6,-6-3-8,1-1 0,-5-1-2,-6 1 1,0-2-18,0 0 19,-14-2 6,2-2-5,-1-3-2,0-1-5,0-1 6,2 0 3,0 0-3,2 0-4,5 0 3,-1-1 0,4-2-6,1 1 7,0-1-4,0 1-2,0 1 6,7-1-2,7 2 2,5 0 0,2 5 0,3 8 1,1 3 0,3-3 4,-1 2 1,-1-1-6,-5-4 0,-2 1 3,-2 0-3,-3-1 0,-2 1 0,3-3-1,-1 2 2,-1-3-1,1-1 0,-1 0 4,-3-3-4,1-3 0,-4 0 1,2 0 6,-1 0 0,-2-9-6,4-7-1,-1-6-4,3-3 1,1-2-15,1-2-1,-2 1 15,1 3-9,-2 6 11,-4 4 1,2 3 2,-3 4-1,0 2 5,2 1 0,0 4 5,3 1-10,1 0-5,3 12 5,-3 7-5,-1 3 1,-5 0 5,-4 2-1,-2 1 14,0-6 11,0-1-15,0-4 2,-3-1-5,-2-4 0,2-2-3,-1-3-4,3-4 14,1 0-12,0 0 16,0-15-4,4-11-13,9-3-2,3 3-4,1 2 5,0 7-6,-2 5 9,-1 3-3,0 6 0,0 3-7,-1 0 4,-1 0 3,1 10 0,-2 6-7,1 0 11,2 1-4,0-3 0,1 1 1,0-2 0,1-3 0,-1 1-1,1-5 0,3-2-37,-2-2-91,1-2-111</inkml:trace>
  <inkml:trace contextRef="#ctx0" brushRef="#br0" timeOffset="471488.9355">25795 11988 142,'0'0'93,"0"0"-15,0 0-19,0 0 3,0 0 3,0 0 9,-6-18-59,0 19-9,-1 16-6,-4 4 0,0 3 15,3 2 15,3-2-16,4-3-4,1-2-7,0-2-5,0-5 2,8-3 0,4-2 3,1-2-1,3-5-2,2 0 1,1 0 16,0-3-14,3-9-3,-5-2 6,-3 0-1,-5 3-4,-6-3 1,-3-3 2,0 1-4,0-1-2,-7 3-5,-5 1-5,-3 3 12,3 2 0,0-1 0,5 3-1,1 2-3,2-1 4,4 4-2,0-4-6,0 0 6,2 1-15,10-2 7,3 2 4,0-1 1,3 3 2,4 2 3,1 0 0,3 0 0,1 0 0,-5 2 0,-2 7-1,-4 0-5,-5 5 2,-1 3-7,-4-1 10,0 4-3,-1-2 8,1 0-1,1-4 9,-3 0-9,2-2 7,-1-4-7,1-3 1,-1 0 0,2-3 0,-3-2-3,4 0 11,1 0-12,6-11 11,1-7-11,0-4 2,0-2-3,-3-2 1,-3 2 0,-4 1-2,0 5 2,-4 4 0,-2 4 0,0 4 0,0 3 7,0 1-1,0 2-1,0 0-5,0 0-24,0 8 14,0 10 9,3 4 1,1 0 4,4 0 1,-1-2-5,5 0 1,0-4 11,3-2-7,0-4 0,3-1-5,0-3 7,2-3-1,1-3-6,-1 0 0,-2 0 8,-5 0-8,0-6 0,-2-5 2,-3-5 7,-2-2-5,-1-3-4,-3-3 0,-2 0-5,0 2-3,0 0 7,-2 6 1,-8 3-8,4 5 14,2 3-6,2 2 0,2 3 5,0 0-5,0 0 0,0 0-2,0 0-4,11 0 1,6 0 5,0 0 0,4 0 0,-1 1-5,-1 7 5,1 1 0,-2 3 1,-1 0 1,-3 2-2,-3-1 0,-5 1 7,-1 1-7,-2 0 4,-3 2-1,0-2 13,0-2-7,0-2-5,0-6-4,0 2 5,0-6-1,0-1-4,0 0 0,0 0 19,0-3-19,0-16 8,3-4-8,7-1-26,-1 4 23,0 5 1,0 2 2,-2 4 0,-1 4-3,-3 4 3,0 1 0,2 0-5,3 0 1,5 0 1,1 6 3,-2 6-1,2 1 8,-1 2-7,-1 0 0,-2 2 3,-1-2-1,-1 0-1,-2-2-1,1 1 4,-1-2-3,0-1-2,0-2-6,2-3-62,4-5-101,0-1-200</inkml:trace>
  <inkml:trace contextRef="#ctx0" brushRef="#br0" timeOffset="472538.0795">27620 11890 224,'0'0'113,"0"0"-47,0 0 27,0 0-4,0 0-17,0 0-25,-35-48-1,18 43-35,-1 1 1,-3 1-12,-3 3 3,0 0-4,3 0 1,-1 15 0,3 3 0,2 5-7,2 1 6,8-1 1,1 1-3,4-2-4,2-3 10,0-4-3,0 0 0,8-4-4,4-3 2,4-3 1,6-5 1,1 0 7,4 0-7,1-11 3,-3-4-3,-2-2-2,-5 0-2,-4 5 1,-6 3 3,-3 3-2,-4 5 7,-1 1-4,0 0 21,0 0-18,0 0-8,0 0-1,0 0-3,0 6-1,3 3 11,3-2-2,0 1 0,1-2 2,4-3-2,4-1 0,0-2 0,7 0 5,2-4-3,1-9-2,-2-2 0,-4-2-11,-4-1 9,-2 1 2,-2 0 0,-6 0 0,-1 5 11,-4 1-11,0 5 19,0 3-12,0 2 13,0 1-20,1 0 4,2 1-11,3 15-12,3 2 19,4 1 0,-2 1 2,0-4-4,0-1 2,-3-1 0,-1-1 3,-1-1-2,-1-3-1,-5 2 0,0-2 3,0 0-3,-6 0 0,-11-2-5,-6 0 4,-3-3-30,-2-1-1,1-3-26,4 0-125,3-3-225</inkml:trace>
  <inkml:trace contextRef="#ctx0" brushRef="#br0" timeOffset="473562.9328">28633 11604 166,'0'0'90,"0"0"-7,0 0-18,0 0 17,0 0 15,0 0-38,3-9-23,-3 9-26,1 5-10,1 18-15,-1 15 15,2 9 16,-3 1 11,0-2-16,0-2 1,0-4-3,0-5-2,-3-3-7,-1-5 0,1-2 0,1-6 3,-1-2-3,2-7 0,-2-4 0,0-1-22,3-5-5,0 0-40,0 0-59,0-10-47</inkml:trace>
  <inkml:trace contextRef="#ctx0" brushRef="#br0" timeOffset="473913.5419">28660 11608 66,'0'0'229,"0"0"-132,0 0-44,0 0-32,0 0 7,0 0 13,45-58-35,-22 52 5,6 3-10,0 0 9,1 1-7,-1 1-3,-1 1 2,-4 0-2,1 0 0,-4 0-8,-7 0-39,-7 7-94,-7 4-106</inkml:trace>
  <inkml:trace contextRef="#ctx0" brushRef="#br0" timeOffset="474164.4896">28642 11863 26,'0'0'44,"0"0"31,0 0-10,0 0 19,100 0-34,-70 0-18,1-6 15,-3 1-37,-4 1-4,-3 2-6,-6 2-31,-4 0-58,-4 0-119</inkml:trace>
  <inkml:trace contextRef="#ctx0" brushRef="#br0" timeOffset="474697.1202">29201 11554 235,'0'0'198,"0"0"-85,0 0-51,0 0-28,0 0-16,0 0-16,-1 30-2,-11 9 0,-1 10 11,-3 0-7,0-2 0,1-6 10,-1-7-10,2-4 13,-2-1-12,6 0-4,-3-6 1,3 0-1,3-3-2,1-4-14,6-3-39,0-6-28,0-6-88,0-1-32</inkml:trace>
  <inkml:trace contextRef="#ctx0" brushRef="#br0" timeOffset="475029.0333">29186 11559 210,'0'0'145,"0"0"-44,0 0-52,0 0 5,0 0-25,0 0-22,29-11-6,-14 37-1,1 10 27,1 12-27,-8 3 6,-2-1 27,-6-3-16,-1-8 6,2-8-9,-1-3-11,2-7-3,-1-5 0,2-3 2,-2-2-2,-1-5 0,-1-3-13,0-2-26,2-1-91,0 0-44,-1 0-6</inkml:trace>
  <inkml:trace contextRef="#ctx0" brushRef="#br0" timeOffset="475282.9705">29142 11843 217,'0'0'135,"0"0"-134,0 0 23,0 0 44,0 0-32,0 0 5,105-13-23,-76 11-14,-5 1-4,-2-1-15,-6 2-84,-8 0-80</inkml:trace>
  <inkml:trace contextRef="#ctx0" brushRef="#br0" timeOffset="476100.44">29555 11574 188,'0'0'194,"0"0"-78,0 0-56,0 0 17,0 0-26,0 0-35,3-27-16,-3 37-3,3 20-6,-2 16 5,1 5 8,-2 2 1,0-4-1,0-8-2,0-7 4,0-3 1,0-6-7,0-3 0,0-4 0,0-5-8,0-3 8,0-2-24,0-4 8,0-4-40,4 0 31,1 0-47,1-10 33,0-8-16,-2 0-53,-2-5 19,-1-3 47,-1 0-13,0-5 36,0 0 17,0-4 2,0-1 5,-4-2 18,1 3 33,1 6 62,1 4-28,1 7 25,0 7-11,0 0-54,0 6-1,0 2-33,0 3-4,0 0-12,3 3-6,10 21-5,8 12 8,0 8 3,-2 3 0,-1-2 0,-4-6 0,0-4 3,-3-7-2,0-5-1,0-5 0,0-5 3,0-2-6,-1-4 3,-1 0 0,0-6 3,-2-1 6,2 0-8,3 0 6,-3-9-3,3-8 22,-2-4-14,-3-4 10,0-4 13,-1-4-28,-2-3-2,1-6-5,-1-2 0,1 0-5,-2 7-1,-3 9-18,0 8 10,0 8-27,0 6 14,-6 1-34,-3 5-60,-2 0-72,1 0-135</inkml:trace>
  <inkml:trace contextRef="#ctx0" brushRef="#br0" timeOffset="476967.3276">30229 11531 317,'0'0'93,"0"0"-15,0 0-19,0 0-9,0 0 12,0 0-29,-38-22-28,26 22-5,-6 21-2,-5 11 2,-1 11-1,1 9 0,3 2 0,7-2 1,2-3 0,6-9 0,5-3 0,0-8 0,7-1 0,11-6-3,4-4 3,3-6 0,4-5 0,2-7 6,0 0 5,-1 0-7,1-14 0,-5-3 0,-7-4 18,-1-3-14,-7-1 16,-5-6 21,-6 1-40,0-4 13,0-4-12,-9 2 3,-6-2-7,0 2-2,1 6-6,4 4-15,3 8-53,4 6-29,-4 8-203</inkml:trace>
  <inkml:trace contextRef="#ctx0" brushRef="#br0" timeOffset="477572.6301">30587 11575 9,'0'0'170,"0"0"-26,0 0-41,0 0-22,0 0-6,0 0-70,-1-1-5,-5 32-1,0 14 1,3 5 7,1-2 3,2-1-3,0-6-6,0-5-1,9-4 3,5-7 0,2-5-3,1-2 0,4-8-6,4-5 11,-1-5-5,2 0 9,0 0-6,-2-9 4,-2-7-4,-5-5 8,-2-1 13,-3-6-16,-2-6 12,-1 0-14,-5-8-1,-1-2 4,-1-2-8,-2 2-1,0 6 0,0 8-44,0 10-19,0 10-71,0 7-172</inkml:trace>
  <inkml:trace contextRef="#ctx0" brushRef="#br0" timeOffset="478035.3676">31087 11574 269,'0'0'132,"0"0"-99,0 0-14,0 0 0,0 0 14,0 0-4,93-3-2,-56 3-22,-1 0 1,1 0-3,0 0-3,1 0 0,-1 0-6,-4 0-1,-8 0-23,-4 0-10,-6 0-29,-6 0-74,-5 0-64</inkml:trace>
  <inkml:trace contextRef="#ctx0" brushRef="#br0" timeOffset="478390.0821">31287 11577 225,'0'0'133,"0"0"-84,0 0-28,0 0-19,0 0 15,0 0-17,0 101 38,-1-62-14,-6-1 23,2-5-16,0-6-7,2-2-11,2-4-7,1-1-6,-2-1 0,2-1 2,0 3-2,0-3 0,-1 0 2,-1-1-9,1-2-27,-1-1-45,-1-4-63,0 0-133</inkml:trace>
  <inkml:trace contextRef="#ctx0" brushRef="#br0" timeOffset="479439.2936">31674 11322 238,'0'0'98,"0"0"-72,0 0-5,0 0 50,0 0-11,0 0-1,0-3-30,0 3-16,0 0-13,0 3-7,8 15 7,3 10 15,4 10 4,1 5 4,-1 5-19,0 5 6,-4 1-2,-3 3-1,-5-1-4,-3-5 4,0-1-5,-3-5 15,-16 0-15,-9 0-2,-8 2 12,-8-3-10,-5-4 3,-3-1-5,0-4-2,0-4-11,4-3-67,9-6-70,9-5-97</inkml:trace>
  <inkml:trace contextRef="#ctx0" brushRef="#br0" timeOffset="485468.658">32179 11781 32,'0'0'56,"0"0"-9,0 0 32,0 0-19,0 0-27,0 0 7,0 0-15,-1-3-7,1 3 13,0-4-17,4 1 20,4-2-17,-1 1-11,0 1 14,0-1-16,-3 2 8,1-6 0,2 0-4,0 0-10,1-1 2,-2 2 0,-1 0 10,-1 0-10,0 3 3,-2-1 14,-2 3-12,0 0 17,0 1-3,0 0-12,0 1 17,0 0-17,0 0-3,0 0-4,0 0-11,0 2-3,0 15-10,0 7 24,-4 4 13,-1-2-12,4-5 4,-1 1-3,2-4 1,0-3-4,0 0 1,3-1 0,7-4 3,1-1-2,-1-4-1,2-2 4,0-2 5,4-1-8,-2 0 0,4-3 2,0-9 7,-2-3-8,1-1-2,-1-4 3,-1-1 1,0-2-6,-2 2 2,0 1 0,0 2 0,-3 7 2,0 0-2,-4 2 0,0 4 5,-2 2-11,0 3 6,3 0-8,1 5 4,2 13 0,5 1 4,-4 4 10,-2-3-7,-1-2 2,-2 0-5,-1-2 4,-2-1-2,-2-1-2,-1 0 1,0-4-2,0-1-4,0-1 5,-9-3 7,-7 3-7,-2-2 8,-6-3-8,0-2-55,2-1-68,1 0-135</inkml:trace>
  <inkml:trace contextRef="#ctx0" brushRef="#br0" timeOffset="485769.4626">32321 11577 458,'0'0'129,"0"0"-45,0 0-56,0 0-19,0 0 24,0 0-33,-13-21 3,7 21-7,-4 0-107,-4 0-310</inkml:trace>
  <inkml:trace contextRef="#ctx0" brushRef="#br0" timeOffset="489562.3555">5250 14194 269,'0'0'76,"0"0"-17,0 0 42,0 0-36,0 0-24,0 0 12,-66-66-39,56 63 4,-1 0 4,-4 3-18,3-1-4,-2 1 0,0 0 4,-1 0-4,0 0 1,-1 0 1,1 6-2,-1 1 2,2 2-4,-2 2 0,2 5 0,-2 4-5,4 4 6,1 5 1,1-1-1,4 2-1,3-1-1,3-2 3,0-3-2,3-1-3,10-4 5,-1-1 0,2-4-5,5-4 3,-1-2 2,0-5 0,1-3 3,-2 0-3,5-5 4,-1-11-1,-3-7 0,-2-4 1,-2-1-4,-4-1 0,-2 1-4,-5 3 4,-2 4 0,-1 5 1,0 4 4,0 2-2,0 4-3,0 1 0,0 3 2,0 2 2,0 0-4,0 0-2,0 6-11,0 12-10,3 4 23,5 4 0,0-3 1,0-3 0,4-4 3,1-3-4,-2-2 0,1-1 1,3-3-1,-2-3 0,2-2 1,-1-2-2,0 0 1,0 0 0,-1 0 2,1-6 6,-1-5-8,-1-3 0,2-4 3,2-1 2,-1-8-5,3-8 2,-3-6 0,1-5-1,2-1-1,-9-1 0,-3 3 4,-5 4-2,-1 3-1,0 4 0,-10 2 5,-5 2-5,0 3-1,0 3 0,3 5 1,3 5-1,2 5 3,2 4-3,2 2 0,2 3-4,-1 0 2,2 0-11,-3 0-5,2 26 16,-2 12 4,3 11 1,0 7-3,0 3 0,0 2-1,6-1 1,1-4 0,1-4 1,5-9-1,-4-8 0,4-4 0,1-5 0,4-2 0,-5-4 0,2-7 1,0-4-5,1-4 6,1-4-2,1-1 0,0 0 5,1-5-5,2-8 0,-6-2 5,1-3-8,-4 0 5,-4-3-2,5-1 0,-5-3-11,2 2 7,0 0-9,-2 2 10,-2 4-6,-3 5 9,0 3 0,0 5 1,-3 2 6,0 2 2,3 0-9,1 0-16,4 10 9,4 8-11,1 3 18,5 0 3,-2 1 7,-2-4-5,-2-2-5,-5 1 1,-1-2-6,-4-1 7,-2-1-2,0-2 0,0-1-5,-8-1 5,-6-3 0,0-2-2,3-4-8,1 0 7,4 0 2,3 0-3,2 0-3,1 0 7,0 0 7,0 0-6,0 0-2,0 0-8,0 0-5,6 0 13,6 0-1,4 0 1,3 0 1,-2 0 0,4 0 0,-2-4 6,5-2-6,0-3 0,-2-1 4,3-6-6,-2-2 2,2-4 0,-2-2-2,-7 1 4,-1-1-2,-9 3 0,0 0 2,-4 3-8,-2 6-1,0 3 7,0 6 4,0 3-1,-8 0 0,-1 9-3,-3 12 0,2 6-2,-1 1 2,8 3 0,-1 0 1,4-1 8,0-2 2,0-3-8,4-2 1,8-4 12,0-4-16,1-4 4,-2-3-2,7-7 4,0-1-6,9 0 0,-2-14 6,2-5-6,-12-2-10,-2-2-14,-10-1 9,-3-3-50,0 1-5,-13 2 26,-5 3 11,-3 3 33,3 5 25,2 0 43,2 5 26,7 1-48,4 4 1,1 2-6,2 1-34,0-2-7,0 2-4,5 0-4,13 0 0,4-1 13,5-2-5,0 0 0,1 0 2,-4 1-8,-2 2-2,-5 0-22,-5 0-2,-5 0-85,-4 7 14,-3 0-65,0-4-99</inkml:trace>
  <inkml:trace contextRef="#ctx0" brushRef="#br0" timeOffset="490796.745">7323 14138 50,'0'0'51,"0"0"29,0 0 2,0 0 5,0 0-29,0 0-21,87-49 0,-72 45-14,4 0 6,1 4 0,4 0-25,-2 8 4,-1 9-4,-3 5 3,-5 4-10,-2 3 3,-7 0 0,-4 2 5,0-5 4,0 0-3,-4-8-6,-4-6 11,5-3-8,3-5-3,0-3 1,0-1 10,0 0-9,0 0 5,0-14-7,0-8-8,0-7 2,6-2 0,5-1 5,2 2-12,-1 4 13,7 2 0,-4 7 0,-1 6 3,1 3-7,-5 5 4,2 3 0,0 0-7,4 3-7,-2 16 11,-2 5 1,4 3-1,-4 1 3,0 1 0,-3-4 2,0-3 3,1-1-3,-1-5-2,2-4 0,-1-5 3,4-2-2,2-4-1,2-1-47,7 0-35,2-10 5,-3-5-80</inkml:trace>
  <inkml:trace contextRef="#ctx0" brushRef="#br0" timeOffset="491652.0205">8162 14044 198,'0'0'136,"0"0"-86,0 0-7,0 0-31,-79-3 23,56 19-9,1 4 25,3 6-12,7 1-37,3 3 16,4 1-12,3-2 1,2-2 4,0-6-7,8-1-3,6-7-1,2-2 0,1-5-1,-1-3 1,-1-3 0,1 0 8,-1-1-8,2-15 0,-4-3-9,0 1-20,-5-5-7,-5 1-27,-3-1 9,0-3 5,0 2 8,0 3 21,-8 6 20,-5 5 7,0 1 50,2 3-25,1 1-13,7 3 13,1 2 3,2 0-21,0 0-14,0 0-28,2 5 26,7 5 4,7-2-2,-1-2 2,0-2 2,4-2-4,-1-1 7,3-1-6,-1 0 12,-1 0-11,-1-8 3,-3-3 8,-2-4-12,-2-3 11,-1-6 3,2-6-2,-3-2 16,2-6-10,-1-5-9,-1-1 5,-2-1-10,-2 3 12,-5 7 12,0 7-18,0 7 21,0 7-11,0 7 2,-2 5 12,1 2-35,1 0 0,0 24-13,3 18 5,7 17 8,-2 6 2,-2 1 4,0-4 5,2-4-6,3-3-5,3-11 0,3-6 0,0-11-2,2-5 2,0-8 0,0-6-1,1-6-10,1-2-39,2-6-30,-1-14-141,-4-4-133</inkml:trace>
  <inkml:trace contextRef="#ctx0" brushRef="#br0" timeOffset="491983.7371">8214 13908 420,'0'0'159,"0"0"-134,0 0-7,0 0 13,0 0-20,0 0-4,23 0 21,2 0-1,6 0-1,8-4-22,1-5 3,1 1-8,-4 1 1,-4 3 0,-5 2-6,-4 2-13,-3 0-36,-9 0-51,-2 0-151</inkml:trace>
  <inkml:trace contextRef="#ctx0" brushRef="#br0" timeOffset="493541.306">9787 14035 147,'0'0'33,"0"0"20,0 0 18,-82-35 12,50 32-34,4 0-20,3 2 19,5-1-15,2 2-5,3 0-22,-4 0-6,5 9 0,0 11-3,0 7-5,2 9 7,3 3 2,5 0 12,4-1 12,0-7-25,0-7 0,15-2-1,1-8 4,2-3-4,3-6 2,1-5 0,7 0 12,0-5-12,1-13 11,-3-3-12,-6 0 3,-5-3 1,-5 0-1,-5 1 1,-3 4 4,-3 2-2,0 8-3,0 5 32,0 2-16,0 2-3,0 0-16,0 0-20,0 14 18,6 2 3,1 2-1,4-4 0,4-1 0,0-3-2,4-3 3,5-4-1,0-3 0,7 0-8,1-5-5,-4-7-3,-3-1 3,-4-5 10,-1-2 3,-4-4 0,-1-4 3,-3-4 3,-3-3-6,-2-5 4,-1-7-1,-2-3 14,-1-4-9,-1 3-3,-2 3 20,0 4-19,0 8 12,-6 6-4,-4 8-14,1 6 17,1 7-16,-2 6-1,4 3 0,0 0 2,0 28-4,-2 18-7,3 14 9,2 11-3,3 1 3,0-3 0,0-5 1,11-10-1,6-6 0,5-7-5,5-10 5,3-8 0,3-10 2,-2-10-2,5-3 0,-2-7 0,1-20-3,-4-9-6,-1-5-4,-5-1 11,-6 0 4,-5-1 1,-5-1 0,-2-2-2,-7-2-1,0 2 0,0 5 4,-13 5 7,-2 8-3,-1 9 6,0 6 6,5 5-16,2 6-4,4 2 0,1 8-1,-1 26 1,-2 18-11,4 14 11,3 2 0,0-2 5,3-6-5,12-6 1,1-2 4,5-10-5,6-8 1,0-8-2,4-11-8,-1-8-45,-2-7-13,-1 0-168</inkml:trace>
  <inkml:trace contextRef="#ctx0" brushRef="#br0" timeOffset="495299.2883">10818 13962 193,'0'0'57,"0"0"-6,0 0 25,0 0-14,0 0-18,0 0 7,-60-19-9,48 19-7,0 0-30,-3 9-5,0 6 0,2 5 2,2-1 0,5 4 5,1 0-2,3-1 12,2 0-13,0-2-2,0-2-2,0-3-2,7-6-3,2 0 5,2-6 0,2-3 2,2 0 6,1 0-9,1-10 1,-2-7-11,-3-2 10,-3-4 1,0 0 0,-6-1 8,-2 2-4,-1 4-4,2 1 0,1 3 3,1 3 2,2 0-5,3 2 1,0 1 0,6 1 2,3 1-4,3 4 1,1 1-3,4 1-4,-1 0 6,-1 6 1,-5 7-1,2 5 1,-3 2 0,-3 1 0,-2-1 0,-2 1-6,-5-3 14,0-2-8,1-2 0,-3-3 6,1-4-6,-2-6 0,0 1 0,-1-2 1,-1 0-1,4 0 4,5-10 7,0-10-7,1-6-1,4-2-3,-6 2 1,-2 0-2,0 7 1,-5 4 0,-1 6 0,-1 3 6,0 4-4,0 2 2,0 0 3,0 0-12,0 0 5,2 0-16,4 15 15,2 5-4,-1 1 5,3 0 0,1 2 0,5-2 4,1 0 4,2-4 6,1-2-10,-3-2 1,1-5-5,0-1 0,-3-5 2,0-2 0,-4 0-2,-1 0 0,-3 0-3,-2-8 2,-4-7 0,2-1 1,-1-7-14,-2-3 13,3-1-16,-3 2 1,0 2 8,0 4-9,0 2 15,0 5 1,0 3 1,0 1 1,0 5-1,0 0 0,0 2-1,0 1 1,7 0-8,2 0-8,5 0 13,5 0-2,3 4 5,2 2 0,2 2-2,2-2 7,0-2-6,2 1 1,-1-3 0,-3-1 0,0-1 0,-7 0 1,1 0-2,-6 0 3,-6 0-2,-4 0 4,-2-3-4,-2-6 29,0-3-8,0-3-4,-5 0-14,-8 0 0,-2 4-3,3 3 0,-3 4 0,2 4 30,-4 0-24,2 11-5,1 8-1,3 1-5,6 3 5,4-1 0,1 0 0,0-1 2,1-1 2,10-2-4,3-3 0,5-3 7,2-4-8,7-4 2,2-4-2,1 0-3,0 0-52,-5 0-46,-1-1-95,-2-5-147</inkml:trace>
  <inkml:trace contextRef="#ctx0" brushRef="#br0" timeOffset="495846.598">12081 13928 106,'0'0'31,"0"0"7,0 0 28,0 0 13,0 0-12,0 0-53,-25-57 4,12 57 2,-1 0-20,-2 0 15,4 12-15,-3 6 1,6 1 11,3 4-1,3-1 7,3 0-6,0-1-7,0-2 8,0-2 1,4-2-9,4-6 8,-2-3-8,6-5-5,-3-1 13,1 0-13,5-13 34,-3-7-15,4-4-16,-2-1 7,-2-4-7,3-2-3,-5-3 0,-4-5 6,0-1-2,-6-4-4,0 0 0,0 6 9,0 7-3,-2 9 30,-3 10 14,0 6-5,2 6 1,3 0-46,0 14-8,0 21 6,0 14-6,0 6 8,0 2 0,0-3 0,0-4-2,0-7 2,0-8 0,13-6-3,1-10-1,7-5-19,4-13-24,4-1-41,2-11-115</inkml:trace>
  <inkml:trace contextRef="#ctx0" brushRef="#br0" timeOffset="496363.3974">12568 14029 440,'0'0'245,"0"0"-206,0 0 0,0 0 1,0 0-26,0 0-14,0-20-12,0 14-17,0-1-63,-2-1-160</inkml:trace>
  <inkml:trace contextRef="#ctx0" brushRef="#br0" timeOffset="519901.6128">13027 13520 50,'0'0'161,"0"0"-78,0 0-14,0 0-5,0 0 35,0 0-33,0 0-24,0 0-13,0 0-25,0-12 13,0 12-7,0 0-4,0 0 17,0 0-20,0 0 5,0 0-8,2 10-5,1 15 1,1 9 3,-1 5 2,-3 3 12,0-1-6,0-3-7,0-4 0,0-3 4,0-6-6,2-1 2,2-3 0,-3 1-3,-1-3 1,0 1-7,0-4-18,0-6-59,0-4-85,0-6-121</inkml:trace>
  <inkml:trace contextRef="#ctx0" brushRef="#br0" timeOffset="520465.4664">13005 13768 245,'0'0'92,"0"0"-57,0 0-12,0 0 17,0 0-14,0 0-24,43-39 23,-20 35-6,-1-2-12,0 3 13,2-2-15,-1 1 4,-1-2-9,-1-1 8,-2 0-13,-1 0 8,-3-3-3,-2-2 11,-5 1-4,-4-5-5,-2 0 4,-2-2 1,0 0 26,0-2-19,0 2 5,-2 3 14,-4 2-30,0 3 22,3 4-2,0 5-21,3-1 21,0 2-23,-1 0 1,1 0-1,0 2-9,0 19-7,0 11 12,4 11 4,4 1 6,-2-2-6,0-3 1,0-7 5,0-2-1,-2-6-7,2-2 2,-1-2-11,-2-3 4,1-1-50,-1-2-77,3-4-23,-1-4-104</inkml:trace>
  <inkml:trace contextRef="#ctx0" brushRef="#br0" timeOffset="521389.6626">13533 13753 318,'0'0'102,"0"0"-100,0 0 22,0 0-1,0 0 0,0 0 9,25 0 21,-11 0-6,-1-6-26,2-1-21,-1-2 24,-2 0-20,-2 1 1,-1-1 2,-3-2-2,-3 0-5,4-3 0,-5 2-2,-2 0-1,0 4 3,0 2 0,-2 2-6,-10 4-9,0 0 15,-5 0 0,-3 7 7,1 11-9,3 5 2,5 3 0,5 1 1,6-5 3,0 1 1,0-5-3,7-3 4,7-3 1,1-5-7,1-2 0,4-3 6,2-2 0,3 0-6,3-9 0,-1-8-10,-4 0 8,-4-1-8,-2 3 10,-2-1 2,-3-1-1,1 4-1,-4-1 0,-3 5 5,0 3-2,0 1 1,-3 2 0,1 3 0,1 0-4,2 0-5,2 5-2,-2 8 6,0 3 1,-1 0 3,0 1 1,-1-1-1,-2-1 2,0-1-5,0-2 0,-3-3 1,2 0-3,-2-4 3,0-4-1,1-1 0,-1 0 1,2 0-1,1-14 0,1-5 0,5-4-1,2 0 2,2 0 0,-1 5-1,-1 4-1,-4 3 1,0 5 0,1 2 0,-1 3-1,4 1 1,4 0 0,-3 0 0,1 8-5,-1 5 5,-1 2 0,-3 0 2,1 0 1,-1 0-3,1 0 0,0-2-1,-3-2 1,1 0-8,3-4-21,-2-4-59,4-2-71,0-1-123</inkml:trace>
  <inkml:trace contextRef="#ctx0" brushRef="#br0" timeOffset="522053.7522">14451 13627 224,'0'0'84,"0"0"-40,0 0 37,0 0 8,0 0-48,0 0-2,-39-33-10,31 33-23,-2 0 5,-2 6-11,0 9 0,0 4 18,3 4-18,1 1 9,5 2-2,3-4 3,0-1-14,0-1 4,5-4 0,7 0 0,6-6 4,0-2-4,6-4 0,1-4 1,2 0 1,-2 0-2,-1 0 0,-1-9 2,0-2 1,0-4-3,-1-4 0,2-4-21,-3-3 11,-3-4-14,-3-1-7,-6-2 13,-2 3-20,-5 3 16,-2 6 14,0 7 8,-2 7 30,-7 7 46,-3 0-31,-3 0-9,2 18-30,-2 7-3,5 5-2,3 2 8,7 0-9,0-3 0,2-1 0,15-6-1,3-5 6,6-5-5,2-4 0,2-7-9,1-1 5,2 0-58,-5-12-116,-6-3-294</inkml:trace>
  <inkml:trace contextRef="#ctx0" brushRef="#br0" timeOffset="525014.4399">15310 13773 56,'0'0'141,"0"0"-89,0 0-6,0 0 30,0 0 0,0 0-9,6-13-30,-6 13-30,0 0 8,0 0-15,0 3 0,0 12 2,-6 3 2,-6 3-7,-6 1 3,0-1-111,-1 2-47,-2-4-88</inkml:trace>
  <inkml:trace contextRef="#ctx0" brushRef="#br0" timeOffset="534368.6882">16654 13428 16,'0'0'70,"0"0"4,0 0 32,0 0-22,0 0-27,0 0 19,0 0-37,-22-34 2,14 27-1,1 3-35,-4-2 29,-1 2-19,-1-1-13,0 3 13,-5 2-7,-2 0-8,-2 0 0,-3 8 2,-1 13-1,1 5-1,-1 8 0,4 8 16,6 2-15,5 2 9,8-3-4,3-4 1,3-3-1,20-7-6,9-5 1,10-9 7,6-6-6,5-9-2,0 0 0,2-6-1,-4-12-22,-6 0-46,-11 0-137,-13 3-149</inkml:trace>
  <inkml:trace contextRef="#ctx0" brushRef="#br0" timeOffset="534890.3663">17063 13460 153,'0'0'206,"0"0"-105,0 0-8,-11-83 0,1 71-21,-2 3-51,-2 5 17,1 4-34,-3 0 0,-5 11-6,-1 21 2,-4 10 0,5 10-2,3 2 4,8 0-2,7-6 0,3-6 0,7-7-4,17-8 6,4-6-3,5-9 1,5-6 0,4-6-4,7 0 8,2-21-1,-1-6-3,-8-5 8,-9-1-7,-17 0-1,-10-3 2,-6 0 5,0-2-7,-19 2 0,-8 3-4,-6 4-8,0 7-1,2 7-23,5 7-33,6 8-71,5 0-139</inkml:trace>
  <inkml:trace contextRef="#ctx0" brushRef="#br0" timeOffset="535270.7243">17509 13308 409,'0'0'117,"0"0"-43,0 0-18,0 0-27,0 0-29,0 0 7,-27 107 9,27-56 10,0 0-22,0-4 10,0-6-11,0-5-2,0-7-1,4-3-1,3-3 0,-4-4-16,0-5-33,0-5 38,0-9-121,5 0-166</inkml:trace>
  <inkml:trace contextRef="#ctx0" brushRef="#br0" timeOffset="535571.1565">17527 13381 172,'0'0'116,"0"0"-38,0 0 3,21-87 19,-9 77-29,4 4-43,4 6-2,5 0-20,2 6-2,1 16-1,-3 4 2,-1 2-6,-7 3 1,-8-1 0,-8 2-4,-1-1 6,-13 0-2,-16-2 8,-6-5-7,-3-3 5,0-5-6,3-8-2,7-5 2,5-3-42,9 0-72,8-8-73,6-5-59</inkml:trace>
  <inkml:trace contextRef="#ctx0" brushRef="#br0" timeOffset="536041.1283">18146 13324 104,'0'0'44,"0"0"39,0 0 23,0 0-8,0 0-2,0 0-23,-12 92-49,-4-63 22,-4 0-23,-2-1-5,-2-1-7,0 0-7,3-1-4,-1 0 0,0-3-11,0 0 10,2-5-39,5-4-6,6-9-84,9-5-168</inkml:trace>
  <inkml:trace contextRef="#ctx0" brushRef="#br0" timeOffset="536325.6762">17869 13402 424,'0'0'139,"0"0"-42,0 0-32,0 0-44,0 0-21,0 0-2,-2 37-4,17-10 12,0 0-4,1-3-2,1-2 1,0-2 1,-3-2 2,1-4-8,-3-5-9,3-4-60,0-5-70,-2 0-142</inkml:trace>
  <inkml:trace contextRef="#ctx0" brushRef="#br0" timeOffset="537105.2964">18427 13352 245,'0'0'105,"0"0"-27,0 0 14,0 0-37,0 0-19,0 0-36,7-10 2,16 7 5,8 2 9,3 0-2,3-1-6,-3 1-2,-5 1-6,-6 0 0,-4 0-16,-6 0-28,-4 0-113,-9 0-140</inkml:trace>
  <inkml:trace contextRef="#ctx0" brushRef="#br0" timeOffset="537406.103">18521 13348 249,'0'0'152,"0"0"-68,0 0-62,0 0-9,0 0 69,-2 92-20,4-57-19,5-3-31,-3-3 10,1 0-15,-1-2-3,1-1-4,-2-3 6,-1-2-8,-2-2 2,0-2-40,0-4-9,0-3-82,0-6-130</inkml:trace>
  <inkml:trace contextRef="#ctx0" brushRef="#br0" timeOffset="537691.2842">18468 13732 130,'0'0'298,"0"0"-241,0 0-23,0 0-24,0 0 48,0 0 8,88-3-48,-47-5 3,0-5-21,1 3 3,-2-2-1,-1 1-2,-4 1-49,-7-1-156,-7 2-232</inkml:trace>
  <inkml:trace contextRef="#ctx0" brushRef="#br0" timeOffset="538314.8568">19053 13320 300,'0'0'139,"0"0"-33,0 0-26,0 0-49,0 0 9,0 0-40,0 30 0,0 7 1,0 6 8,6-1 9,-3 0-12,-3-6 2,2-3-4,-1-4-4,1-5 0,-1-3 0,-1-3 0,0-6-4,0-5-23,0-3-24,0-4 41,3 0-68,3-17-33,1-7 12,-1-4-2,-1-3 16,-2 0 66,-3 0 19,0 0 7,0 1 21,-3 5-1,-2-2 40,1 6 9,1 5 11,1 3 2,2 3-39,0 7 19,0 2-38,0 1-15,0 0-16,12 18-5,8 10 5,-2 7 4,3 1-1,-5-1 8,2-2-10,1-4 0,-2-2 7,5-1-3,2-4-5,-1-1 12,-3-4-1,-2-5 2,-4-5-13,-4-2 3,0-5 3,-2 0 3,3 0 3,2-17 29,0-7-30,0-4 8,-2-5-15,-3-4 6,-4-3 5,2-2-10,-3-1-6,-2 1 1,1 4-13,-2 6 12,0 3-27,0 9-3,1 7-6,1 4-43,1 7-69,-3 2-257</inkml:trace>
  <inkml:trace contextRef="#ctx0" brushRef="#br0" timeOffset="539279.4754">20078 13334 195,'0'0'120,"0"0"-69,0 0 10,0 0-9,0 0 24,0 0-50,-77-52-5,54 52 2,-2 0-21,-5 11-1,-3 12 1,2 5 0,1 8-2,5 7 5,2 8 4,5 0 22,5-2-26,7-2 1,6-6-6,0-7 2,11-5-3,9-7 1,7-5 0,4-7 1,2-5 1,3-5 6,-1 0-2,-4-14-3,-4-5 2,-10-4-5,-6-1 2,-8 0-2,-3 0 3,0 0-3,-9 3 0,-7 2-12,-1 3 9,1 4 0,1 2 3,7 2 6,3 3-6,5 1 7,0 1-7,4 2 0,14-1-4,10 2-2,5 0 6,0 12-3,0 9 3,-8 5 0,-4 1 3,-6 0 0,-7-1 0,-1-2-3,-4-2 0,-2-1 1,1-3 4,1-3-3,-2-2-1,1-6-1,1-3-8,5-4-48,3 0-149,4-11-113</inkml:trace>
  <inkml:trace contextRef="#ctx0" brushRef="#br0" timeOffset="540736.7118">21409 13520 243,'0'0'43,"0"0"-1,0 0-33,0 0 30,-88 29 11,74-7-16,5 2 5,4 4 1,2-2-3,3 0 5,0-3-35,3-2 6,11-6-10,2-2 6,1-4-8,4-4 5,2-5-4,2 0 12,5-1-6,0-15-5,-4 0-2,-3-2 7,-10-1-8,-8 3 3,-5-2 2,0-2 3,-2 2-8,-14 2-3,-5 1 0,-1 3 3,-4 1 8,5 1-8,2 2 3,7 2 15,3 3-17,6 1 18,3 2-7,0 0-4,0 0-16,0 0 8,0 0-3,9 0-5,6 0 11,4 0-3,2 0 0,5 0 4,2 0-6,0-7 2,1-8 0,-3-6 3,-2-5 3,-4-2-6,-4-4 0,-4-1 0,-3 0 6,-5 0-6,-2 3 0,-2 1 22,0 5-17,0 4 3,0 7-4,0 3 3,-2 3 10,1 6-7,1 1 1,0 0-11,0 3-5,0 25-11,0 19 11,4 17 5,2 9 2,-1 5-2,-3 1 7,-1-6 14,-1-2-19,2-3 4,2-5-6,2-3 2,0-1 18,1-8-4,1-3-12,-4-2-2,4-9 4,-4-7-6,2-6 0,-1-13 0,-2-5-10,-2-6 10,4-3-15,5-26 9,1-13-13,2-6-15,-3 0 11,-5 4 8,-5 6 11,0 5 4,-9 2 0,-10 4-1,-2 4-3,3 2 4,3 6 18,6 3-10,6 1 9,3 4-17,0-2 0,16 3 0,13 0-9,12 0 9,4 3 0,1 0-6,-4 0 1,-4 3-15,-6-2-19,1 2-16,-6-2-111,-5-2-159</inkml:trace>
  <inkml:trace contextRef="#ctx0" brushRef="#br0" timeOffset="541854.7869">23386 13218 179,'0'0'72,"0"0"15,0 0-23,0 0-56,-96-29 49,70 29-23,0 3 6,-4 18 13,-1 11-41,-1 10 16,-2 6-9,9 6-14,2 2 26,9-2-19,6-3-6,7-7 21,1-7-23,4-5-1,20-5-3,6-6 7,6-7-9,10-8 4,3-6-1,8-2 17,4-17-13,-3-10 0,-1-3-5,-11-2 11,-11-1-6,-12-2 0,-13-3 9,-10-2 17,0-1-27,-19-4-4,-9 2 0,-5 1-16,0 8 15,-1 6-31,3 12-11,-1 10-3,-2 8-86,-5 2-147</inkml:trace>
  <inkml:trace contextRef="#ctx0" brushRef="#br0" timeOffset="542186.4896">23131 13446 200,'0'0'299,"0"0"-233,0 0-36,0 0-30,0 0 0,0 0 36,83 85-11,-62-51-1,2-1-24,-3-2 12,2-3-10,-2-2-2,1-2 1,0-2-1,-3-4 0,3-1-25,-2-7-18,5-2-95,0-5 34,0-3-156</inkml:trace>
  <inkml:trace contextRef="#ctx0" brushRef="#br0" timeOffset="542641.0944">23810 13386 304,'0'0'74,"0"0"17,0 0-12,0 0-6,0 0-45,0 0-28,0 12 0,0 23-3,1 7 10,7 3 3,2-1-1,3-3-4,2-9 5,2-4-7,2-7-3,-1-8 4,4-4-1,2-7-3,3-2 6,3-3-2,1-17 18,-1-7-17,-7-4 2,-3-3 16,-6 0-15,-8-2 5,-3 0-13,-3 0 2,0-1-12,0 4-17,-2 8-27,-2 5-12,-4 8-109,2 9-176</inkml:trace>
  <inkml:trace contextRef="#ctx0" brushRef="#br0" timeOffset="543026.3326">24435 13299 410,'0'0'122,"0"0"-45,0 0-62,0 0-3,0 0-12,0 0 0,-26 88 19,26-41-8,0 0 7,-4-2-17,4-3 6,0-4 1,0-7-8,0-2 0,0-2 0,0-4 3,0-4-6,0-5-1,0-7-56,0-7-109,9 0-98</inkml:trace>
  <inkml:trace contextRef="#ctx0" brushRef="#br0" timeOffset="543590.2039">24465 13377 123,'0'0'44,"0"0"-4,0 0 5,0-78 22,8 64 20,1 4 0,0 1-32,3 1-2,3 2-19,6 1-28,4 4 16,3 1-10,-2 0-7,0 11 16,-4 8-19,-7 5-2,-3 3 0,-9 4-3,-3-2 3,0 2 0,-17-4 1,-4-1 8,-6-5-1,-1-3-7,-2-5-1,5-2 6,6-6-6,8-1 0,10-4 2,1 0 12,0 0-10,0 0-4,12 0 0,9 0 2,1 0-5,3 7 3,-4 8 0,2 3-3,-4 2 9,-4 1-6,-2 0 0,-5 0 6,-5-1 2,-3-1-6,0 1 2,0-3 24,-12-3-27,-8 1 6,-2-1-7,-5-3 14,-3-4-11,1-3-3,1-4 0,3 0 0,4-4-44,9-15-24,8-4-94,4-4-198</inkml:trace>
  <inkml:trace contextRef="#ctx0" brushRef="#br0" timeOffset="544207.2456">24994 13330 185,'0'0'60,"0"0"-30,0 0 19,81 5-1,-44-5 17,5 0-11,3 0-13,-1-8-13,-8 1-28,-6 1 0,-12 3 0,-8 1-59,-10 2-45,0 0-87</inkml:trace>
  <inkml:trace contextRef="#ctx0" brushRef="#br0" timeOffset="544496.4445">25172 13306 53,'0'0'94,"0"0"-22,0 0-59,0 0 75,0 0 20,0 0-38,-8 103 9,8-67-31,-1 1-25,1-1 4,0-2-14,0-4-7,0-2 6,0-4-7,0 0-4,0-2-1,-2-3 2,-1-1-12,-1-1-1,-2-4-62,-5 0-69,-1-3 11,-4-2-182</inkml:trace>
  <inkml:trace contextRef="#ctx0" brushRef="#br0" timeOffset="544792.9277">24998 13810 81,'0'0'285,"0"0"-78,0 0-84,0 0-75,0 0-38,0 0-8,39-1 2,2-8 15,9-2-3,1 3-11,-3 0 0,-9 2-5,-8 3-1,-6 3-8,-4 0-50,-6 0-75,1 0-185,-5-4 40</inkml:trace>
  <inkml:trace contextRef="#ctx0" brushRef="#br0" timeOffset="545595.0898">25788 13329 120,'0'0'156,"0"0"-37,0 0-34,0 0-78,0 0 9,0 0 0,61-18-15,-28 16 37,5-1-20,7 0-6,4 2 3,2-1-5,2 1-10,-3 0 0,-3-3 4,-6 1-10,-8 2 6,-9-1-44,-8 2-14,-8-1-73,-5-1-23,-3-1-45</inkml:trace>
  <inkml:trace contextRef="#ctx0" brushRef="#br0" timeOffset="545911.5122">26047 13232 12,'0'0'188,"0"0"-108,0 0-80,0 0 6,0 0 74,0 0-13,8 92 15,-2-53-30,0 3-17,0 1-6,-2-4-23,1-3-5,-4-3-1,-1-2 4,0-5-2,0 0-2,0-3 1,-7-1 0,-4-2-1,2-5 0,3-3-32,3-6-127,3-5-85</inkml:trace>
  <inkml:trace contextRef="#ctx0" brushRef="#br0" timeOffset="546512.6669">26835 13337 260,'0'0'85,"0"0"-66,0 0 13,0 0 20,0 0 9,0 0 11,-76-80-26,65 80-39,-2 0 1,0 0-7,-1 7-1,2 11 0,-1 8 7,4 4-8,1 3 1,7 3 0,1 0 7,0-3-7,6-1 0,12-4 4,0-2-4,3-1 0,-1-3 0,-3-1 5,-1 0-8,-4-2 4,-7 0-1,-2 0 0,-3-1 10,0-1-10,-18-2 16,-8-2-1,-5-2 6,-2-2-17,0-3-3,2-6 1,1 0-2,3 0-14,5-12-31,2-3-41,6-2-95,3 2-88</inkml:trace>
  <inkml:trace contextRef="#ctx0" brushRef="#br0" timeOffset="547588.8232">27762 13567 294,'0'0'72,"0"0"-2,0 0-46,0 0-3,0 0 10,0 0-24,46-5 19,-37 4-17,1-3-2,-1 3 9,2-2-8,2-3-8,-1 0 0,2 0 8,0-3-12,0 0 4,1-1 0,-5-1-1,-2 2-2,-3 0 3,-3 2-3,-2 0 2,0 1 0,0 3 1,0 1 0,0 0 14,0 2-6,0 0 15,0 0-23,0 2-17,0 16 8,-3 5 4,-3 3 5,5 0 16,-2-2-13,1-5 1,2-3-4,0-5 1,0-3-2,0-2 1,5-3 0,5-3 11,4 0-4,6 0 0,6-9-6,-2-7 11,4-3-8,-1 0-4,-5 2 0,-3 2 8,-5 3-6,-5 4-2,-3 3 0,-2 3 10,-4 1 14,2 1-17,2 0-6,5 0-2,6 13-19,0 3 20,3 2 0,-6 2-2,-4-3-4,-4-2 6,-1 0 0,-3-2 3,0-2 1,-4-1-4,-13 0 0,-5-2 8,-7-1-16,0-3-22,0-4-141,3 0-110</inkml:trace>
  <inkml:trace contextRef="#ctx0" brushRef="#br0" timeOffset="547885.1244">28021 13391 465,'0'0'108,"0"0"-61,0 0-39,0 0-8,0 0 0,0 0-4,-16-11-50,14 10-121,1 1-220</inkml:trace>
  <inkml:trace contextRef="#ctx0" brushRef="#br0" timeOffset="551847.7565">29237 13570 86,'0'0'117,"0"0"-41,0 0-16,0 0 11,0 0-13,0 0-17,-1 0 5,1 0-34,0 0-3,0 0-9,0 0-3,0 0-3,0 3-7,7 0 13,2 0 0,6 0 5,4-3-2,5 0 1,1 0-4,1 0-3,-1-9-13,5-3-22,-4-2 11,-3-1-16,-6 0 8,-4 0 32,-5 2-4,-2 0 7,-2 1 0,-1 2 0,-1 1 4,0 1-2,1 4 1,-1 1 18,-2 1 7,0 2 25,0 0-18,0 0-28,0 0 5,0 0-12,0 0 3,0 0-3,0 9-10,-2 4 10,-1 0 0,1-1 0,2 2 6,0-3-5,0 0-1,0-1 2,0 1 2,0-4-8,5 3 4,0-4 0,1 0 1,2-2 4,-1-2-5,5-1 0,0-1 8,4 0-7,2 0-1,2-3 1,-1-7 7,-1-4-5,1-1-3,1-4 0,2 1 2,-1-4-2,0 6 0,-5 1 0,-1 6 3,-6 3-3,-4 4 0,-4 2-6,1 0 8,1 0-9,1 0 7,5 11 0,0 5 1,1 5-1,-1 2 14,-4 1-9,-4-2 6,-1-1-13,0-1 2,0-2 0,0-3 6,0-2-6,0-5 0,-3-2 4,0-4 4,3-2-5,0 0 0,0 0 3,0 0 17,0-6-23,0-11-11,8-1 2,2 0-8,3 0 14,3 2 2,0 1 1,-1 1 0,0 5 0,-2 1-1,-1 4-1,1 2-4,0 2 0,0 0 6,0 0 0,0 2-2,-2 9-7,-2 0 7,-4 3 0,-2 0-11,-2 1 3,-1-3 9,0 0 1,0-2 6,-1-4-5,-2-1 6,1-1-7,2-4 4,0 0-2,0 0-1,0 0 12,0-12 15,9-9-28,2 0-1,2 0-2,-1 3-1,0 3 3,-1 3 1,2 3 0,-4 4-2,1 3 4,-1 2-7,-3 0 5,0 4-24,0 10 21,1 2-4,-1 5 7,2-3 2,1 2 3,4-4-5,1-2 0,2-3 9,2-4-7,4-3 1,4-4 2,-1 0 1,-1 0-6,-2-4 0,-5-10 1,-5 1-1,-3-5 19,-2-3-15,-3-3 8,0-5 19,-3-3-18,1 0 13,-1-3-16,1 0-8,1 0 13,0 2-9,0 5 0,0 7 9,-1 7-11,-2 7 17,0 2-10,0 5-8,0 0 8,0 0-11,0 0-4,0 15-1,0 17-15,0 13 20,0 10 0,0 1 1,0 0 5,-7-2-5,0-4 6,-1-5 16,2-4-21,0-4 7,2-4-9,2-1 2,1-5-1,1-1-1,0-4 0,0-1 3,0-1 1,-2-7-4,-1-2 0,2-5 2,-1-4 0,2-2 0,0 0 2,0 0 20,0-5-19,0-16 14,0-9-19,0-8-20,5-4 17,8 0-15,1 1 18,-5 5-7,-3 0 11,2 3-5,0-2 1,-2 2 0,2 1 1,-1 1-1,0 2 0,5 5-1,1 5-2,1 5 1,1 3 2,0 8-10,3 3 4,0 2 3,1 19-2,-2 6-1,-3 2 0,-3 3 6,-2-4-1,-6-1 2,-3-4-4,0-4 3,0-2 0,0-4 0,-9-1-28,-3-2 3,-7-4-8,0-4-54,-4-2-104,-4 0-268</inkml:trace>
  <inkml:trace contextRef="#ctx0" brushRef="#br0" timeOffset="553814.8258">30989 13450 135,'0'0'94,"0"0"-19,0 0-23,0 0 2,0 0-22,0 0-2,-27-10 0,18 10-26,0 0 17,-6 5-19,0 14 0,-4 7 20,1 2-21,3 1 7,4-3-3,5-5 2,5-3 1,1-1-8,0-5 0,0-4-2,1-2 9,7-3-7,4-1 3,4-2-1,2 0 22,6-8-11,-2-7-1,-5-1-2,-1-2-1,-5-3-9,-1 0 0,-4-1 6,-4 1-10,-2 3 4,0 3 0,0 5 4,0 2 5,0 4-6,0 1-3,0 3 6,0 0-16,0 0 10,0 0-14,1 0-8,11 0 4,4 0 18,0 0 0,-2 0-3,1 0 0,0 0 5,2 0-2,-1 0 0,-4 0 1,0 0-1,-3-6 0,-2-2 4,1 1-4,-1-2 0,-1 0 2,0 0 4,2 1-1,-1 1-5,-1 4 1,-2 0 1,-2 3 25,-2 0-19,1 0-2,2 0-6,5 9-28,4 9 28,1 4-4,3 4 11,-2-2-2,0 0-3,-3-3-2,-2-3 0,-4-1 2,-5-2-2,0 0 0,0-3 2,-11 0 0,-5-5 2,0-1-4,-2-4 3,7-2-3,2 0 0,4 0-1,2 0 3,0 0 8,3-5-8,0 4 2,0-1 5,0 1-6,0 0-6,0-2 3,10-2 0,6 2-7,7 0 10,2-2-3,2 1 0,0-2 0,1-2 0,4-2-1,-6-4 0,3-1-4,-6-3 5,-3 0 0,-5 0 4,-2-2-4,-2 1 0,-2-1-2,-5 3 6,-2 3-3,-1 3 5,-1 4 9,0 3 13,0 4-23,0 0-5,3 0-9,3 14-19,3 7 28,0 3 0,3 1 4,-6-2-4,0 0 0,0-1 0,-5-2 0,1-2 1,-2-1-3,0-3 4,0-3-2,-5 0 6,-5-5 1,1-3-7,-2-1 0,1-2 4,2 0 2,0 0-5,2 0 0,3 0 5,1 0-1,2 0-10,0 0 5,0 0-10,0 0 6,2 0-7,10 0 11,7 0 0,5 0 1,1-2-2,6-7-4,-1-2-11,1 0 2,4-5-2,1 1 10,-3 2-1,-7-4 6,-9 2 1,-8 1 0,-2 1 5,-5 4 4,-2 3 15,1 3 18,-1 3-1,0 0-29,0 0-12,0 0-6,-6 10-3,0 7 2,1 3 7,0-4 0,5-1-4,0-1-1,0-2 1,0-5-20,13 0-30,5-4-24,6-3-118,0 0-63</inkml:trace>
  <inkml:trace contextRef="#ctx0" brushRef="#br0" timeOffset="554131.282">31935 13394 509,'0'0'93,"0"0"-78,0 0-11,0 0 0,0 0-4,0 0-3,-3-39-68,9 36-131</inkml:trace>
  <inkml:trace contextRef="#ctx0" brushRef="#br0" timeOffset="555356.2486">32178 13103 130,'0'0'118,"0"0"-10,0 0-42,0 0 50,0 0-26,0 0-69,0-19-21,0 32-6,0 19 6,0 8 7,-3 9 5,-3 1 8,-1 3-20,2-1 11,0-7-4,2-5-7,-1-6 4,2-5-1,-1-4 2,2-6-5,-2-5 0,0-5 3,2-5-8,1-2 7,0-2-2,0 0 5,0 0 2,0-2-8,0-11 1,4-5-31,8 0 31,-2 0 0,1 1 1,-1 3-2,-1 2 1,4 2-2,1 1 0,2 1-2,-1 6 0,0 2 4,-3 0 0,-1 0-1,-1 5-7,-2 9 6,-5 3-9,-3-1-12,0 0 9,-3-1-1,-14-1 15,1 0 2,-5-5-2,3 0-2,-3-3 0,3-3-16,6 0-9,5-2-19,5-1 46,1 0 1,1 0 4,0 0-8,0 0 3,0 0 0,0 0-2,7 0 10,10 0-8,7 0 23,2 0-22,6 0 7,-1 0-6,2-1 2,1-5 2,1-3-3,-5-2 1,-1-4 3,-2-4-4,-3-4 7,-3-3 1,-2-4 1,1-2 8,-5-4-19,-1 1 12,-5-1 1,-1-4-13,-3 4-1,0 1 0,-5 1 2,0 4-6,0 2 8,0 7-2,0 3-2,0 5-2,0 5 1,-1 4 1,-3 4-17,2 0 12,-1 0-2,-3 20 7,-2 14-6,-2 16 6,-2 7 0,5 3-2,0-1 2,6-4 0,1-2 0,0-11 0,0-4 0,9-5-6,9-9 6,-2-3 0,4-6 5,-1-6-2,2-7-2,4-2 1,4 0 6,2-16-8,0-6-18,-5-4-2,-5-3 3,-5-3 13,-8 2-9,-8 0 5,0 7-3,-2 7-5,-10 6 16,0 10 24,-1 0-7,-2 14-17,1 17-1,5 4 1,2 5 6,7-4-4,0-3 8,2-3-10,18-6-3,6-5 1,7-5-44,4-9-90,-1-5-56</inkml:trace>
  <inkml:trace contextRef="#ctx0" brushRef="#br0" timeOffset="556652.9828">29700 13267 238,'0'0'105,"0"0"-41,0 0 15,0 0 12,0 0-10,0 0-38,0 0-15,0 0-12,0 0-12,0 0-5,0 0 1,0 0-51,0 0-57,0 0-327</inkml:trace>
  <inkml:trace contextRef="#ctx0" brushRef="#br0" timeOffset="557639.9137">33264 13609 153,'0'0'401,"0"0"-318,0 0-57,0 0 18,0 0-21,0 0-16,-12-27-7,6 27-19,-6 0-19,2-2-240</inkml:trace>
  <inkml:trace contextRef="#ctx0" brushRef="#br0" timeOffset="739899.7947">6327 15463 116,'0'0'79,"0"0"-13,0 0-3,0 0 11,0 0-22,0 0-10,0 0-2,-6 0-19,6 0 11,0 0-14,0 0-13,0 0 10,0 0-13,0 0 2,0 0-4,0 0-1,0 0 0,0 0-18,0 0-6,5 0 16,9 0 9,7 0 18,6 0-14,2 0 3,-1 0-6,0 0-1,-1 0-1,0 0-6,-5 0 7,2 0-7,-6 0-7,-4 2-37,-4-2 7,-6 1-12,-2-1 15,-1 2 10,-1-2-3,0 0-2,0 0-62</inkml:trace>
  <inkml:trace contextRef="#ctx0" brushRef="#br0" timeOffset="740955.4889">7146 15097 113,'0'0'111,"0"0"-83,0 0 14,0 0-8,0 0-9,0 0-25,-3-5-14,9 5 14,12 0 4,0 0 11,9 0-5,1 0-4,3 0-3,2 0 12,-3 0-11,-5 0-6,-4 0 2,-6 0-6,-4 0-4,-3 0-38,-6 0-64,-2 5-27</inkml:trace>
  <inkml:trace contextRef="#ctx0" brushRef="#br0" timeOffset="741287.3819">7245 15117 43,'0'0'124,"0"0"-41,0 0-13,0 0 1,0 0-59,0 0-9,-5 14-6,5 11 6,0 8-3,0 7 7,0 2-6,0 1 20,0-1-10,0 2-7,0 0 11,0-4-5,-3-2-9,0-9-1,3 1 3,-3 3-6,1-3 3,-1 0-6,0-9 3,1-7-98,0-4 39,-1-4-60,-1-1-60</inkml:trace>
  <inkml:trace contextRef="#ctx0" brushRef="#br0" timeOffset="741610.4504">7063 15702 137,'0'0'121,"0"0"-87,0 0-17,0 0 2,0 0-15,0 0 3,65-10 10,-35 9-10,-3 1 11,3-2-15,-8 2 2,0 0-5,-5 0-1,-2 0 0,-3 0-44,-3 0-46,-2 3-68</inkml:trace>
  <inkml:trace contextRef="#ctx0" brushRef="#br0" timeOffset="745402.2824">7552 15176 32,'0'0'42,"0"0"14,0 0 33,0 0-22,0 0-14,0 0 8,0 0-33,0-48 2,0 46-19,0 1-8,0-1 14,0 2-14,0 0-3,0 0 1,0 0 6,0 0-7,0-2 0,0 1 0,0 1 16,0 0-1,0 0 0,0 0-15,0 0-4,0 3-12,0 15-11,0 12 27,-3 9 7,-2 6-6,1 4 6,-2-1 5,0-3-6,2-3 4,1-6-6,3-6-1,0-2 10,0-4-13,0-5 7,1-2 0,5-4-4,3-1-3,1-1 0,5-4-10,3-4 10,6-3 1,1 0 18,2-4-16,-1-7-3,-7 2-26,0 2-73,-8 1-70,-8 0-31</inkml:trace>
  <inkml:trace contextRef="#ctx0" brushRef="#br0" timeOffset="745751.5244">7386 15386 156,'0'0'83,"0"0"14,0 0-17,0 0-10,0 0-5,0 0-65,30-22 4,6 16 7,1 1-5,5 1-8,-2 2 2,-1 1 0,0 1 0,-6 0 0,-6 0-17,-7 7-54,-6 5-90,-7 2-42</inkml:trace>
  <inkml:trace contextRef="#ctx0" brushRef="#br0" timeOffset="746801.089">8447 15442 229,'0'0'131,"0"0"-38,0 0-22,0 0-1,0 0-14,0 0-40,-6-11-10,6 11-6,0 0-10,0 0 4,3 0-12,10 0 18,5 0 11,3 0-11,0-3 9,-1-1-9,-1-3-7,-4-1 2,0 1-14,-6-3 13,-3 2-2,-2 0 10,-2 0-2,0 3 0,-2 2-12,0 1 12,0 0-8,0 2 8,0 0 0,0 0-6,0 14-2,0 4 4,0 3 2,0 0-4,0-2 6,0-2-4,0 0-2,2-5 8,7-2-2,-1 0 0,1-6-9,1-1 8,-1-2-14,3-1 15,3 0 15,-3 0-15,2-8 9,-6-3-4,3-3-1,-1-1-3,-1-1-1,0-2 0,-2 0 3,4 0 0,-2 2-3,0 5 0,-1 1-3,-3 6-1,1 4 4,0 0-11,3 0 7,3 3-8,0 12 12,4 0 7,-4 1-2,1 2 3,-5 0-4,1-1-2,0 1 7,-5-3-5,-4-1-4,0-1 5,0 0-2,-1-3 10,-12 1-13,-6-6-46,-1-5-29,-3 0-100</inkml:trace>
  <inkml:trace contextRef="#ctx0" brushRef="#br0" timeOffset="747117.2152">8668 15167 349,'0'0'92,"0"0"57,0 0-128,0 0-5,0 0-12,0 0 10,0-39-27,0 39 13,0 3-118,0 13-73,0 4-71</inkml:trace>
  <inkml:trace contextRef="#ctx0" brushRef="#br0" timeOffset="748342.2289">10388 15012 39,'0'0'81,"0"0"47,0 0-32,0 0-6,0 0 2,0 0-29,-12-25-2,12 25-55,0 0 2,0 0-16,0 4-6,0 15 14,0 10 0,0 3 8,0 2 1,0 2-8,0-1 4,3 2 7,2-2-9,-4-2-1,2 0 0,-1-4 4,-2-1-7,1 0 1,1-7-12,0-3 8,0-2-81,-2-1-102,0-1-36</inkml:trace>
  <inkml:trace contextRef="#ctx0" brushRef="#br0" timeOffset="749128.3702">10401 15089 80,'0'0'68,"0"0"0,0 0 9,0 0-26,17-92 35,-11 77-31,3-1-45,1 3 16,2 1-20,6 1-4,7 2 10,4 5-11,2 4-1,3 0 0,-2 2-8,-4 12 8,-1 6-7,-9 3 1,-5 1-2,-8 1 9,-5 4-1,0-1 14,-21 3-13,-6-5 17,-1 0-14,-2-4-2,4-6 10,4-3-8,4-7 2,6-2 5,5-4-5,-2 0 5,6-2-11,0-7 7,3 3-8,0 0 1,0 1 0,1 2 1,13-1-1,4 4 0,6 0-6,2 0 6,4 7-5,-3 7 8,-2 4-3,-4 3 0,-4 1-5,-5 3 5,-6-1-3,-5 1 1,-1 1-4,0-2 12,-4 0-5,-11-1 7,-6-4-1,-1-2-6,-3-2-1,2-5 6,-1-2 0,2-3-5,2-5 5,-1 0 8,2 0-10,5-11-8,2-3 4,5 4-21,4 1-8,3 4-38,0 2-64,0 3-97</inkml:trace>
  <inkml:trace contextRef="#ctx0" brushRef="#br0" timeOffset="750409.512">11077 15271 130,'0'0'81,"0"0"-19,0 0-14,0 0 2,0 0 11,0 0-27,-30-42 2,23 40-14,0 2-22,-4 0 21,-4 0-21,-1 2 3,-2 9 3,1 4-2,0 5-4,3 4 0,1 3-3,4 0 0,6-1-1,1-2 2,2-3-4,0-3 2,2-1 4,8-5 0,3-4-20,3-3 13,-2-2 1,6-3 6,5 0 18,2-7-3,4-13 3,-4-1-12,-3-3-3,-7 1-6,-7 2 3,-4 3 0,-3 3 7,-2 3-6,-1 3 4,0 3-1,0 3 6,0 3 2,0 0-12,0 0-6,0 0 3,0 16-12,5 3 15,-1 2 1,1-1 6,5-4-8,-2-1 1,1-3 0,2-3-8,0-3 8,1-1 0,3-4 0,0-1 9,1 0-6,-1-1-3,1-15-3,0-8-3,0-4-5,-1-8-1,1-2 10,-2 5-15,-1 8 14,-4 8 2,-3 6 1,-3 7 8,4 2-8,-1 2-3,5 0-5,1 18-5,4 6 13,-1 5 1,-3 3-1,-1-1 28,-4-2-25,0-3 11,-2-2-7,-1-5-1,-2-2-3,-2-5-3,0 0 0,0-6 20,0-1-20,0-4 13,-8-1-1,-2 0-7,1 0 0,-2 0-5,1 0 0,4-1 2,2-1 2,2 2-4,2-2 0,0 2 6,0-1-16,0-1 3,0 1-11,9-1 12,9-1 11,7 0-5,-1 2 0,0 1 2,0 0-5,1-1 3,2-3 0,1 1 2,1-4 3,-5 0-5,4-6 0,-4-5 8,-2-4-7,1-7-1,-8-4 0,-5 1 5,-6 2 3,-4 6-8,0 7 0,-7 6 8,-3 4 5,-1 7-12,-4 0 0,5 0-1,-2 14 0,5 7-2,5 6 2,2 2-8,0 1-4,0-2 12,9-2 0,6-5-2,0-3 4,7-3-2,2-4 0,4-2-29,5-5 7,5-4-66,-1 0-122</inkml:trace>
  <inkml:trace contextRef="#ctx0" brushRef="#br0" timeOffset="750963.7966">12220 15237 20,'0'0'97,"0"0"-42,0 0 9,0 0 12,0 0-37,0 0-19,-64-24-20,46 41 0,0 4 19,0 4-9,-1 6 16,7 2-10,1-2-12,3 0 26,3-5-18,5-3 0,0-3 22,0-4-29,9-2-3,3-5-2,1-4 1,4-5 4,2 0 11,5-5 9,3-13 9,0-8-28,-4-7 1,-1-8-6,-6-7 12,-6-6-5,-2-3-8,-7 1 1,-1 5 11,0 4-4,0 7-8,-4 5 7,-2 8-5,1 11 19,2 6-17,2 7 11,1 3-15,-2 10-11,1 18 11,-1 16-1,2 4 2,0 2-5,3-1 4,11-4 0,5-2 0,0-6 6,1-8-6,1-4 0,-2-5-30,-1-4 5,3-1-46,0-2-35,-2-7-137</inkml:trace>
  <inkml:trace contextRef="#ctx0" brushRef="#br0" timeOffset="752235.496">13148 15206 154,'0'0'93,"0"0"-38,0 0-11,0 0 34,0 0-29,0 0-24,-49-51 17,44 51-41,-1 0 10,-1 0-11,-5 5-13,0 14 5,0 2 11,-1 5-3,5 0 0,4 3-10,2-3 8,2-2-1,0-5-5,2-4 0,8-2 6,2-3 2,6-1-3,4-6 12,5-3 2,4 0 2,1 0-10,-2-6 16,-6-4-16,-5-1 4,-7-1 9,-3-2-14,-6-2 24,-3-5-26,0-2 3,0-1 9,-12 1-12,0 2 0,1 2-1,1 6-7,1 2 3,3 4-8,2 3 13,2 1-1,2 3 1,0 0 0,0 0 0,0-2-36,6 1 17,9 0 14,11 1 5,2 0 1,-1 0-1,1 0 0,-1 0 0,-2 11 1,-2 2-5,-1-1-2,-3 2 6,-7-1 0,-4 0 0,1 0 0,-6-2 0,0 0 9,0 0-13,-3-4 4,1-1 0,-1-3 5,2-1-5,1-2 3,0 0-3,4 0-11,5-14 11,0-5 12,6-6-6,-3 4-1,3 5-3,-3 4-1,1 3-1,5 3-2,-3 4-1,0 2-1,-2 0-14,-1 14 15,-3 2 1,0 4 2,-3 3 6,0-1 4,0 1-10,1-5 0,1-2 0,3 0-7,0-6 16,1-1-18,3-3-6,-2-6-144,1 0-163</inkml:trace>
  <inkml:trace contextRef="#ctx0" brushRef="#br0" timeOffset="753485.6365">14882 14902 178,'0'0'120,"0"0"-23,0 0-20,0 0-13,0 0 2,0 0-5,0-26-42,0 26-17,0 0-4,0 17-20,0 11 22,0 7 5,0 4 1,0-1-12,-2-2 7,-1-3-1,-1-1 9,-1-2-3,4-3-3,-4-5-3,1-1 6,1-4-10,1-3 4,1-4-11,1-5-21,0-4-72,0-1-56,0 0 0</inkml:trace>
  <inkml:trace contextRef="#ctx0" brushRef="#br0" timeOffset="753955.6204">14828 14920 76,'0'0'84,"0"0"-7,0 0-7,0 0-26,0 0 7,0 0-13,27-70-29,-11 70-3,-1 5-6,5 18 0,-1 5 15,-1 8-13,0 4 17,0-1 5,3-2-12,-1-2 20,2-2-28,-2-4-1,-1-4 3,-3-2 1,-3-5-7,-6-5 0,-2-7 4,-2-4-4,-3-2 0,1 0 65,1-5 40,-1-13-71,4-9-21,2-6-13,-1 0 11,2-6-11,-4 0 0,2 0 0,-2-2-1,-2 5 8,-2 6-7,0 4 0,0 7-5,0 7-9,0 6 8,0 4-32,0 2-8,0 3-155,0 15-105</inkml:trace>
  <inkml:trace contextRef="#ctx0" brushRef="#br0" timeOffset="754503.8358">15478 14944 97,'0'0'103,"0"0"-32,0 0 10,0 0 16,0 0-44,0 0-2,-41-66-51,24 66 2,-2 10-17,-3 16 17,0 8-2,0 7 0,3 1 11,7 2-11,4-2 0,5 0 2,3-4 9,0-2-5,11-4-6,6-8 0,3-5 8,6-7 0,3-10-8,4-2 18,5-2 10,-1-17-20,-2-4-1,-7-4-6,-6-2 12,-6-1 9,-8-2 3,-7-2 1,-1-2-1,0-1-18,-16 3-7,-1 6 0,-2 3 0,2 12-18,1 5 5,0 8-36,-2 0-54,0 8-138,-1 4-85</inkml:trace>
  <inkml:trace contextRef="#ctx0" brushRef="#br0" timeOffset="755258.7692">16624 14971 176,'0'0'104,"0"0"-10,0 0-55,0 0-35,0 0 1,0 0 8,-59-72-9,39 72-4,-3 0 0,-3 7 8,-3 14-8,3 7 16,-1 6-14,5 4 18,3 1-9,6 0 9,6 0 22,4-1-38,3-4 20,0-3-16,9-5-7,10-5 22,5-4-23,6-4 10,4-9 10,5-4-12,0 0 2,-3-8-10,-7-5-36,-6 2-40,-11-1-77,-4 0-97</inkml:trace>
  <inkml:trace contextRef="#ctx0" brushRef="#br0" timeOffset="755737.7505">16870 14882 228,'0'0'67,"0"0"3,0 0-37,0 0 42,0 0-42,0 0-31,-10 21-2,7 14 0,2 4 45,-2 5-16,0-4-12,3-2 22,0-2-22,0-4-7,0-4 0,0-1 0,10-1-14,5-3 4,3-4-1,0-5-4,7-8 10,5-6-5,4 0 15,4-5-6,-1-10-10,-6 1 1,-4 1-18,-3 4-1,-6-1-112,-8 0-125</inkml:trace>
  <inkml:trace contextRef="#ctx0" brushRef="#br0" timeOffset="756624.1946">17512 14896 113,'0'0'117,"0"0"-52,0 0-28,0 0-16,0 0-11,0 0-8,-46-38 22,37 38-4,1 0 26,-4 11-43,-3 13-3,-2 10 11,1 7-5,3 1 11,4 1-8,6-6-7,2-2 10,1-4-11,0 0 7,9-8-8,7-4 3,2-6-6,6-7 6,3-6-1,2 0 43,6-11-27,-2-10 0,-5-6 7,-4 0-24,-9-3 19,-6 0-6,-6-1-11,-3-3 24,0 1-26,-14 0 2,-2 4-3,-2 6-5,-1 4 1,1 6-34,0 8-64,0 5-30,0 0-77</inkml:trace>
  <inkml:trace contextRef="#ctx0" brushRef="#br0" timeOffset="757078.5721">17836 14866 93,'0'0'124,"0"0"-15,0 0 1,0 0-64,0 0-46,0 0-9,-2 43 9,-4-7 5,2 2 18,-2 0-13,3-2-8,3-3 17,0-3-16,0-3 3,0-3 1,0-3-1,4-1-6,1-3 0,-1-6-8,-1-3-2,-1-5-70,-2-3-30,3 0 56,3-18-15,-2-11-142</inkml:trace>
  <inkml:trace contextRef="#ctx0" brushRef="#br0" timeOffset="757494.8854">17858 14908 53,'0'0'147,"0"0"-29,0 0-29,0 0-20,0 0-36,0 0-33,-6-29-2,12 44-14,9 14 16,3 7 2,-1 0 6,-3 0-7,0-3 9,1-2-8,0-5-2,2-1 4,0-4 14,1-3-16,1-5 5,-4 1-4,0-5 4,-3-1-9,-4-4 2,2-4 0,-1 0 23,0 0 11,-2-11 21,2-7-3,-1-4-32,-4-4 5,-2-2-10,1-4-11,-2-3 11,2-4-13,3 0-2,-3 1 0,-2 5-4,-1 8 2,0 7-11,0 6-21,0 4 14,0 5-39,0 3-21,0 0-109,0 0-188</inkml:trace>
  <inkml:trace contextRef="#ctx0" brushRef="#br0" timeOffset="757880.3762">18333 14861 188,'0'0'95,"0"0"-39,0 0-17,0 0-7,0 0 18,0 0-32,33-27-9,-8 24-5,6 1 8,4 0-7,3 0 12,1 1-11,-2 1-6,-1 0 0,-5 0-11,-7 0-34,-10 0-99,-6 0-53</inkml:trace>
  <inkml:trace contextRef="#ctx0" brushRef="#br0" timeOffset="758212.3365">18535 14818 74,'0'0'52,"0"0"-50,0 0 69,-4 76 31,2-49-1,1 2-22,-1-2-47,2-1 8,0-4-32,0 1 0,0 0 13,0-2-11,0 1-10,-2-2 0,-3-2-6,-1 0-14,0-5-79,0-2-34,0-4-14,-4-5-9</inkml:trace>
  <inkml:trace contextRef="#ctx0" brushRef="#br0" timeOffset="758544.1949">18395 15247 204,'0'0'184,"0"0"-112,0 0-58,0 0-3,0 0-11,0 0 0,27 3 10,6-3 31,7 0-35,0-3 12,2-4-18,-3 4 10,-5 0-15,-4 2 5,-7 1-10,-1 0-56,-6-4-206</inkml:trace>
  <inkml:trace contextRef="#ctx0" brushRef="#br0" timeOffset="759352.6198">18899 14769 60,'0'0'88,"0"0"-32,0 0-27,0 0-29,0 0 0,0 0 63,0 74 10,0-38-1,-1 1-45,1-2-1,0 0 14,0-3-26,0-5 1,0 0-15,0-6 13,0-3-12,-3-1-1,3-7 0,-3-1 6,3-4-4,0-4-4,0-1-36,0 0 11,0-14 18,0-7-28,0-4 10,0-5 21,3-2-29,0-2 20,0-1 13,0 2 4,1 3 6,-1 2-4,2 7 28,0 7 16,0 6-35,-2 4 15,-1 4-10,2 0-18,2 4-2,5 17-11,2 8 13,1 5 11,-1 1 0,-1 0-6,4-2-5,2-2 3,2-2 14,-1-2-16,-1-1 6,0-2 3,-2-2-3,0-2-7,-3-4 0,-3-5 3,-3-5-1,-2-3 10,-4-3-1,1 0 56,4 0-9,0-18 4,4-5-37,-1-10-23,-1-2 29,-2-5-24,-3-2-5,1-5-1,-3 3 9,2 1-10,-1 4 0,-2 9-27,2 8 25,-2 11-29,0 6-7,0 5 9,0 0-83,0 6-77,0 14-15</inkml:trace>
  <inkml:trace contextRef="#ctx0" brushRef="#br0" timeOffset="760070.0213">19774 14803 131,'0'0'112,"0"0"-56,0 0 0,0 0-8,-97-80-22,71 73 30,1 7-38,-3 0-12,-5 5-6,-3 21-9,0 5 9,3 9 3,5 3 3,7 4 7,6 1 4,9 0 6,5-4-8,1-3 0,1-5-17,11-6 2,3-3 0,0-6-1,0-6 1,1-4 0,2-9 11,0-2-1,3 0 0,-3-13-5,-3-5-1,-4-2 6,-11-1-5,0-1 8,0-1-13,-5 1 6,-1 4-6,0 4 0,4 5 1,1 4-5,1 4 4,0-2-4,6 3 4,14 0-25,5 0 23,3 0-2,2 6-5,-3 4 0,0 7 9,-4-2 0,-3 2-1,-2 2 1,-6 1-2,-4 3-5,-5-1 6,-3 2-2,0 1 6,0 3-2,-1-7 5,-3-3-2,2-5-8,2-5-43,0-2-50,2-6-121</inkml:trace>
  <inkml:trace contextRef="#ctx0" brushRef="#br0" timeOffset="761288.7372">20605 14747 31,'0'0'75,"0"0"0,0 0 1,0 0-28,0 0 21,0 0-22,-12-3-14,12 1 25,0 2-25,0 0-18,0 0-15,0 0-38,12 0 38,18 0-2,12 3 10,8 2 10,4-2-15,-5 0 2,-1-2-1,-3-1 3,-4 0-13,-3 0 6,-7 0-58,-10 0-67,-11 0-59,-10 0 29</inkml:trace>
  <inkml:trace contextRef="#ctx0" brushRef="#br0" timeOffset="761652.0519">20843 14721 35,'0'0'119,"0"0"22,0 0-62,0 0-27,0 0-41,0 0-7,-4 32-4,4-11 26,0 6-17,0 0 28,0 2-3,0-1-5,0-2-11,0 0-10,0-1-2,0-3-6,0 1 0,0-3 3,0-2-1,0-2 0,0-1-2,0 1-2,1-5-8,2 3-61,5-3-48,1-2-59,3-7-57</inkml:trace>
  <inkml:trace contextRef="#ctx0" brushRef="#br0" timeOffset="762021.6744">21196 14768 134,'0'0'103,"0"0"-19,0 0 3,0 0-28,0 0-58,0 0-1,-2 25 0,-2 10 17,-1 1 4,2 0-13,-2 1 30,0-3-32,3-4 8,1-3-11,1-1 7,0-2-10,0-3 0,0-2-11,0-2-21,0-6-61,0-7-68,0-4-101</inkml:trace>
  <inkml:trace contextRef="#ctx0" brushRef="#br0" timeOffset="762460.502">21210 14986 179,'0'0'140,"0"0"-43,0 0-73,0 0 29,0 0-27,0 0-20,69-28-7,-38 23 5,-1 0-4,-1 4 0,-7-1-25,-6 2-5,-2-1-15,-7-2 8,-2-1 36,-2-6 2,0-1 8,0-3-5,-2-4 2,2 1 0,-1-1 2,-1 3 16,-1 5 11,0 0 14,0 6 29,0 2-29,0 1-18,0 1-14,0 0-17,0 1-22,0 18 16,0 6 6,0 5 5,-1 0-4,-1 0 6,2 1-10,0-4 3,0-2 0,0-1 4,0-1 0,-1-3-5,1-2 1,0-3-81,0-3-61,0-3-75</inkml:trace>
  <inkml:trace contextRef="#ctx0" brushRef="#br0" timeOffset="762823.7142">21664 14829 84,'0'0'119,"0"0"-34,0 0-27,0 0-4,0 0-18,0 0-35,0 34 23,0-4 37,-4 0-37,1 0-10,0 0-6,0-4-4,1-1 0,1-1-4,-2-1 1,1-2 5,1 0-3,-1-3-6,2-1-54,0-6-68,0-4-47,0-7-57</inkml:trace>
  <inkml:trace contextRef="#ctx0" brushRef="#br0" timeOffset="763162.4631">21654 14819 99,'0'0'113,"0"0"-24,0 0-6,0 0-8,0 0-25,55-83-14,-36 73-33,2 2 11,3 2-18,1 3 4,4 3 0,-3 0-3,-6 0 2,-2 0-38,-8 9-56,-8 3-45,-2-1-6</inkml:trace>
  <inkml:trace contextRef="#ctx0" brushRef="#br0" timeOffset="763494.5281">21655 14938 230,'0'0'53,"0"0"-48,0 0 66,0 0-17,0 0-4,0 0-40,109-3 5,-81 3-17,-5 0 2,-5 0 0,-8 3-4,-5 7-110,-5 1-40</inkml:trace>
  <inkml:trace contextRef="#ctx0" brushRef="#br0" timeOffset="763810.9567">21676 15120 43,'0'0'212,"0"0"-139,0 0-43,0 0 28,0 0-45,0 0 0,11 3-8,9-3 40,6 2-2,2-2-37,-1 0 1,1 0-7,2 0 18,-3 0-23,-2 0 5,-2 0 0,-7 0-5,0 0-9,-5 0-53,1 0-107,-6 0-53</inkml:trace>
  <inkml:trace contextRef="#ctx0" brushRef="#br0" timeOffset="764581.3989">22183 14730 88,'0'0'71,"0"0"18,0 0 6,0 0-48,0 0 15,0 0 0,-49-42-35,31 42-19,-3 0-8,-4 18 0,-7 12 0,1 8 18,0 2-18,2 4 0,9 0 12,7-4-8,8-2-4,5-3 0,0-5 2,16-3 5,6-6-7,0-3 0,3-6 5,3-6 4,5-6-4,6 0 11,4-8 13,-4-10-19,-3-4 3,-6-4 2,-8-1-5,-9-6 34,-6-3-31,-7-3-9,0 0 4,-4 0-1,-11 4-7,2 3 0,1 10-38,3 7 23,6 7-62,0 8-45,-3 0-171</inkml:trace>
  <inkml:trace contextRef="#ctx0" brushRef="#br0" timeOffset="765098.4527">22604 14780 235,'0'0'135,"0"0"-46,0 0-7,0 0-27,0 0-48,0 0-14,-8 23 4,-2 10 3,3 4 29,-1 2-21,2-1-3,1-4-5,1 0 2,1-6 5,3-2-6,-1-3 2,1-4-3,0-4 0,0-3-30,0-3-53,3-6-90,9-3 22,-2 0-44</inkml:trace>
  <inkml:trace contextRef="#ctx0" brushRef="#br0" timeOffset="765583.788">22601 14849 85,'0'0'85,"0"0"2,0-84 7,8 58 0,1 3 6,-1 5-13,1 4-40,0 3-29,5 2-14,-2 3 11,4 3-13,4 3-2,3 0 0,1 7-3,-3 16 0,-3 3 1,-10 4-8,-7 0 4,-1 0 9,-11-2-3,-15 0 0,-4-4-18,-3-7 3,2-6-13,4-4 1,6-6 22,4-1 10,7 0-1,4 0-2,3 0 3,3-3-5,0 3 11,0 0-11,2 0 7,15 0-7,4 2 0,3 11-1,3 3 9,2 1-8,-1 1 0,0-1 5,-1 1 5,-3-2-8,-5-1-2,-2-1 2,-5 0 4,-2-4-11,-4 3 5,-3 0-48,-2-2-31,-1-3-103,0-5-67</inkml:trace>
  <inkml:trace contextRef="#ctx0" brushRef="#br0" timeOffset="766147.4617">23129 14750 14,'0'0'111,"0"0"8,0 0 12,0 0-15,0 0-47,0 0-34,5-17-35,-4 37-1,1 7 1,-2 4 2,0 1 18,0 0-5,0-2-14,0-2 24,3-2-24,0-5 4,2-1 4,0-4-3,-1-1-9,1-3 3,0-1 0,-1-2-4,2-3 4,-3 0-39,0-3-21,3-3-102,1 0-55</inkml:trace>
  <inkml:trace contextRef="#ctx0" brushRef="#br0" timeOffset="766485.743">23211 14698 79,'0'0'63,"0"0"23,0 0-35,0 0 22,0 0-36,88-55-12,-64 49 6,3 3-18,-2 1 8,-2 2 3,-4 0-22,-1 0 5,1 0-7,-2 0 1,1 8-7,-2 0 6,0-1-5,-2-1-45,-6 0-40,-1 0 27,-7-2-18,0-1-25,-2 1 12</inkml:trace>
  <inkml:trace contextRef="#ctx0" brushRef="#br0" timeOffset="766817.3251">23244 14884 6,'0'0'85,"0"0"-4,0 0 16,0 0-22,0 0 36,0 0-41,55 7-9,-31-7-18,2 0-34,-1 0-12,-4 0 3,-2 0-8,-4 2 2,-8 8-90,-3 6-61,-4 0-30</inkml:trace>
  <inkml:trace contextRef="#ctx0" brushRef="#br0" timeOffset="767187.399">23214 15129 220,'0'0'49,"0"0"-30,0 0 49,0 0 26,0 0-24,0 0-35,88 0 5,-62 0-29,2-1 6,-1-2-15,-2-1 5,0 3-9,-1-1 2,-6 2-19,-1 0-17,-7 0-86,-4 0-81</inkml:trace>
  <inkml:trace contextRef="#ctx0" brushRef="#br0" timeOffset="768653.6138">23780 14747 75,'0'0'116,"0"0"-3,0 0-35,0 0 25,0 0-15,0 0-48,0-11-40,0 11 0,0 5-11,0 16-9,0 7 20,0 6 18,-2 0-10,-1-1-2,-1-4 4,4-2 2,0-1-13,0-5 1,0 0 0,0-3 6,-2-3-4,2-3-2,0-3 0,0-2-36,0-4-16,0-1-24,0-2-39,0 0 33,0-6 43,2-12-69,4-5 40,-5-1 12,2-2 49,0 0 7,2 0 18,0 0 10,1 1 2,0-1 16,2 3 2,1 1 6,-2 2-14,4 1 3,-4 4-10,4 3 1,-4 2-12,1 6 18,-1 0-18,5 2-18,-1 2-7,3 0 3,0 10-5,2 13 1,-4 3 8,0 4 1,0-1 24,-5-2-29,0-5 20,-1-1-16,-2-4-4,-1-4 23,-2-2-23,-1-5 10,2 0-7,-2-5 4,1 1-7,-1-2 0,3 0 0,0 0 14,3 0-6,3-15 31,6-5-27,0-2-5,1-2-8,2-3 1,-3 1 0,2 2 0,-5 6 4,0 6-4,-4 4 0,-3 7-3,-1 1 2,3 0-7,-1 4-12,4 14 17,-3 7 0,-2 2 3,-2 1 2,-2 2 6,-1-1-4,0-3 2,0-4-5,0-1 11,0-1-12,-3-1 0,-1-1 9,1-1-4,0-2-10,3-3-16,0-3-49,0-2-9,0-2-110,7-2-64</inkml:trace>
  <inkml:trace contextRef="#ctx0" brushRef="#br0" timeOffset="769001.7426">24426 15185 503,'0'0'177,"0"0"-141,0 0-29,0 0 17,0 0-19,0 0 0,0-18-5,0 18-68,-6 0-140</inkml:trace>
  <inkml:trace contextRef="#ctx0" brushRef="#br0" timeOffset="789791.49">25231 14670 74,'0'0'108,"0"0"-11,0 0-49,0 0-9,0 0-2,0 0 28,0 0-21,0 0-4,0-22 3,0 22-34,0 0-2,0 0-7,0 0-16,0 14-4,0 12 17,-7 9 3,-2 6 1,-3 1 3,2 0-1,0-2 3,0-2 2,3-3-10,-1-5 2,2-5 0,-1-2 2,1-2 0,0-2-2,-3 2 0,-3-1-94,0-5-2,3-6-1,4-9-182</inkml:trace>
  <inkml:trace contextRef="#ctx0" brushRef="#br0" timeOffset="790192.5684">25205 14635 74,'0'0'102,"0"0"3,0 0-27,0 0-9,0 0 4,0 0-26,20-33-42,-11 41-5,8 16-9,2 11 9,-2 5 35,2 4-24,-6-2 16,2-5-8,-3-5-13,-3-3 9,1-5-9,-4-3-6,1-1 1,-4-2 6,0-2-14,-3-3 7,0 1-2,0-3-9,0-2-9,0-2-21,0-4-67,-8-3-93,-6 0 11</inkml:trace>
  <inkml:trace contextRef="#ctx0" brushRef="#br0" timeOffset="790530.8988">25189 14958 268,'0'0'171,"0"0"-119,0 0-29,0 0-8,0 0-2,94-26 15,-56 23-28,-4 3 11,-4 0-11,-6 0-7,-8 1-35,-5 10-90,-7-1-140</inkml:trace>
  <inkml:trace contextRef="#ctx0" brushRef="#br0" timeOffset="790862.9642">25865 14903 276,'0'0'125,"0"0"-20,0 0-49,0 0 4,-55-81-27,40 73-6,-3 4 2,2 4-26,-2 0-6,-9 3 1,0 16 2,-2 7 2,3 3 2,8 3-4,2-1 0,8-2 1,5-4-5,3-4 1,0-3-2,14-3-3,8-2 11,5-6-3,6-6 9,3-1 1,4 0-20,0 0 8,-9-7-84,-7 2-72,-12 1-124</inkml:trace>
  <inkml:trace contextRef="#ctx0" brushRef="#br0" timeOffset="791248.4717">26182 14866 210,'0'0'122,"0"0"-19,0 0-52,0 0-10,0 0 33,0 0-62,-60-71 10,46 71-11,-3 0-6,-7 15-6,-3 9 1,1 3 0,6 0-5,8 2 8,4-5-3,7 0 0,1-3 0,0-4-3,6-2-4,10-3 7,11-3 4,4-3 0,5-5 10,5-1-3,0 0-4,-2-1-14,-9-4-18,-6 2-86,-12 0-90,-9 2-133</inkml:trace>
  <inkml:trace contextRef="#ctx0" brushRef="#br0" timeOffset="791733.7988">26544 15060 556,'0'0'86,"0"0"-48,0 0-19,0 0-11,0 0 1,0 0-9,0-17-8,0 17 6,0 0-107,0 0-165,0 0 8</inkml:trace>
  <inkml:trace contextRef="#ctx0" brushRef="#br0" timeOffset="793068.5543">27049 14969 207,'0'0'155,"0"0"-89,0 0-34,0 0 3,0 0 1,0 0 13,0 0-41,0 0 1,0 0-9,7 4-10,3-1 9,5 0 1,3-3 0,1 0 11,1 0-9,1 0 5,1-5 5,1-8-5,1-7-1,-1-4-5,-2-5 2,-3-4 8,-2-1-9,-5-4 0,-3-1 1,-4-2 8,-2 0-11,-2 2 0,0-1 1,0 0-2,0 4 4,0 4-3,0 1 0,0 9 6,0 5-7,0 10 1,0 2 0,0 3-5,0 2 5,0 0-2,0 0 1,0 18-27,-2 13 23,1 8 3,-2 7 2,1 1-1,2 1 3,0-4-1,0-3-1,6-4 3,9-4-6,-2-4 2,8-4 1,1-4-7,1-2 13,4-6-6,1-2 7,1-5-5,-4-2-4,2-4 0,-8 0 2,1 0 0,-3 0 2,-3-3-2,-1-6 5,-4-4-2,-4-1-3,-2-1 0,-3 2 1,0 1 5,0 2-2,-5 3-2,1 4 4,-1 3-4,2 0-4,-3 0-5,0 12-11,0 9 14,3 2 6,3-1-2,0 1 0,0-5 2,6-3-10,5-3 6,-1-4 2,-1-4-3,2-1 6,-1-3-3,2 0 10,-1-12-6,-1-6 0,-6-3-4,-4-2-8,0-1 1,0 0 10,-6 3-3,-8 5 3,3 2 4,3 5 7,1 3 3,6 4-2,1 1 20,0 1-35,0 0-4,0 0-7,11 0 2,13 3 4,5 2 5,-1-1-7,1-3 4,-3 1-58,0-2-35,0 0-128,-2 0-81</inkml:trace>
  <inkml:trace contextRef="#ctx0" brushRef="#br0" timeOffset="793485.3115">26922 14632 194,'0'0'144,"0"0"-108,0 0-35,0 0 47,111-1 1,-69 0 0,7-2 16,4-1-50,2 3-9,-3-1-6,-1 2-5,-6 0 2,-6 0-97,-5 0-84,-6 2-99</inkml:trace>
  <inkml:trace contextRef="#ctx0" brushRef="#br0" timeOffset="794672.2862">28460 14822 100,'0'0'187,"0"0"-151,0 0-29,0 0 13,0 0-8,0 0-11,3 0 0,10 0 17,4 0 9,3 0-21,4 0 5,1-1-2,0-7-1,-3 1-6,-7-4-2,-2-1 1,-5 0 19,-4 0-18,-4 0 11,0 4 27,0 3-3,0 4-1,0 1-14,0 0-14,0 0-8,0 0-11,-4 12 11,-2 7-7,3 2 1,3 0 6,0 1-1,0-2 1,1-2-9,10-2 9,5-2 0,1-4-4,5-2 6,5-3-2,3-5 0,-1 0 5,3-2 8,-5-12-12,-5-1 2,-4-4 2,-4-4 5,-1-2-10,-6-4 0,1 1 2,-2-3 1,-2 1 1,1-3 3,-2 0 10,0-2-8,-2 4-7,-1 0 2,0 5-3,0 6 22,0 3-19,0 8 19,0 3-13,0 3-6,0 3 0,0 0-4,0 0-9,0 8 8,0 19-22,0 12 23,0 7 0,0 3 5,0-4-5,0-3 0,0-4 0,5-5-6,6-3 10,2-3-4,0-3 0,5-3-1,0-1-2,-2-5 3,2-5-13,-3-2-26,3-5-65,-3-3-57,-2 0-44</inkml:trace>
  <inkml:trace contextRef="#ctx0" brushRef="#br0" timeOffset="795057.7424">28757 14687 216,'0'0'137,"0"0"-81,0 0-26,0 0 12,0 0 9,0 0 16,107 0-21,-56-3-28,1-1-4,0 0-14,-1 0 1,-7 1 1,-5-2 0,-10 2-4,-11 0-47,-9 0-174,-9-4-91</inkml:trace>
  <inkml:trace contextRef="#ctx0" brushRef="#br0" timeOffset="795404.5015">28679 14489 468,'0'0'141,"0"0"-84,0 0 0,0 0-25,0 0-1,0 0-26,-1-25-5,1 25-3,0 0-76,6 6-187,1 4 5</inkml:trace>
  <inkml:trace contextRef="#ctx0" brushRef="#br0" timeOffset="797894.8679">29512 14870 48,'0'0'87,"0"0"9,0 0-32,0 0 18,0 0-17,0 0-33,1-25 20,-1 25-23,0 0 8,0 0-8,0 0-25,0 0-8,0 0-3,0 0-20,0 5 25,-7 11 4,-5 0 0,-6 4 10,-4-1-11,-1 2-2,-2 0-33,4 0-34,0 0-24,3-1-68</inkml:trace>
  <inkml:trace contextRef="#ctx0" brushRef="#br0" timeOffset="806488.701">6821 16661 69,'0'0'109,"0"0"-14,0 0-40,0 0 14,0 0 9,0 0-39,0 0 1,-3-5-28,3 5-6,0 0 1,0 0-6,0 0-1,0 0 0,0 0 5,0 0-9,0 0 4,0 0 0,0 0-1,0 0 1,0-2 0,0 2 2,0 0 4,0 0-9,0 0 3,0 0 0,0 0 3,0 0-1,0 0-2,0 0 3,0 0 3,0 0-6,0-1 0,0 1 0,0 0 7,0 0-5,0 0-1,0 0 4,0 0 2,0 0-8,0 0 1,0 0 0,0 0 9,0 0-9,0 0 8,0 0 13,0 0-14,0 0-3,0 0-4,0 0 3,0 0 10,0 0-11,0 0 5,0 0-4,0 0 6,0 0-9,0 0 0,0 0 2,0 0 8,0 0-10,0 0 8,0 0 3,0 0-2,0 0-7,0 0-2,0 0 2,0 0 17,0 0-15,0 0 2,0 0-1,0 0 2,0 0-7,0 0 0,0 0 1,0 0 4,0 0-2,0 0 0,0 0 2,0 0 1,0 0-8,0 0 2,0 0 0,0 0-1,0 0 1,0 0 0,0 0-11,0 0-48,0 0 20,0 0-41,0 0-126,0-5-196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08:48:13.4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3197 1015 24,'0'0'48,"0"0"-19,0 0 52,0 0-8,0 0-32,0 0 42,0 0-22,-2-74-29,2 65-4,0 0-6,0 2-12,0 2 18,0-1-21,0 6 21,0-1-3,0-1-17,0 2 12,0 0-20,-1 0-3,1 0 0,-5 20-18,-2 17 21,-5 16-5,-3 13 20,-6 5-19,0 3 4,-4 1 0,-2-1 5,-1-5-5,2-11 0,1-8 6,6-9-1,5-8-5,4-6 0,4-7 1,1-8-3,5-6 2,-1-5-22,1-1 8,0-7-16,0-20-2,1-13-231</inkml:trace>
  <inkml:trace contextRef="#ctx0" brushRef="#br0" timeOffset="385.0668">3076 959 88,'0'0'38,"0"0"-36,0 0-1,0 0 5,0 0 35,0 0 31,42-51-13,-42 51-15,3 0-29,4 0-15,8 23-4,3 12 4,0 9 6,0 8 30,-3 0-7,3 1 1,-6-2 8,-2 0-17,-4-4 2,0-3-7,-3-4-12,0-4 13,3-2-17,-3-5 5,3-2-2,-2-5 6,1-4-11,-1-5 2,1-2-44,1-8-59,-2-3-153</inkml:trace>
  <inkml:trace contextRef="#ctx0" brushRef="#br0" timeOffset="616.8658">3103 1333 197,'0'0'120,"0"0"-68,0 0-49,0 0-3,0 0-4,0 0 1,64-23 4,-34 23-1,3 0 0,1 0-2,2 0-4,-3 9-114,-2 0-42</inkml:trace>
  <inkml:trace contextRef="#ctx0" brushRef="#br0" timeOffset="1002.3278">3686 1289 61,'0'0'150,"0"0"-46,0 0-28,0 0-15,0 0 8,0 0-25,-66-57 7,44 57-42,-2 0-5,-1 7-4,-2 16-5,-1 7 5,5 4 0,4 0 7,8-1-1,8-8-6,3-2 0,3-4-1,17-1 2,7-4-1,9 0 0,2-7-2,3-3 1,2-4-53,0 0-74,-4-1-116</inkml:trace>
  <inkml:trace contextRef="#ctx0" brushRef="#br0" timeOffset="1318.5628">3968 1312 255,'0'0'97,"0"0"-34,0 0-43,0 0 11,0 0 21,-49-79 16,40 79-27,-2 0-23,-5 0-18,1 22-2,-3 6-4,5 8 12,-2-1-5,12-2-1,3-3 0,0-5-3,3-2-7,10-5 9,2-5-2,6 0 3,3-9 4,5-1 1,-1-3-4,0 0-1,-1-1-64,-2-8-66,-4-1-103</inkml:trace>
  <inkml:trace contextRef="#ctx0" brushRef="#br0" timeOffset="1519.1001">4219 1447 402,'0'0'132,"0"0"-125,0 0-2,0 0 25,0 0-25,0 0 1,0 0-6,0 0-39,0 0-102,0 0-115</inkml:trace>
  <inkml:trace contextRef="#ctx0" brushRef="#br0" timeOffset="2669.0605">4865 1287 149,'0'0'251,"0"0"-196,0 0-55,0 0-8,0 0 8,0 0 5,9 17-5,-3-8 13,6-2-10,-3-1-1,0 1 9,4-4-11,-1-2 4,4-1 9,-1 0-12,5-7 12,-4-11-7,5-7-4,-2-3 16,-2-7-18,4-1 7,-5-6-4,-1-4 3,-3-6-7,0-5 1,-5-2 0,-4 2 5,-3 6-4,0 6-1,0 10 8,-6 8-1,-1 6 7,-2 7 6,3 5-20,0 5 36,6 2-29,-3 2 2,0 5-9,1 25-28,-1 15 21,3 19 7,0 6 0,0 1 5,0-5-4,5-9-1,7-10 0,3-6 0,0-4 0,1-4 0,4-4-4,-1-4 4,3-5 0,-4-7 2,0-7-2,0-6 10,3 0-10,1-10 0,-2-11 3,2-5-6,-6-1 10,-5-3-5,0-3-1,-3 3 5,-3 4-6,-4 7 0,-1 8 0,0 5 7,0 6 13,0 0-5,-1 4-15,-5 16-11,-1 6 9,2 2 0,5 1-1,0 0-6,3-4 10,9 0-1,0-7 0,0-4 1,3-1-3,-2-8 2,2-5 0,2 0-8,0-10 5,1-16-7,-6-2-5,-9-3-5,-3 0 17,-3-2 3,-16-2 0,2 1-3,-2 4 6,5 4 0,1 5 15,6 8 13,2 3-5,4 4-19,1 5-2,0-3-7,3 0 2,19 0 0,9-2-4,8 3-11,2 0-9,0 3-28,-5 0-51,-3 0-21,-8 0-116</inkml:trace>
  <inkml:trace contextRef="#ctx0" brushRef="#br0" timeOffset="2991.9981">4826 878 496,'0'0'104,"0"0"-104,0 0-10,85-7 10,-43 0-1,6 0 8,5-4-8,4 4 1,0 1 0,-6 3-5,-2 3-3,-6 0-108,-3 0-87,-7 3-60</inkml:trace>
  <inkml:trace contextRef="#ctx0" brushRef="#br0" timeOffset="3809.5525">6936 702 194,'0'0'170,"0"0"-74,0 0-31,0 0-14,0 0-51,0 0-6,-6 33 6,4 3 13,1 8 11,-1-2-9,2 0-15,0-3 0,0-1 9,0-2-9,0-1 5,0-2-5,0 0 0,0-4-19,0-6-26,0-4-64,0-10-47,6-8-45</inkml:trace>
  <inkml:trace contextRef="#ctx0" brushRef="#br0" timeOffset="4241.6529">6919 706 51,'0'0'190,"0"0"-135,0 0-32,0 0-23,0 0 0,0 0-14,31 11 14,-6 17 29,0 8 8,0 8 15,-1 3-26,0 3-14,0-4 12,0-1-20,-2-6 7,0-4 11,-4-5-15,0-7 5,-4-5-8,-1-6-1,-7-4 8,0-5-10,-1-3 9,-2 0 16,1-11 43,6-16-5,1-11-49,2-5-15,-2-7 17,-5-3-15,-3-2 2,-3 4-4,0 4 4,0 6-4,0 8 0,-6 4-6,1 8 2,2 5-34,2 7-25,1 9-29,0 0-194</inkml:trace>
  <inkml:trace contextRef="#ctx0" brushRef="#br0" timeOffset="4767.1183">7625 749 295,'0'0'37,"0"0"-13,0 0 4,0 0 25,0 0 1,0 0 11,-78-62-40,63 70-25,-1 18 0,-2 15-1,5 9 1,-1 6-6,7-2 0,4-2 6,3-8 0,0-3-13,10-10 13,8-5 0,1-7 5,4-7 0,1-7-5,1-5 1,2 0 3,1-15 15,1-9-19,-6-6 12,-3-6-10,-7-2 8,-5-9 7,-8-1 6,0-2-10,0 2 16,-2 8-24,-11 4 5,1 7-6,0 8 3,-1 6-14,4 9-4,-6 6-42,4 0-51,-4 15-160</inkml:trace>
  <inkml:trace contextRef="#ctx0" brushRef="#br0" timeOffset="5428.5776">8862 752 204,'0'0'127,"0"0"-21,0 0-49,0 0 5,0 0-2,0 0-44,-36-82 22,15 79-11,-1 3-25,-8 0-4,-3 17 1,0 13 1,0 11 3,5 6-1,4 8-2,9-1 0,6-1-2,9-7-5,0-5 7,12-8 0,12-4-13,7-7 20,5-5-7,0-5 0,6-9 11,4-3-11,-4 0 0,2-6-52,-8-9-71,-7 0-226</inkml:trace>
  <inkml:trace contextRef="#ctx0" brushRef="#br0" timeOffset="6099.2283">9159 610 218,'0'0'124,"0"0"-32,0 0-37,0 0 37,0 0-44,0 0-13,-18-24-22,16 24-13,-1 11-2,-4 20-16,2 14 18,-4 11 12,-1 3-8,0 1-4,2-3 0,5-5 4,0-7-7,3-11 3,0-7 0,0-7-7,3-5 6,9-5 1,4-2 0,5-5 11,6-3-10,5 0 1,5-11-2,-5 1 0,-2-1-83,-3 5-54,-6 3-141</inkml:trace>
  <inkml:trace contextRef="#ctx0" brushRef="#br0" timeOffset="6631.9865">9688 685 119,'0'0'32,"0"0"2,0 0 47,0 0-65,-98-18 9,81 33 1,0 14-21,1 12 32,-1 8 14,6 10-18,2-1-3,9-3-21,0-7-4,6-7-5,14-8 12,4-7-11,2-7 9,4-7 6,5-7 25,0-5-27,8-4 19,-1-17-13,-1-10-14,-4-7 10,-13-2-16,-9-3 1,-11-3 27,-4 1-27,0-4 4,-16 6-5,1 4 5,-3 5-13,0 9 8,3 7-48,0 9-6,-1 7-101,-1 2-130</inkml:trace>
  <inkml:trace contextRef="#ctx0" brushRef="#br0" timeOffset="7063.9848">10012 688 25,'0'0'81,"0"0"37,0 0-15,0 0 11,0 0-2,0 0-3,-3-36-85,0 39-24,3 21-13,-3 13 5,0 9 5,1 4 6,1-1-3,1-2 10,0-6-5,0-6-5,0-6 0,0-1 8,0-7-8,0-2 0,1-7 1,1-4-5,1-5-56,3-3-77,5-3 1,-1-20-6,-1-5-49</inkml:trace>
  <inkml:trace contextRef="#ctx0" brushRef="#br0" timeOffset="7449.0948">10045 762 23,'0'0'113,"0"0"-13,0 0 24,0 0-69,-9-83-22,9 81 10,0 0-27,0 2-9,0 3-7,9 19-13,10 12 3,6 8 13,0 4-3,0 4 6,2-2 0,-5-2 17,3-9 6,-5-6-19,2-6 10,-7-7-11,-3-5-9,-4-7 0,-4-2 9,-2-4-4,1 0 25,2-16 58,1-11-15,2-12-72,-2-6 10,-3-6-11,-3-2 12,0 0-12,0 8 0,0 3 0,0 6-4,0 7 3,0 7-27,0 8 0,0 5-36,0 8 11,0 1-96,0 0-245</inkml:trace>
  <inkml:trace contextRef="#ctx0" brushRef="#br0" timeOffset="7937.3708">10546 606 228,'0'0'118,"0"0"-47,0 0-53,0 0 10,0 0-28,0 0 0,63-23 10,-31 20-1,0 3-9,-1 0 0,-4 0-9,-1 0 6,-7 0-158,-9 0-63</inkml:trace>
  <inkml:trace contextRef="#ctx0" brushRef="#br0" timeOffset="8166.6631">10634 598 175,'0'0'164,"0"0"-141,0 0-14,0 0 1,0 0 1,-25 104 45,22-68-6,3-3-19,0 3 14,0-3-38,0 1-5,0 2 16,0 3-11,0-1-6,-8-2-1,-1-4-27,-2-7-52,3-5-128,-1-12-89</inkml:trace>
  <inkml:trace contextRef="#ctx0" brushRef="#br0" timeOffset="8351.6032">10519 1096 286,'0'0'275,"0"0"-199,0 0-43,0 0-33,0 0 14,0 0-16,57-24 2,-17 17 0,2 1 6,0 2 0,-4 4-6,-3 0 0,-2 0-85,-4 0-35,0 0-76,-4 0-97</inkml:trace>
  <inkml:trace contextRef="#ctx0" brushRef="#br0" timeOffset="8721.4222">11088 582 153,'0'0'186,"0"0"-103,0 0-27,0 0 7,0 0-63,0 0-20,-8 43 17,7-4 6,-2 2 35,1-4-29,-2 2 0,1-4 3,3 0-2,-2 0-10,-1-4 0,2-2-2,-2-5-3,3-9-40,0-6-62,0-8-94</inkml:trace>
  <inkml:trace contextRef="#ctx0" brushRef="#br0" timeOffset="9153.7415">11080 654 116,'0'0'50,"0"0"-42,0 0 44,2-82-45,-2 74 33,0 3 63,1 4-18,1 1-44,5 1-41,6 20-7,6 10-3,3 7 10,0 1 0,-2 4 0,-1-4 8,-1-3 17,-2-2-8,-2-2-5,-1-4 21,-2-3-20,-1-9 5,-6-4-18,1-4 11,-2-5-8,0-3-3,2 0 2,5-8 58,0-14-14,2-10-24,0-4-13,-4-1 4,-2-1-5,-3-1 0,-2 1-4,2-3 3,-1 2-2,-1 2-5,3 5 0,-2 8-34,-1 10 23,-1 9-35,2 3-22,-1 2-38,1 0-170,1 10 56</inkml:trace>
  <inkml:trace contextRef="#ctx0" brushRef="#br0" timeOffset="10140.9064">11799 569 139,'0'0'79,"0"0"30,0 0-38,0 0-7,0 0-5,0 0-19,-48-63-4,31 63-36,-4 0 0,0 0-1,-3 9 4,3 11-6,-1 6 0,4 5 3,-1 5 0,2 2 0,4 1 0,4-4-1,6-1 3,3-1-2,0-1 0,3-3-5,9-2-2,4-5 14,5-4-7,0-4 13,3-6-6,-1-3-7,1-5 0,-7 0-17,-2-1 17,-9-13-30,-5-5 28,-1-4-10,0 0 19,-7 2-7,-8 3 0,3 2 6,3 1 3,3 3 1,5 3-9,1-2 14,0 4-10,0 0-6,7 2 1,12 3-13,4 2 2,0 0 9,0 9 2,-2 6-7,0 4 7,-5 4 0,-4-2 0,-5 5 2,-5-2-2,-2 0 5,3 0-4,-1-4 9,1-2-5,-2-3-5,2-6 0,2-2-59,2-2 2,2-5-167,3 0-26</inkml:trace>
  <inkml:trace contextRef="#ctx0" brushRef="#br0" timeOffset="10811.4412">12753 545 134,'0'0'193,"0"0"-83,0 0-64,0 0 5,0 0-31,0 0-13,0-1-9,9 1 2,10 0 0,5 0 4,4 0 5,2 0-9,1 0 0,1 0-3,-4 0-6,-2 0-44,-6 0-126,-6 0-43</inkml:trace>
  <inkml:trace contextRef="#ctx0" brushRef="#br0" timeOffset="11091.6415">12881 499 220,'0'0'57,"0"0"-57,0 0 0,0 0 47,-21 104 35,17-68-39,2 2 9,2-6 5,0 1-42,0-1 4,0 0-19,0-1 8,0 3-6,0-1-2,-1-2 2,-2-5-2,1-3-12,1-9-73,1-4-110,0-8-64</inkml:trace>
  <inkml:trace contextRef="#ctx0" brushRef="#br0" timeOffset="11475.5908">13117 535 251,'0'0'32,"0"0"11,0 0-18,0 0 79,0 0 11,0 0-81,0-18-34,0 46-22,0 10 22,1 5 5,-1 0 11,0-4-8,2-2 13,1-2-14,3 0-7,-3 1 0,-2-1 4,2-3-19,-3-4-18,4-10-89,1-12-94</inkml:trace>
  <inkml:trace contextRef="#ctx0" brushRef="#br0" timeOffset="11876.3824">13193 734 141,'0'0'133,"0"0"-83,0 0-49,0 0-1,0 0 6,0 0-6,74-36 0,-54 33 3,1 1-5,-2 0 2,1-2 0,-3-1 5,1-4-2,-1-3-3,-3-3 0,-5-3-4,-1-2 1,-3 1 6,-2 1 3,-3 5 48,0 3 19,0 6 45,0 1-28,0 3-49,0 0-19,0 2-22,0 17-1,0 9-14,0 8 25,0 1-10,0-4 0,-2-2 8,2 3-11,0-4 3,0 0 0,0-1 6,0-3-6,0-2-28,2-2-22,5-6-108,-1-4-76,0-1-35</inkml:trace>
  <inkml:trace contextRef="#ctx0" brushRef="#br0" timeOffset="12246.2304">13652 571 180,'0'0'157,"0"0"-40,0 0 14,0 0-94,0 0-37,0 0-9,-3 66 9,3-25 19,-1-2 0,1-3-6,-2-5-5,2 1-8,0-5 0,-1 1 7,1-3 1,-2-4-8,1-6 0,1-3-64,0-9-41,0-3-142,6-6 7</inkml:trace>
  <inkml:trace contextRef="#ctx0" brushRef="#br0" timeOffset="12483.258">13684 569 199,'0'0'107,"0"0"22,0 0-28,0 0-42,0 0-9,0 0-36,4-67-3,14 57-12,6 3 1,1 1 0,-1 3-6,0 1 13,0 2-14,-5 0 7,-2 0-67,-3 11-17,-6-1-82,-3 1-49</inkml:trace>
  <inkml:trace contextRef="#ctx0" brushRef="#br0" timeOffset="12693.7918">13682 687 194,'0'0'26,"0"0"11,0 0 1,0 0 9,0 0 1,0 0-24,12 24 25,5-21-18,6-3-7,4 2 6,0-2-22,-4 3-8,-4 2 0,-7 2-100,-5 2-58,-7 0-77</inkml:trace>
  <inkml:trace contextRef="#ctx0" brushRef="#br0" timeOffset="12894.3293">13637 922 142,'0'0'42,"0"0"-42,0 0 0,0 0 35,0 0 31,0 0 50,78 9-61,-48-9-28,0 0-3,-3 0-18,-4 0-6,-2 0 0,-6 0-18,-3 0-45,0 0-109</inkml:trace>
  <inkml:trace contextRef="#ctx0" brushRef="#br0" timeOffset="13564.887">14172 535 124,'0'0'95,"0"0"-7,0 0-37,0 0-31,0 0 19,0 0-35,-74-20 16,58 38-20,-4 13 7,-2 9 4,0 7 4,5 1-7,6 0 38,6-1-43,5-2-2,0-3 39,9-5-40,12-3 7,0-9-7,4-7 15,1-7-12,0-11 8,4 0 9,0-6 19,-2-17-36,-2-7 17,-4-4 8,-7-7-20,-3-1 29,-6-2-33,-6 0-3,0 2 0,0 2 1,-12 5-4,-3 8-12,-3 4-53,2 10-18,-1 7-114,2 6-205</inkml:trace>
  <inkml:trace contextRef="#ctx0" brushRef="#br0" timeOffset="14135.1257">14525 536 323,'0'0'165,"0"0"-35,0 0-112,0 0-18,0 0-18,0 0 18,-33 110 48,24-66-30,6-2-9,2-3 9,1-1-14,0-5-4,0-1 0,0-2 7,0-2-22,0-5 15,0-8-63,0-6-41,1-9-137,11 0 28</inkml:trace>
  <inkml:trace contextRef="#ctx0" brushRef="#br0" timeOffset="14620.5183">14595 538 123,'0'0'140,"0"0"31,0 0-63,0 0-9,0 0-67,14-85-15,-3 77-17,5 3 3,3 5-12,5 0 9,0 6 0,0 15-11,-7 7 11,-8 4 0,-9 6 0,-7 1 0,-23-3-7,-1-3 7,-4-6-15,1-7 12,1-5-28,3-6 29,8-4 2,7-5 0,8 0 5,5 0-5,1 0 5,-1 0 21,2 0-22,0 0-4,6 0-6,20 9-12,5 6 15,3 1 3,4 2 0,-4 0-1,0 2 2,-1 1-1,-7-1 0,-1 1 7,-4-2-13,-6 2 6,-4-1 0,-3-3-4,-2-4-60,-3-4-44,-1-3-39,2-6-140</inkml:trace>
  <inkml:trace contextRef="#ctx0" brushRef="#br0" timeOffset="14936.9715">14977 540 199,'0'0'152,"0"0"-68,0 0-39,0 0-13,0 0-32,0 0-23,-1 64 22,1-22 2,1-1 25,2-4-7,1-2-18,1-5 18,1-1-14,0-1-5,0 0 0,-1-6-129,-1-7-64</inkml:trace>
  <inkml:trace contextRef="#ctx0" brushRef="#br0" timeOffset="15354.1928">15065 479 31,'0'0'307,"0"0"-247,0 0-32,0 0-25,0 0 1,0 0 32,75-24-20,-54 21 4,3 2-14,-2 1 7,-2 0-16,-1 0 3,-6 0 0,-1 0-8,-4 5-10,-5 2-45,-3 0-50,0 1-67</inkml:trace>
  <inkml:trace contextRef="#ctx0" brushRef="#br0" timeOffset="15554.2013">15067 670 25,'0'0'31,"0"0"17,0 0 67,0 0-9,0 0 14,98 8-59,-72-8-39,-4 0-10,-4 1-11,-6 4 3,-3-1-8,-6 6-75,-3 1-115,-3 0 6</inkml:trace>
  <inkml:trace contextRef="#ctx0" brushRef="#br0" timeOffset="15753.6206">15059 850 61,'0'0'21,"0"0"1,0 0-22,0 0 96,0 0-10,0 0-3,66 18-42,-41-18-23,0 0-1,4 0-17,-5 1-9,0 4-63,-5 2-201</inkml:trace>
  <inkml:trace contextRef="#ctx0" brushRef="#br0" timeOffset="16318.46">15467 535 188,'0'0'201,"0"0"-83,0 0-90,0 0-28,0 0-23,0 0 23,0 90 39,0-54-9,0-1-4,0-4-8,3-2-9,-2 1-5,1-4-4,-1 1 1,-1-6 1,0-5-2,3-5-49,-2-6-40,2-5-119,2 0-31</inkml:trace>
  <inkml:trace contextRef="#ctx0" brushRef="#br0" timeOffset="16873.0138">15507 613 30,'0'0'55,"0"0"22,0 0-3,25-101 1,-15 77 49,0 6-83,-1 4-11,-5 7 8,0 4 0,-2 3 9,2-1-38,1 1-6,4 0-6,7 0 1,2 7 2,5 14-2,0 8-7,-6 2 4,-2 0 5,-6-5 0,-3-1 3,-2-4-1,-4-5-2,0-5 0,0-4 10,0-4-10,0-1 1,0-2-1,3 0 24,0 0-19,3-2 2,2-17 8,2-7-3,5-5-15,-2 2 3,2 1 0,0 0 3,3 3 0,-3 5-3,1 5 0,-5 8-8,-6 4 2,3 3 6,1 0 0,3 13-13,3 13 7,-1 5 6,-3 2 0,-2-1 2,-4-1-2,-1 0 0,-4-6 1,0 1 13,0-2-10,0 0-2,-7-1-2,1-1 12,1 1-24,2 1-32,3-3-126,0-6-51</inkml:trace>
  <inkml:trace contextRef="#ctx0" brushRef="#br0" timeOffset="17126.9408">16196 914 287,'0'0'307,"0"0"-281,0 0-12,0 0-3,0 0 6,0 0-2,5 8-15,-5 4-3,-2 4-5,-9 5 7,-5 0-8,-4 2-50,0-2-70,-5 0-66,-1-1-78</inkml:trace>
  <inkml:trace contextRef="#ctx0" brushRef="#br0" timeOffset="63269.8524">5065 2516 55,'0'0'59,"0"0"22,0 0-5,0 0-28,0 0 1,0 0 3,-12-40 2,12 39-25,-2 1-8,2 0-9,0 0-10,0 0-4,0 0 0,0 0-19,0 0 17,6 0-10,9 0 14,5 0 3,2 0 4,2 0-7,1 0 0,-2 0 2,-1 0-9,0 0 7,-5 0-24,2 0-26,-4 0-70,-3 0-18,-3 0-30</inkml:trace>
  <inkml:trace contextRef="#ctx0" brushRef="#br0" timeOffset="63617.5417">5135 2454 48,'0'0'157,"0"0"-111,0 0-39,0 0-7,0 0 0,0 0 22,-2 92 18,2-51 46,0 2-49,0-5-15,0-1 19,0-2-31,0-5-4,2 0 0,-1-2 4,1 0-10,-2-1 0,0-2-18,0-2-11,0-3-60,0-6-45,-9-3-97</inkml:trace>
  <inkml:trace contextRef="#ctx0" brushRef="#br0" timeOffset="63818.0967">5050 2982 181,'0'0'67,"0"0"-63,0 0 5,0 0 3,0 0 19,98-28-21,-65 20 8,2 2-17,-7 2-1,2 1-6,-8 1-127,-4 1-61</inkml:trace>
  <inkml:trace contextRef="#ctx0" brushRef="#br0" timeOffset="64219.01">5478 2489 203,'0'0'169,"0"0"-162,0 0 6,0 0 8,0 0-1,105-33-6,-67 25 31,4 0-42,0 1 7,-2 1-10,-6 6-2,-4 0-6,-7 0-68,-4 3-89,-7 7-29</inkml:trace>
  <inkml:trace contextRef="#ctx0" brushRef="#br0" timeOffset="64488.468">5732 2445 160,'0'0'163,"0"0"-86,0 0-63,0 0-14,0 0-23,0 0 23,0 78 38,9-34-4,-2 2 6,-3 0-27,-2-6-3,1-4 3,-3-4-12,0-5 6,0-3-7,3-3-52,0 0-49,-3-2-126,3-8 60</inkml:trace>
  <inkml:trace contextRef="#ctx0" brushRef="#br0" timeOffset="65036.6837">6721 2384 318,'0'0'156,"0"0"-88,0 0-18,0 0-33,0 0-17,0 0-1,36-25 0,-3 24-3,5-1 2,-2 2 2,0 0 0,-6 0-2,-5 0-1,-3 3-53,-5 1-86,-8 3-167</inkml:trace>
  <inkml:trace contextRef="#ctx0" brushRef="#br0" timeOffset="65243.7156">6886 2370 353,'0'0'97,"0"0"-97,0 0-14,0 0 14,-4 84 7,4-49 15,0 1 6,0-2-27,6 1 10,-3 0-11,-3-2 10,0-3-20,0 0-71,-2-5-115,-9-5-18</inkml:trace>
  <inkml:trace contextRef="#ctx0" brushRef="#br0" timeOffset="65422.1199">6742 2774 228,'0'0'222,"0"0"-184,0 0-37,0 0-1,0 0 5,79-24-5,-36 19 0,-3 0 4,-4 0-13,-3 4 9,-6 1-114,-2 0-106</inkml:trace>
  <inkml:trace contextRef="#ctx0" brushRef="#br0" timeOffset="65923.4611">7388 2330 185,'0'0'130,"0"0"0,0 0-53,0 0-6,-85-69-51,73 65 5,3 4-25,6-2 6,0 2 23,3 0-29,0 17-3,0 12-11,0 8 11,6 5 3,10 2-2,3 0 1,-2-4 0,2-4 1,-4-3 0,0-2 2,-4-5 5,-2 0-7,-2-5 0,-3-1 1,-2-7-11,-2-2 10,0-4 0,0 0 18,-2-4-12,-11 1 30,-5-4-8,-3 0-24,-1 0 12,4 0-16,-1-1 3,2-7-6,1 2-55,1 1-35,0 1-169</inkml:trace>
  <inkml:trace contextRef="#ctx0" brushRef="#br0" timeOffset="66547.097">8352 2243 195,'0'0'136,"0"0"-32,0 0-76,0 0-21,0 0-7,0 0-17,23-4 17,6 4 5,5 0 6,6 0 23,3 0-31,-4 0 5,-1 0-8,-8 0-12,-7 0-41,-6 0-107,-8 0-56</inkml:trace>
  <inkml:trace contextRef="#ctx0" brushRef="#br0" timeOffset="66794.5316">8556 2206 167,'0'0'122,"0"0"-71,0 0-51,0 0 2,0 0 12,-2 87 56,2-46-2,0 2-53,5-1 7,-1-3-12,2-1-9,-4-5 12,1-1-6,1-2-14,-4-3 4,0 0-66,0-4 62,-12-7-126,-1-7-125</inkml:trace>
  <inkml:trace contextRef="#ctx0" brushRef="#br0" timeOffset="66963.4359">8450 2696 139,'0'0'199,"0"0"-180,0 0-18,0 0-1,0 0 13,103-21-7,-67 14-4,-2 1-2,-1 1-7,-6 3-10,-2 1-165</inkml:trace>
  <inkml:trace contextRef="#ctx0" brushRef="#br0" timeOffset="67342.0627">8962 2272 150,'0'0'130,"0"0"-84,0 0-16,0 0-30,0 0-17,0 0 17,-3 57 0,3-16 75,1 3-29,2-1-36,-3-4 27,0-4-31,0-4-5,0-2 9,0-4-2,0-2-8,0-5 0,0-6-19,0-4-21,0-7-100,0-1-29,3-9 97</inkml:trace>
  <inkml:trace contextRef="#ctx0" brushRef="#br0" timeOffset="67781.0463">8993 2407 132,'0'0'59,"0"0"-7,0-99-8,5 73-24,4 5 25,1 6-7,-1 8-7,0 2-13,4 5-18,1 0 0,2 16 0,1 7 1,-1 5 29,-6-2-18,-2 3 4,2-1 7,-4 0-18,2-5-5,-4-2 0,-2-5 10,-1-6-4,3-2-4,-4-5-1,2-3 13,-2 0-7,1 0 0,2-14 16,5-14-20,1-8 6,4-2-9,-1 2 0,-1 7 0,-1 10 3,-4 6-3,-3 6 9,-3 6 1,2 1 24,1 0-34,7 1-4,2 14-11,3 5 16,3 4-1,-9 2 0,3 2 5,-6 1-6,-2-1 1,-2 1 0,-1-2-4,-1-1-55,0-2-25,0-4-87,0-9-101</inkml:trace>
  <inkml:trace contextRef="#ctx0" brushRef="#br0" timeOffset="68166.508">9590 2224 346,'0'0'99,"0"0"-52,0 0-24,0 0-23,0 0-30,0 0 30,-6 84 29,6-40 9,0-2 4,0 0-39,0-3 10,0-4-13,-2-4 12,-1-2-12,0-7 0,2-5 0,1-5 6,0-4-6,0-6-20,0-2-52,0 0-72,0 0 65,4-13-64,4-4-2</inkml:trace>
  <inkml:trace contextRef="#ctx0" brushRef="#br0" timeOffset="68482.9976">9600 2327 30,'0'0'84,"0"0"-1,-10-105-32,7 72 38,3 3-25,0 3 7,0 6-16,0 4-46,0 4-9,3 5 3,6 2 5,3 6-16,7 0 8,4 10 0,3 15-15,0 6 13,-4 1 2,-1 0 0,-8-5 10,-4-3-16,-7-3 6,-2-2 0,0-1 3,-6-1 6,-9-2-7,-6-1-2,-1-3-18,-2-1 10,6-4-39,-1-5-41,3 1-46,5-2-111</inkml:trace>
  <inkml:trace contextRef="#ctx0" brushRef="#br0" timeOffset="69084.6168">10048 2215 210,'0'0'113,"0"0"-30,0 0-62,0 0-12,0 0-9,-84-53 34,65 53-17,0 9 1,0 20-18,0 10 0,0 9-2,5 3 8,4 2-6,3-5 6,7-3-3,0-6 28,0-4-27,10-8 5,8-4-9,6-7 11,4-7-12,2-6 2,4-3 3,1 0 32,-3-13-35,-2-9 13,-3-3 6,-6-5-8,-6-6 16,0-6-17,-6-4-1,-6 0 6,-3 2-11,0 3-5,0 5 0,-9 6 1,-2 3-15,-2 9-2,1 7-57,-1 11-40,-1 0-189</inkml:trace>
  <inkml:trace contextRef="#ctx0" brushRef="#br0" timeOffset="69754.9547">10390 2203 51,'0'0'96,"0"0"-15,0 0-8,0 0 13,0 0-1,0 0-17,-44-76-27,25 75-1,2 1-34,0 0 13,-2 1-19,3 15 2,3 6-11,-1 6 9,8 6 0,5 3 0,1 1-12,1 1 9,17 0 3,3-1 0,5-3 3,-1-4 2,0-2-5,-4-4 0,-3-2 6,-4-4-8,-4-2 2,-6-3 0,-2-4-2,-2-2 3,0-3-1,0 0 0,-9 0 4,-9-2-9,0-2-7,-4-1-43,2 0-3,2 0-92,-1 0-28</inkml:trace>
  <inkml:trace contextRef="#ctx0" brushRef="#br0" timeOffset="70487.8647">10765 2187 256,'0'0'123,"0"0"-60,0 0-31,0 0 9,0 0-2,0 0 23,-31-64-56,18 61 6,-2 3-12,-3 0-4,0 0 3,3 7 1,-1 7 0,4 6 0,3 5 0,0 7 0,6 5 0,3 4-9,0 1 9,0 0-4,16-1 3,5-4-11,3-3 18,0-5-6,-2-2 0,-1-5 5,-6-2-6,-6-5 1,-4-5 0,-3-4-6,-2-1 7,0-2-1,-5-1 8,-12 1-4,-4-3-8,-4 0 2,7 0-19,-3 0 0,2 0-40,2 0 5,4-1-2,7-1-63,6 0-52</inkml:trace>
  <inkml:trace contextRef="#ctx0" brushRef="#br0" timeOffset="70888.9564">11082 2222 64,'0'0'172,"0"0"-39,0 0-26,0 0-22,0 0-65,0 0-15,23-19-5,3 17 0,4-1-3,7 2 6,-7 1-3,-6 0 2,1 0 2,-7 0-8,-3 0-33,-3 0-48,-6 0-75,-6 0-77</inkml:trace>
  <inkml:trace contextRef="#ctx0" brushRef="#br0" timeOffset="71105.1285">11210 2183 84,'0'0'109,"0"0"-20,0 0 5,0 0-49,0 0-29,0 0 19,-33 72 24,33-34-5,0-1-46,0 1 6,0-2-14,0-3 0,2-1 7,1-5-4,-2 2 0,-1-2-3,0 0-76,-3-1 14,-9-8-105</inkml:trace>
  <inkml:trace contextRef="#ctx0" brushRef="#br0" timeOffset="71289.9237">11049 2623 394,'0'0'75,"0"0"-75,0 0-1,0 0 1,0 0 1,88-10 0,-57 8 8,2 0-7,0 1 6,-3-1-16,-4 2-3,-4 0-94,-6 0-86</inkml:trace>
  <inkml:trace contextRef="#ctx0" brushRef="#br0" timeOffset="71960.5331">11614 2198 48,'0'0'222,"0"0"-116,0 0-40,0 0 6,0 0-51,0 0-21,6 30 0,-1 11 5,-1 4 48,-1 2-32,-1-4-10,-2-2 14,0-7-25,0-3 8,0-6-8,1-2 4,-1-5-8,3-4-26,0-6-73,2-3-62,1-5-85</inkml:trace>
  <inkml:trace contextRef="#ctx0" brushRef="#br0" timeOffset="72524.0909">11668 2190 132,'0'0'84,"0"0"-34,0 0-10,18-88-26,-3 76 42,-3 4-26,6 5 12,-2 3-17,5 3-20,1 17 2,5 7-3,-4 3 2,-4 3-2,-7-1-2,-9-2-2,-3 0 0,-7-2 0,-22 1 14,-10 0 6,-3-4-19,1-4-1,5-9-20,11-4 20,8-5 2,8-3 7,2 0-16,7 0 7,0-6-17,0-2 9,16 4-8,8 1 13,4 3-3,2 0 3,1 4-1,1 10 2,-5 3 2,0 1-6,-5 0 9,-4 0-3,-5 0 0,-5-4-6,-5 2 6,-3-4 4,0-2-2,-3 3 29,-15-2 7,-11 0 7,-3 1-16,-3-3-27,5-5 5,7 0-7,2-4-9,4 0-16,4 0-37,4-10-6,6 2 25,3 0-75,0-2-69</inkml:trace>
  <inkml:trace contextRef="#ctx0" brushRef="#br0" timeOffset="72962.944">12140 2157 333,'0'0'166,"0"0"-66,0 0-41,0 0-9,0 0-33,0 0-12,0-10-5,0 38-19,1 13 19,4 7 0,-4 0 5,-1 1-5,0-4 11,0-8-13,0-4 2,0-4 0,0-5 0,0-4 1,0-3-1,0-6 0,10-3-7,5-3 7,9-4 0,6-1 2,9 0 13,1-6-14,-3-2 3,-4 4-4,-6 1-77,-4 2-47,-6-1-218</inkml:trace>
  <inkml:trace contextRef="#ctx0" brushRef="#br0" timeOffset="73292.2121">12596 2190 243,'0'0'1,"0"0"18,0 0 38,0 0 30,0 0-18,0 0-69,0 7 4,0 20 2,0 8 26,0 2 19,0 1-17,0-2-12,0-3 1,0-8-20,0 0 4,0-6-6,0 1 5,0-4-6,0-3 0,0-2-8,2-6-19,-1-4-87,5-1-78,3-1-59</inkml:trace>
  <inkml:trace contextRef="#ctx0" brushRef="#br0" timeOffset="73564.2666">12656 2077 261,'0'0'115,"0"0"-99,0 0 27,0 0-10,34-85 14,-18 73-10,2 2-21,3 3-11,1 4-9,-2 3 4,-2 0 0,-5 0-4,-1 6 4,-4 6-25,-4 2-2,-2 3-30,-2 2-40,0 2-54</inkml:trace>
  <inkml:trace contextRef="#ctx0" brushRef="#br0" timeOffset="73780.461">12657 2287 69,'0'0'130,"0"0"-117,0 0 8,0 0 25,0 0-12,0 0 16,12 12 20,8-12-11,3 0-29,1 0-27,-4 3 3,-4 1-6,-5 4-11,-4 2 7,-2 6-54,-5 2-61,0 0-63</inkml:trace>
  <inkml:trace contextRef="#ctx0" brushRef="#br0" timeOffset="73996.6619">12636 2535 0,'0'0'25,"0"0"4,0 0 29,0 0 47,0 0-11,0 0-23,66 15 3,-47-13-50,-1-2-2,-1 1-16,-1 1 1,-1-1-4,1 2-3,-4-1 0,-4-1-38,2 1-55,-4 0-70</inkml:trace>
  <inkml:trace contextRef="#ctx0" brushRef="#br0" timeOffset="74682.6063">13839 2067 153,'0'0'134,"0"0"-27,0 0-28,0 0-28,0 0-21,0 0-28,22-18-2,5 15 24,4 3-17,4-1 2,2-1-9,-1 2 0,-1-2 7,-2 1-7,-4-1-38,-11 2-111,-8 0-101</inkml:trace>
  <inkml:trace contextRef="#ctx0" brushRef="#br0" timeOffset="74930.0125">14006 2055 168,'0'0'102,"0"0"-101,0 0 93,0 86-42,0-53 26,0 0-27,0-1-28,0-2 8,0-1-28,0-1 5,1-2-8,1-1 2,-2-4 8,0-1-10,0-3-50,0-6-71,0-3-123</inkml:trace>
  <inkml:trace contextRef="#ctx0" brushRef="#br0" timeOffset="75446.5607">14503 2079 214,'0'0'107,"0"0"7,0 0-13,0 0-40,0 0-58,0 0 14,-79 14-17,55 26 0,0 4-1,5 1 6,6-4-8,7-3 3,6-7-8,0-2 0,5-6 8,13-1 0,1-7 1,2-4 7,0-6-8,2-5 0,3 0 0,1-1 9,1-16-7,-3-1 4,-6-3-4,-4 2 12,-6-5-3,-5-2 18,-2-3-27,-2-1 19,0-3-14,0 0-3,-9-2-4,1 2-1,1 8-13,1 5-38,0 11-52,0 9-24,-4 0-200</inkml:trace>
  <inkml:trace contextRef="#ctx0" brushRef="#br0" timeOffset="76186.2366">15672 1972 42,'0'0'172,"0"0"-36,0 0-45,0 0-31,0 0 33,0 0-72,-59-71 24,30 71-45,-2 10 9,-5 17-9,0 13 0,3 10 0,5 4 11,4 3-3,5-4-8,5-3 0,8-5 2,6-5-6,0-5 4,10-5 0,12-4 0,6-8 6,5-3-3,7-8-3,4-2 0,3-4-9,1-1-15,0 0-68,-9-1-84,-8-11-192</inkml:trace>
  <inkml:trace contextRef="#ctx0" brushRef="#br0" timeOffset="76857.7357">16078 1942 39,'0'0'133,"0"0"-32,0 0-4,0 0 11,0 0-38,0 0-17,-1 0-18,1 0-33,0 0-4,-2 8 2,1 19-22,-1 13 22,-1 6 0,2 2 6,-2-6 8,1-5-13,2-3 13,0-4-14,0-6 9,0-3-4,0-4-5,5-4 0,4-2-3,3-3-9,4-3 12,3-5 3,4 0 4,7 0 5,3-9-12,1-3-27,-3 1-27,-4 4-94,-5 1-27,-2 3-71</inkml:trace>
  <inkml:trace contextRef="#ctx0" brushRef="#br0" timeOffset="77520.4629">16483 1940 78,'0'0'66,"0"0"15,0 0 12,0 0-7,0 0-10,0 0-53,-51-11-15,36 12-8,0 17 3,-3 8-3,-1 9 5,4 7-5,2 2 0,3-1 3,6-2-7,4-7 4,0-4-12,6-6 12,12-3 2,0-6 3,6-2 1,1-8-1,3-3-4,2-2 8,0 0-8,0-14 17,-5-4-15,-2-3 7,-4-4 12,-7-4-20,-2-1 11,-7-2-5,-3 3-6,0-5 19,-7 4-21,-11 3 2,-4 6-4,0 7-59,0 7-40,1 6-102</inkml:trace>
  <inkml:trace contextRef="#ctx0" brushRef="#br0" timeOffset="77905.9139">16823 1932 111,'0'0'96,"0"0"-21,0 0 6,0 0 14,0 0-47,0 0-45,7 8-3,-3 27-8,-2 7 8,-2 5 33,0-2-28,0-4 18,0-5-18,0-6 0,0-4 3,0-4-3,0-1-10,0-1-17,0-5-24,-6-3 13,3-6-94,-1-6-58</inkml:trace>
  <inkml:trace contextRef="#ctx0" brushRef="#br0" timeOffset="78322.6121">16860 1959 160,'0'0'81,"0"0"-5,0 0-34,0 0-22,0 0 8,0 0-20,25-19-8,-7 45 0,3 10 19,-3 7-18,0-1 24,-3-2-17,0-3-6,-2-8 13,2-4-15,-3-4 3,-1-3-3,2-5 7,-3-1-7,0-3 11,0-5-11,-4-1 23,-3-3-23,3 0 12,0 0 46,2-5-18,2-11 13,-1-6-12,1-4-36,-1-6 18,-3-4-22,0-5 4,-1-6-3,2-1-2,-1 3-1,0 7-41,-2 11-22,-1 13-15,-3 9-61,0 5-83</inkml:trace>
  <inkml:trace contextRef="#ctx0" brushRef="#br0" timeOffset="79024.3258">17325 1867 89,'0'0'150,"0"0"-45,0 0-8,0 0-18,0 0-79,0 0-4,0 45 0,2 0 4,1 5 62,1-2-28,1-6-17,-1-7 3,3-5-17,-4-6 6,1-2-9,-3-2 1,1-3 5,-2-3-5,0-3 1,0-3-2,0-5-95,0-3-68,4 0-78</inkml:trace>
  <inkml:trace contextRef="#ctx0" brushRef="#br0" timeOffset="79278.2686">17373 1896 205,'0'0'109,"0"0"-46,0 0-33,0 0-15,0 0 10,0 0-5,72-71-19,-50 65 11,1 2-11,-1 2 3,-3 0-4,2 2 2,-4 0-6,-1 0-6,-4 2-93,-3 7-26,-9 0-57</inkml:trace>
  <inkml:trace contextRef="#ctx0" brushRef="#br0" timeOffset="79494.2004">17370 2046 0,'0'0'116,"0"0"-87,0 0-20,0 0 40,0 0 2,0 0-4,21 0 16,-3 0-14,6 0-15,0 0-32,-1 0 1,0 0-3,-2 2-11,-5 9-75,-8 0-83</inkml:trace>
  <inkml:trace contextRef="#ctx0" brushRef="#br0" timeOffset="79710.3815">17394 2330 62,'0'0'99,"0"0"8,0 0-47,111 4-6,-78-4 13,-2 0-55,-3-4-3,-4 3-9,-5 1 2,-4 0-7,-3 0-22,-4 0-126</inkml:trace>
  <inkml:trace contextRef="#ctx0" brushRef="#br0" timeOffset="86864.3066">18814 1816 20,'0'0'102,"0"0"-21,0 0-3,0 0 22,0 0-16,0 0 13,0 0-41,0-28-4,0 28-21,0 0-31,0 11-14,-7 19 13,-6 11 1,-1 8 2,1 4-2,1-1 1,4-6 0,0-4 4,3-8-5,0-6 0,2-4-18,2-3-2,-1-3-67,1-5-13,-2-2-78,1-6-7</inkml:trace>
  <inkml:trace contextRef="#ctx0" brushRef="#br0" timeOffset="87190.8533">18817 1709 153,'0'0'82,"0"0"14,0 0-14,0 0 16,0 0-30,0 0-68,23 8-20,-10 34 20,3 7 40,-2 4-12,-2-2-12,-3-3 5,-3-2-15,-2-6-3,1-1-3,-3-4 4,-1-4 1,-1 0-3,2-7-1,-2-2-1,0-5-32,0-5-44,0-8-55,0-4-92</inkml:trace>
  <inkml:trace contextRef="#ctx0" brushRef="#br0" timeOffset="87413.5347">18728 2048 285,'0'0'190,"0"0"-91,0 0-55,0 0-23,0 0-21,0 0-7,28-10 6,2 10 1,3 0 4,0 0-4,0 0-62,-4 5-103,-5 1-142</inkml:trace>
  <inkml:trace contextRef="#ctx0" brushRef="#br0" timeOffset="87745.7627">19092 1787 269,'0'0'45,"0"0"4,0 0-41,0 0 27,0 0-35,0 0-15,-5 33 15,11 5 22,0 2 21,1 4-10,-4-2-29,-3-4 11,0-2-12,0-6 2,0-3-5,0-1 0,0-5-58,-2-4-31,-1-9 0,2-6-74,-1-2 46</inkml:trace>
  <inkml:trace contextRef="#ctx0" brushRef="#br0" timeOffset="88131.1467">19101 1897 61,'0'0'53,"0"0"-18,18-104 35,-14 81 28,-1 7-23,-1 7 40,-2 5-36,1 2-21,-1 2-33,2 0-25,2 18-18,5 15 3,5 8 15,0 4 7,3 1-6,2 2 1,-2-7 0,1-1 5,0-6-7,-1-7 0,0-3 1,-4-7-7,-4-5 7,0-6-1,-3-3 6,-3-3 4,0 0-10,5-6 36,3-18 5,1-9-4,1-9-29,-3-5-2,-4-1 5,0 1-3,-3 5-8,-2 3 0,-1 4-3,0 8-8,0 6 11,0 7-24,0 8 2,0 6-48,0 0-92,0 3-291</inkml:trace>
  <inkml:trace contextRef="#ctx0" brushRef="#br0" timeOffset="88779.4157">20080 1701 262,'0'0'158,"0"0"-79,0 0 5,0 0-42,0 0-11,0 0-31,0 21-21,0 14 21,0 9 7,0 2 2,1 0 21,1-3-29,-1-2 2,4-4-2,-2-2 6,1-3-7,-1-4 0,-2-5-8,1-5-5,1-7-85,1-6-67,2-5-36,2 0 3</inkml:trace>
  <inkml:trace contextRef="#ctx0" brushRef="#br0" timeOffset="89095.8484">20171 1751 182,'0'0'133,"0"0"5,0 0-60,0 0 4,0 0-46,0 0-30,7-75 9,12 63-15,4-1 0,2 5 0,5 2 3,2 4-3,-1 2 0,-4 0-7,-7 0 0,-4 9-56,-6 6-66,-7 2-29,-3-1-58</inkml:trace>
  <inkml:trace contextRef="#ctx0" brushRef="#br0" timeOffset="89280.7598">20171 1836 109,'0'0'95,"0"0"-24,0 0 37,0 0-45,0 0-56,0 0-5,28 4 13,-1 0 28,3 2-34,-1 0-4,-4 3 4,-5 3-9,-2 4-23,-9 5-73,-6 0-121</inkml:trace>
  <inkml:trace contextRef="#ctx0" brushRef="#br0" timeOffset="89496.9247">20230 2129 417,'0'0'82,"0"0"-66,0 0-4,0 0 6,0 0 7,0 0-12,61-4 7,-26-3-5,-2 3-4,-2 1-11,-1 3 0,0 0-69,2 0-43,0 0-73,1 0 64</inkml:trace>
  <inkml:trace contextRef="#ctx0" brushRef="#br0" timeOffset="89866.7004">21044 1728 88,'0'0'153,"0"0"1,0 0 9,0 0-54,0 0-46,0 0-63,1-10-3,-24 37 2,-10 11 2,-6 5 2,1-1 11,4-1-9,2-3-5,4 1 0,4-3-11,5-5 7,-1-2-53,6-9-68,2-7-90</inkml:trace>
  <inkml:trace contextRef="#ctx0" brushRef="#br0" timeOffset="90120.6596">20814 1754 456,'0'0'140,"0"0"-120,0 0-20,0 0-2,0 0-16,0 0 18,64 86 0,-45-47 5,-4 1-5,1-2 0,-2 1 6,-2-4-4,0-2-2,-2-4-5,3-7-2,3-4-85,3-7-80,1-8-81</inkml:trace>
  <inkml:trace contextRef="#ctx0" brushRef="#br0" timeOffset="90452.7098">21361 1718 339,'0'0'91,"0"0"-69,0 0 7,0 0 15,0 0-40,0 0-4,-38 36-3,27 3 3,0 4 35,1-2-29,1-1-1,2 2-5,0-5 2,0-2 3,1-2-5,0-6 0,-3-4 6,1-7-6,2-3-38,4-10-14,2-3-83,0-5 17,6-22 44,10-13-74</inkml:trace>
  <inkml:trace contextRef="#ctx0" brushRef="#br0" timeOffset="90684.1983">21313 1810 123,'0'0'122,"0"0"-14,26-83 13,-20 69-28,-3 5 4,-3 8-23,0 1-50,1 0 5,5 0-29,6 17-11,2 14 3,3 8 5,-3 4 3,-2 0 0,-5 2 3,-1-1-3,-3 1 0,0-7 0,-1-4 11,-1-2-8,-1-8-3,0-1 0,0-9-34,0-3-6,0-10-91,2-1-164</inkml:trace>
  <inkml:trace contextRef="#ctx0" brushRef="#br0" timeOffset="90900.3618">21300 1980 448,'0'0'98,"0"0"-98,0 0-7,0 0-10,0 0 16,0 0-4,48-9 2,-20 9-3,2 0 10,-2 7-4,1 1 0,-6-2-85,-1-2-141</inkml:trace>
  <inkml:trace contextRef="#ctx0" brushRef="#br0" timeOffset="91238.8395">21745 1785 371,'0'0'104,"0"0"-16,0 0-63,0 0 36,0 0-25,0 0-34,-36-52 13,21 55-15,-5 20 0,-2 10 0,0 6 5,4 3-5,6 0 0,4-1 2,7-1-1,1-4-1,0-2 0,0-9-2,11-2 3,5-5-1,4-4 0,6-10 7,11-4-21,4 0-2,2-6-83,3-3-86,-4-3-180</inkml:trace>
  <inkml:trace contextRef="#ctx0" brushRef="#br0" timeOffset="91608.6753">21985 1746 304,'0'0'91,"0"0"-62,0 0-23,0 0 40,0 0 6,0 0-24,16-28-2,7 28-25,2 0 9,6 0 7,2 0-7,5 0-1,1 2-9,2-1 5,1-1 0,-5 1-5,-7-1-7,-5 3-52,-10 0-135,-12-1-125</inkml:trace>
  <inkml:trace contextRef="#ctx0" brushRef="#br0" timeOffset="91849.7619">22207 1718 318,'0'0'163,"0"0"-161,0 0 15,0 0-17,-19 77 48,16-50-10,0 3 26,1 0-49,2 0-11,0 3 1,0 2 3,0-1-8,0-2 0,0-5 4,0-3-16,0-6-25,0-1-95,0-8-92</inkml:trace>
  <inkml:trace contextRef="#ctx0" brushRef="#br0" timeOffset="93143.2732">23674 1722 100,'0'0'103,"0"0"1,0 0-22,0 0 8,0 0-1,0 0-74,-73-41-3,53 41-12,-2 19-10,-3 11 6,-2 9 4,0 3 4,6 6 15,5-1-14,5 0-5,8-2 0,3-6-3,0-4-4,15-7 8,7-2-1,7-5 9,5-6-2,3-3-7,5-9 0,-2-3 7,1 0-1,-4-9-5,-2-11 3,-9-5 24,-3-7-21,-9-7 34,-6-6-24,-5-3-10,-3-2 12,0 3-14,-9 2-5,-4 3 5,-1 5-3,-2 6-4,1 10-15,-5 9-57,0 12-43,-3 0-189</inkml:trace>
  <inkml:trace contextRef="#ctx0" brushRef="#br0" timeOffset="93444.0755">23510 1915 182,'0'0'137,"0"0"-15,0 0-88,0 0-33,0 0-2,0 0-5,56 46 6,-36-15 16,-2 1-5,1 0 15,2-1-21,1-4-3,2-2 17,0 1-19,0-4-14,-3-1-75,0-4-11,1-5-41</inkml:trace>
  <inkml:trace contextRef="#ctx0" brushRef="#br0" timeOffset="94076.9601">24175 1781 93,'0'0'170,"0"0"-48,0 0-42,0 0 2,0 0-42,0 0 4,-6-40-5,4 40-39,1 7 0,-4 19-31,1 8 31,3 7 2,1 0 2,0-1-4,0 1 0,10-3-7,5-7 7,6-5 0,1-8 1,1-7 10,2-2-2,0-9-9,4 0 7,0-7-7,4-16 45,-3-6-20,-2-7-9,-5-3 9,-8-1-18,-5 3-7,-1 2 0,-6 2-9,-1 3 5,-2 4-28,0 6-15,0 9-11,0 8-98,0 3-103</inkml:trace>
  <inkml:trace contextRef="#ctx0" brushRef="#br0" timeOffset="94477.9401">24818 1724 318,'0'0'142,"0"0"-37,0 0-68,0 0-37,0 0-25,0 0 18,-46 87 13,34-40-6,1 3 21,0 1-16,1-3-5,0-2 0,-3-5 9,1-6-4,0-7-5,1-5 0,5-6-1,2-8-46,2-9-54,2 0-29,0-9 49,8-17-5,7-6 19,4-7-16,-1-6 63</inkml:trace>
  <inkml:trace contextRef="#ctx0" brushRef="#br0" timeOffset="94731.5374">24833 1753 0,'0'0'119,"0"0"6,0 0-9,45-82-6,-41 76-40,-2 5 6,-2 1-44,3 4-32,0 25-4,3 10-16,1 12 20,-3 3 15,1-1-9,-2 0 19,-1-5-25,1-6 0,0-5 10,-2-6-6,2-6-4,-1-2 0,3-8 6,-2-3-19,2-5-21,-1-4-69,1-3-23,-2 0-120</inkml:trace>
  <inkml:trace contextRef="#ctx0" brushRef="#br0" timeOffset="94916.4532">24785 1998 389,'0'0'106,"0"0"-87,0 0-17,0 0-2,0 0 0,0 0 4,69-12-3,-33 10 0,-2 2 1,-6 0-2,-4 0-102,-9 0-71,-3 0-76</inkml:trace>
  <inkml:trace contextRef="#ctx0" brushRef="#br0" timeOffset="95380.0407">25215 1762 173,'0'0'233,"0"0"-114,0 0-57,0 0-43,0 0-19,0 0-25,0 42 17,0-8 8,0 4 17,-2 0-10,1 2-3,-1-2 9,1-2-7,-3-3-3,-1-4-3,1-5 5,-1-6-16,2-7-43,3-7-63,0-4-99</inkml:trace>
  <inkml:trace contextRef="#ctx0" brushRef="#br0" timeOffset="95780.9799">25257 1741 135,'0'0'90,"0"0"25,0 0-65,0 0 32,0 0-22,0 0-60,16-21-16,-4 52 1,6 10 15,-2 0 8,4-1 2,-2-2-7,1-5-3,-1-2 4,-3-2-2,1-8-1,-5-6-1,-2-7 12,-2-7-6,3-1 2,0 0 62,-1-15-20,2-6 4,-2-4-25,0-6 0,2 0 3,-2-4-29,-2 0 0,1 2-3,-1-3 5,-3 5-10,1 3 5,-3 7 0,-2 8-8,0 7-17,0 3-28,-8 3-47,-5 0-124,1 10-77</inkml:trace>
  <inkml:trace contextRef="#ctx0" brushRef="#br0" timeOffset="96335.6221">25660 1650 212,'0'0'184,"0"0"-11,0 0-115,0 0-25,0 0-33,0 0 13,3-17-20,25 17 7,15 0 0,8 0 1,4 0 7,-1 0-8,-3 0 0,-5 0-9,-7 2 2,-8 3-113,-10-2-152</inkml:trace>
  <inkml:trace contextRef="#ctx0" brushRef="#br0" timeOffset="96583.0259">25873 1650 188,'0'0'187,"0"0"-187,0 0 6,0 0-6,-28 107 58,22-76-19,1 0-1,2 0 1,1-1-32,1-1-1,1 0-6,-2-1 6,2-2-13,0-4-28,0-5-131,6-3-80</inkml:trace>
  <inkml:trace contextRef="#ctx0" brushRef="#br0" timeOffset="97067.9386">26256 1638 417,'0'0'108,"0"0"-61,0 0-47,0 0-48,0 0 43,-9 86 2,9-43 3,0 0 25,0-4-24,11 0 1,2-3-2,6-1-2,0-3 2,1-9 3,1-5-2,-3-7 12,4-6-6,1-5 4,4-3 30,1-20-8,2-7 4,-3-3-26,-3-2-4,-5 1 5,-5-2-3,-7-1-7,0 3-2,-5-1-12,-2 5 11,0 6-57,0 7-51,-7 8-38,-5 6-220</inkml:trace>
  <inkml:trace contextRef="#ctx0" brushRef="#br0" timeOffset="97686.9359">26848 1685 268,'0'0'175,"0"0"-115,0 0-60,0 0-37,0 0 31,-25 90 6,19-48 10,0 0 55,-1-1-35,4-3-18,0-2 4,1-3-7,2-5-8,0-4-1,0-6-49,0-5-18,0-8-61,0-5 2,9 0 79,6-13-11,0-14-1,3-6 1</inkml:trace>
  <inkml:trace contextRef="#ctx0" brushRef="#br0" timeOffset="98139.4475">26890 1774 73,'0'0'95,"0"0"-32,-6-86 48,6 62-79,2 4 28,5 8-3,0 6-54,-3 3 17,-1 3-20,6 0-16,1 15 5,6 11 3,1 7 8,-4 0 12,-4-3-5,-1-3-6,-2-6-1,-2-3 4,-1-4 5,-3-4-7,0-2-2,2-5 0,-2-3 14,0 0-14,1 0 19,-1 0-11,3-9 36,2-14 16,5-5-59,7-9 2,2 3 1,-4 3-4,-2 5 0,-4 11 2,-3 4 2,-3 7 9,0 4-9,2 0-4,5 0-18,4 16 13,3 6 4,0 3 0,1 2-5,-6 0 6,-1 0 0,-3 1 1,-2-3 6,0 2-7,-1 0 0,-1-2 5,-1-2-12,1-2 7,-2-4-57,4-2-39,0-4-117</inkml:trace>
  <inkml:trace contextRef="#ctx0" brushRef="#br0" timeOffset="98963.5817">28851 1650 228,'0'0'202,"0"0"-79,0 0-76,0 0 11,0 0-32,0 0 11,-21-67-25,15 60-5,-5 4 8,-3 2-15,-9 1 2,-2 1-6,-2 17-3,1 11 2,6 4 4,5 6-6,5 4-1,8-3 8,2 0 0,7 0-7,14 1-2,5-2 4,0 1-11,-2-5-15,-6-7 29,-3-3-5,-7-11 7,-8-3 0,0-4-2,0-3 2,-14-4-1,-8 0 1,-7-2 26,-2-10-23,-2-3 7,3-3-6,2 4-4,1 1-15,5 4-22,7 3-57,10 2-54,5-1-83</inkml:trace>
  <inkml:trace contextRef="#ctx0" brushRef="#br0" timeOffset="99404.9057">29040 1612 39,'0'0'327,"0"0"-186,0 0-68,0 0-61,0 0-10,0 0 7,36-15-8,0 14-1,5-1 5,3 1 1,-2-1-8,-1 2 2,0 0 0,-7 0-5,-4 0-27,-11 0-90,-10 0-93</inkml:trace>
  <inkml:trace contextRef="#ctx0" brushRef="#br0" timeOffset="99658.8419">29204 1622 216,'0'0'27,"0"0"-16,0 0-11,0 78 8,0-42 29,-1-3 13,-1 2-24,1-1 16,-1 0-35,2 0 1,-1 0 3,-1 0-9,1-1 2,-1-3 0,2-4-4,0-5-57,0-5-116</inkml:trace>
  <inkml:trace contextRef="#ctx0" brushRef="#br0" timeOffset="100028.6531">29670 1664 343,'0'0'182,"0"0"-115,0 0-39,0 0-28,0 0-43,0 0 43,-3 98 2,-5-56 13,2-3 12,0 0-25,-1-2 3,3-3-5,-1 1 0,-1-6 9,0-1-4,-3-7-10,0-6-1,5-8-101,2-5-71,2-2-20</inkml:trace>
  <inkml:trace contextRef="#ctx0" brushRef="#br0" timeOffset="100291.7169">29782 1605 157,'0'0'148,"0"0"-14,0 0-111,0 0-23,0 0-1,0 0-2,55 7-15,-45 32 18,0 5 14,-5 3 17,-2-1 11,0-3-11,-1-1-14,-1-3 2,2-3-11,-1 0-3,-1-6-5,-1-3 3,0-5-9,0-6-1,0-7-87,-1-6-111</inkml:trace>
  <inkml:trace contextRef="#ctx0" brushRef="#br0" timeOffset="100476.6436">29738 1939 135,'0'0'161,"0"0"-140,0 0-15,0 0-6,86-9 0,-58 8 1,2-2 2,-3 1-3,-1-1-23,-5 0-206</inkml:trace>
  <inkml:trace contextRef="#ctx0" brushRef="#br0" timeOffset="100830.5821">30081 1682 359,'0'0'193,"0"0"-107,0 0-57,0 0-23,0 0 7,0 0-13,29-1 0,5 1-4,8 0 10,6 0-6,-2 0 0,-3 2-9,-5 3 7,-6-4-65,-6 1-68,-10-2-69</inkml:trace>
  <inkml:trace contextRef="#ctx0" brushRef="#br0" timeOffset="101062.3866">30332 1686 225,'0'0'175,"0"0"-154,0 0-7,0 0-2,-37 86 33,34-62-9,1 2-36,2 1 19,0 0-13,0 1-6,0 0 7,0-3-1,0 2-12,0-1-62,0-2-158,0-2 66</inkml:trace>
  <inkml:trace contextRef="#ctx0" brushRef="#br0" timeOffset="101447.8294">30669 1671 298,'0'0'218,"0"0"-62,0 0-66,0 0-72,0 0-18,0 0-12,0 21-9,0 12 13,0 2 16,0 0-8,0-1 0,-1-1 5,-1 1-9,-1-3 4,3 2 0,0-2-10,0-5-10,0-5-91,0-8-113,6-8-158</inkml:trace>
  <inkml:trace contextRef="#ctx0" brushRef="#br0" timeOffset="101728.3851">30789 1656 426,'0'0'197,"0"0"-148,0 0-40,0 0-9,0 0-1,0 0 0,46-33-3,-27 33 0,0 0-1,-3 0 6,-1 0-1,0 0 0,-3 6-9,1 2-56,-4 2-68,-6 4-99,-3-1 4</inkml:trace>
  <inkml:trace contextRef="#ctx0" brushRef="#br0" timeOffset="101916.0977">30749 1854 55,'0'0'68,"0"0"-27,0 0 18,0 0-30,0 0-13,0 0 24,19 19 16,2-16-23,0-2 28,0-1-59,-4 3 6,-3 2-16,-3 1-2,-4 3-106,-6 3-119</inkml:trace>
  <inkml:trace contextRef="#ctx0" brushRef="#br0" timeOffset="102117.6563">30731 2139 17,'0'0'58,"0"0"29,0 0 26,0 0 8,91 8-47,-59-8-52,1 0 0,-1 0-15,-6 0-4,-2 3-3,-3 1-54,-3 1-90,-6-2-75</inkml:trace>
  <inkml:trace contextRef="#ctx0" brushRef="#br0" timeOffset="104271.1296">15064 3697 166,'0'0'110,"0"0"-30,0 0 4,0 0-16,0 0 11,0 0-13,0 0-37,-33-33 1,30 33-6,-2 0-22,-2 0-4,-3 18-4,-3 12 6,-1 6-4,5 5 10,1-2-6,7-4 0,1-5-6,0-4 4,6-4 1,9-4 1,6-6-11,2-3 11,6-6-6,0-3 1,0 0-25,-1-4 26,-4-13-24,-4-2 3,-4-2 19,-7-5-13,-9 0 19,0-2 0,0-3 1,-15-2-3,-2 5 2,-2 1 0,1 6 4,0 4 1,2 5-5,1 3 14,4 3-8,1 3-6,6 3 0,1 0 3,3 0-16,0 4 8,0 13 0,1 1 3,15 2-10,3-5 12,1-1 0,1-4 0,0-4 3,2-4 3,-1-2-6,-1 0 0,0 0 9,-1-17-9,-3-4 0,-2-5 0,-6 1 6,-6-2 1,-3 1-7,0 2 2,-12 0 9,-9 1-6,0 2 6,-1 3-11,-1 5 31,6 2-30,2 4 16,5 4-17,3 0 15,4 3-19,3 0 4,0 0-11,0 0 7,16 8-21,11 5 25,6-5 0,5-2 6,0 1-6,1-3 0,-2 5 1,-2 2-4,-4 5 3,-1 7 0,-6 9-1,-6 4-5,-7 4 6,-5 4 5,-6-1 1,0-4 30,0-2-34,-1-9 5,1-3-7,0-9-5,12-3 5,12-2 0,3-7 1,4-4 14,8 0-8,1-2-7,6-11 0,-4 3-75,-7 4-85,-10 1-255</inkml:trace>
  <inkml:trace contextRef="#ctx0" brushRef="#br0" timeOffset="113607.7892">5083 5037 148,'0'0'139,"0"0"-61,0 0-23,0 0-20,0 0-27,0 0-2,0 0-1,46 0 0,-22 0 7,7 0-9,1 0 4,2 0-6,-3 0-1,2 0 0,-9 0-1,0 0-11,-10 0-73,-8 0-61,-6 2-70</inkml:trace>
  <inkml:trace contextRef="#ctx0" brushRef="#br0" timeOffset="113892.9877">5244 5019 172,'0'0'165,"0"0"-46,0 0-51,0 0-46,0 0-22,0 0-18,-2 45 18,2-10 21,2 4 15,1 1-25,4-2-4,-4-2 18,-3-3-23,0-3-2,0-1 2,0-2 9,0 0-22,0 0 11,-10-3-19,1-1-4,-2-7-115,0-2-91</inkml:trace>
  <inkml:trace contextRef="#ctx0" brushRef="#br0" timeOffset="114109.0902">5125 5484 312,'0'0'101,"0"0"-90,0 0 0,0 0-11,0 0 5,0 0 0,110-4 10,-77 0-10,-2 3-5,0-1 0,-2 2-44,-4 0-123,-5 0-75</inkml:trace>
  <inkml:trace contextRef="#ctx0" brushRef="#br0" timeOffset="114510.153">5583 5115 186,'0'0'204,"0"0"-181,0 0-13,0 0-18,0 0 17,105-18-9,-75 18 9,3 0 0,0 0-5,4-1-4,-1 1 0,-3-2-1,-3 2 1,-8 0-92,-10 0-57,-5 0-51</inkml:trace>
  <inkml:trace contextRef="#ctx0" brushRef="#br0" timeOffset="114757.4609">5806 5073 255,'0'0'135,"0"0"-108,0 0-27,0 0 0,0 0 55,0 98-15,3-65 13,5-3-31,-4-2-14,2-2-1,-3 0-7,0 1 4,-1 2 3,0-1-4,-2 1-6,0-5-25,0-5-99,3-4-68</inkml:trace>
  <inkml:trace contextRef="#ctx0" brushRef="#br0" timeOffset="116715.7471">7089 5246 172,'0'0'173,"0"0"-169,0 0-3,0 0-2,0 0 2,0 0 7,0 0 19,0 18-14,0-16 32,2 1-33,1-2-8,4-1 3,1 0 0,1 0-7,7 0 7,-1 0 1,9-9 5,-5-6-9,-1 0-3,-5 0 14,-5 0-10,-2 3 0,0 1-5,-4 4 10,-1 0-7,-1 6 19,0 1 9,0 0 29,0 0-45,0 0-15,0 1-10,0 16-3,0 3 8,0 4 5,0-1 0,3-2 4,3-2 1,0-4-5,1-1 0,-1-3 0,2-3-7,4-2 7,-2-2 0,2-4-10,0 0 13,3-4-3,4-12 0,-1-5-30,-1 0 13,-4-1-9,-4 4 26,-3 7 1,-1 1 7,-2 4 0,-3 4 20,3 0-26,2 2 2,3 0-4,4 0 0,6 2-7,-2 6 19,-1 5-11,-3-5 1,-3 5 12,-3-3-10,-3 2-3,-3 5-1,0 1 20,-3 4-20,-18 1-21,0-4-94,-3-5-220</inkml:trace>
  <inkml:trace contextRef="#ctx0" brushRef="#br0" timeOffset="116931.9147">7317 5028 0,'0'0'580,"0"0"-550,0 0-16,0 0-14,0 0-25,0 0 12,0-14-94,2 14-205</inkml:trace>
  <inkml:trace contextRef="#ctx0" brushRef="#br0" timeOffset="119291.2297">8998 5238 191,'0'0'66,"0"0"-17,0 0-49,0 0 3,0 0-1,0 0 1,0 10 9,0-7 31,0 0-23,4-2 7,3 1-3,1-2-22,-1 0 29,4 0-12,7 0-6,1-9 3,1-6-11,-3-3-5,-2 1 0,-3-1-1,-7 1 0,-2 4 1,-3 2 0,0 4 5,0 0 6,0 4-11,-2 1 25,-1 0-14,0 1 1,0 1-5,-1 0-6,1 7-2,1 10 1,-1 2-1,2 2 1,1-1-8,0-2 1,0 0 7,0-3 0,3 0-7,3-3 11,4-1-4,-1-4 0,0-2-4,3-2-3,3-3 0,1 0 4,1 0-5,4-7 2,-5-3 6,2-1 0,-3 0 3,-5 0-2,-1-1-1,-1 0 0,4-3 3,0 0 1,2 1-4,-3 4 0,0-1 6,-1 5-4,-3 0 13,4 2-2,1 1-6,1 3-7,5 0 0,-3 0 0,3 6-15,-2 4 14,-2 4 1,-4 0 0,-1 0 3,-2 1 7,-5 2-10,-2 1 0,0-1 11,0-1-8,0-2 4,-6-5-4,2-2-2,1-2 7,3-4-6,0 1-2,0-2 8,0 0 0,0 0-7,0-5 10,0-7 21,3-6-27,11-1-5,2-4 0,3 2-4,0 3-9,4 0 12,-4 6 1,3 0-7,-1 3 7,0 1 0,3 4 0,1 2-8,-2 2-2,1 0 10,-2 2 0,-5 8-5,-3 4-4,-6-1 6,-4 4 3,-2 1-5,-2-1 5,0 1 2,0-5-1,0 0 4,0-3 2,-2-6-7,1-1 0,-1-2 4,2-1 0,0 0-1,0 0 0,0-11 6,0-3-3,0-2-6,6-1 0,5 0 2,-2 1-6,1 3 4,2-1 0,0 3-2,-1 2 4,0 5-2,-5 2 0,2 2-14,2 0 8,-1 2 0,2 10 6,0 4-13,0-2 15,3 1-2,-1 0 0,-3-2-1,1 0-1,-1-3 2,-1-2 0,0-4 1,1-3 8,-2-1-9,3 0 0,-1 0 6,0-5 5,1-8-10,1-3 0,-3-2 6,-2-5-1,-1-1-6,-2-4 0,-4-4 6,0-3 11,0-1-7,0-2 0,-7 2 2,1 4-2,3 1 1,2 6-11,1 5 11,0 8-9,0 6-2,0 6 18,0 0-13,0 9-5,0 21-15,0 14 11,4 12 4,2 4 0,0 1 5,-5 1 6,1 0 25,-2-3-35,0-5 28,0-3-23,0-4 4,0-6-8,0-5-1,0-5-1,0 1 5,0-4-1,0-2-4,-2-8 0,2-9 6,0-6-7,0-3 2,0 0 7,0-15 21,0-15-29,0-12 0,0-8-6,11-12-37,10-2 15,-3-1-3,1 9 15,-5 10 1,-3 9 20,-3 7-5,0 3 0,-1 6 3,2 3-3,0 4 0,0 4 0,4 6 0,-1 4 0,4 0 0,-2 0 0,2 11-9,-1 6 3,-7 2 6,-2 1 0,-6 0-9,0-1 9,0 1 0,-11-4 0,-5 1 10,-2-3-22,-1-1-1,2-4-47,1-3-60,2-5-126,4-1-70</inkml:trace>
  <inkml:trace contextRef="#ctx0" brushRef="#br0" timeOffset="121512.2321">10630 5102 239,'0'0'100,"0"0"9,0 0 11,0 0-9,0 0-69,0 0-8,-15-32-10,9 32-24,-2 0-3,-1 12-5,-3 9 8,-1 5-1,4 1 1,4-2 0,5-2-7,0-4 11,0-1-4,5-4 0,10 0-6,3-4 2,-3-2 8,9-2-4,-2-5 2,-1-1-2,-5 0 0,-1 0-2,-4 0-12,-4-6 8,1-9 6,-1-3 0,-4-3-6,-3-3-5,0 0 11,0 2 0,-6 5 0,-4 3-2,1 2 4,0 5-1,0-1 6,6 5 1,1 0-8,2 2 0,0 1-5,0 0-5,0 0 9,0 0 1,14 1-14,2 6 16,5-3-2,-3-1 0,3-3 1,0 0-3,0 0 2,1 0 0,2-8 4,-5-1 2,-4-2-6,-4 3 0,-4 1 3,-1-2 13,-3 2 7,0 1-14,0 1 10,-3 4-11,0 1-6,0 0-2,2 0-9,4 0 0,4 7 1,5 13 8,3-1-3,-3 3 10,-2-1-7,-4-2 0,-4 1-3,-5 0 1,0-2 2,0 0 0,0-4 5,-8-1-5,0-3-1,0-5-11,-1-4-4,1-1 14,-1 0 2,2 0 0,2 0 3,2 0 5,3 0-8,-1 0 5,1 0 2,0 0-12,0 0 5,0 0 0,0 0-2,7 0 3,11-4-1,0-4 0,0 2 1,1-2-4,-5 1 5,-2 0-2,-2 0 0,-2 3 6,-2 0-6,-3-2 0,0-1 0,2 3-6,-5 0 6,2-1 0,-2 2-1,0 0 7,0 0-8,0 1 2,0 2 0,0 0-4,0 0 4,0 0 0,-6 0-1,-3 0-2,-1 0 3,-5 6 0,6 2-1,-2-2-2,3 0 3,2-3 0,-2 0 0,5-1 4,0 1-4,-2-2 0,2 2 1,-1-2-6,0 2 5,1 1 0,-2-1-3,2 0 3,2-2 0,-1 1-3,-1-2 1,2 0-3,-1 0 5,1 0 0,1 0 2,0 0 3,0 0-5,0 0 0,0 0 1,0 0-2,-2 0 1,2 0 0,-4 0 0,4 0-6,0 0 6,0 0 0,0 0-14,4 0 10,8 0-2,2-2 6,2-2-2,5-1 4,-2-3-2,4 0 0,-3-3 0,-1-1-2,0 1 2,-6-1 0,1 3 2,-4 0 3,-4-1-5,-1 0 0,-2 0 3,-1-1-3,0-2 1,-1-3 0,-1-2-1,2 1 3,-1 0-3,4 2 0,-2 6-18,0 3 13,-1 1 1,-2 5 3,1 0-5,2 0-15,2 8 8,3 12 7,0 4 3,-1 1-4,1 1 9,1-2-2,0-1 12,-2-2-6,-1-3 3,0 0 8,-5-3-14,-1 0 17,0 0-18,0 0 5,0-1 1,0-1-2,0-1-6,0-3 0,0-3 2,0-1-1,-7-5-1,0 0-1,-1 0-5,-1 0-14,-1 0 15,5 0-7,1-6-3,1 3 11,1-2 4,1 2 0,1 0 4,0 2 0,0-1-5,0 2 1,3 0-10,4 0 4,5 0 6,0 0 0,0 0 0,3 0 5,0-4-5,3-1 0,6-4 0,2-2-1,6 0 3,-1-4 3,-4-1-3,-4 1 6,-7-3-8,-4 2 17,-6-2-15,-3 0 15,1 3-7,-4 1 2,0 7 25,0 4-33,0 1 38,0 2-29,0 0-13,-4 6-1,4 9-13,-3 6 14,3-1-4,0-2 4,0-1-6,3-6 6,7 0 0,1-1-1,5-3 3,2-3-4,3-4 1,-3 0-84,-3 0-79,-8 0-318</inkml:trace>
  <inkml:trace contextRef="#ctx0" brushRef="#br0" timeOffset="121728.4027">11549 4939 503,'0'0'87,"0"0"-68,0 0-5,0 0-3,0 0 6,0 0-17,-6-19 4,6 19-14,0 0-61,0 0-144,0 3 4</inkml:trace>
  <inkml:trace contextRef="#ctx0" brushRef="#br0" timeOffset="123316.6557">11807 4865 42,'0'0'152,"0"0"-80,0 0 24,0 0 3,0 0 7,0 0-11,-3-39-56,3 39-2,0 0-37,0 3-12,0 18 9,0 13 1,0 6 2,0 3 3,0-1 4,0-1-7,0-5 0,0-2 7,0-6-5,0-3-2,0-3 0,0-2 5,0-4-1,-2 2-4,-1-6 0,0-1-2,2-4-1,-1-6 3,2-1-8,0 0 3,0 0-9,0-1 9,0-11 5,0-6-23,8-1 19,5-2 1,1-1 3,5-1-1,-1 1 6,0 4-9,-3 3 4,-2 5 0,-2 4-7,-2 6 7,4 0-4,1 1 3,0 14-14,-2 5 15,-4 2 0,-4-2-5,-4 1 3,0-3 2,0 0 0,-13-3 0,-2-3 8,0-5-9,1-3 1,1-4 0,4 0-6,0 0 10,-1-2-4,5-7 2,1 3 2,1 0-4,0 1 5,3 3-4,0-1 22,-2 1-7,2 2-2,0 0-7,0 0-7,0 0-2,17 0-5,5 0 6,2 0-5,6 0 8,1 0-2,-1 0 4,0 0 0,0 0-4,1-8 0,3-2 0,1-5-1,2-3 6,-1-5-5,1-4 7,-7 0-4,-8-1-3,-4-4 0,-6 0 3,-6-2 7,-2-1-10,-4-2 0,0-1 7,0 0-2,0 3-6,-4 4 1,-2 7-2,0 5-6,0 11 8,-1 5-20,-4 3 1,2 15-32,-1 18 42,1 12 5,5 5-5,4 1 4,0-3 10,0-3-3,7-1 17,3-5-13,2-4-5,2-6 16,-2-4-12,1-6 6,2-2-8,0-6-2,3-4 5,1-6 2,2-1-6,3-1 3,3-17-1,-2-5 8,-2-5-12,-4-3-10,-8 3 4,-3 2-33,-5 8-5,-3 5 35,0 7 3,-1 6 1,-9 0 3,-1 6 1,0 17-1,1 3-4,4 3 6,6-1 14,0-3-11,0-4 12,15-5-13,6-5 1,9-7 4,11-4-7,4 0-48,1-8-193</inkml:trace>
  <inkml:trace contextRef="#ctx0" brushRef="#br0" timeOffset="124287.6756">9235 4963 223,'0'0'251,"0"0"-131,0 0-78,0 0 24,0 0-22,0 0-22,0 2 19,-2-2-31,2 0-9,-1 0-2,1 0-14,0 0-39,0 0-57,0 0-267</inkml:trace>
  <inkml:trace contextRef="#ctx0" brushRef="#br0" timeOffset="126161.0024">13692 5157 281,'0'0'156,"0"0"-156,0 0-4,0 0-9,0 0 10,0 0 3,6 18 33,-4-15-23,6 0 2,-2-1 10,4-1-21,2-1 16,4 0-3,1 0-11,2-1 21,-1-11-21,1-5 2,-2-2 6,-1-4-2,-4-4-8,0-5-1,-6-2 1,-3-2 3,-3 0-1,0 2-1,0 1 0,0 0 10,-1 1-11,-6 3 9,1 3-3,1 6 24,0 7-15,2 5 3,2 4 7,1 4-23,0 0-6,0 0 1,0 12-24,0 18 25,0 15-2,9 9 3,1 3 0,2 0 4,3-5-5,-2-7 1,2-6 0,-1-7-2,-2-7 4,1-4-2,-1-6 0,0-5 2,0-4-3,0-6 1,6 0 0,2-3 11,2-15-11,-2-2 3,-2-1-3,-4 0-6,-7-2 5,-1 2 1,-3 0-1,-3 4-3,0 8 6,0 2-2,0 4 5,0 3 2,0 0-9,0 1 2,0 17-32,0 7 32,0 0 1,0-1 0,0-1-1,0-6 6,3 0-10,3-4 4,2-5-2,-1-1 0,3-4 2,2-2 0,5-1-1,-2 0 6,1-1-10,-4-10 5,-4-3 0,-2 0-13,-5-6 7,-1 2-12,0-2 7,0 4-30,-9 2 41,-2 2 0,1 3 1,3 2 32,1 0-30,4 3 5,2 2 10,0 1-17,0-1-2,0 1 1,14 0-5,10-2 2,4-1 3,3-2 0,4 2 1,-1-4 2,1 2-6,-2-3-33,-4 0-51,-7 2-16,-9-3-108</inkml:trace>
  <inkml:trace contextRef="#ctx0" brushRef="#br0" timeOffset="126593.2159">13617 4873 197,'0'0'139,"0"0"-130,0 0 1,0 0 1,0 0 0,0 0 42,98-3-4,-52-2-19,2 2-7,1 3-19,2 0 1,-5 0-5,0 0-9,-4 0-7,-6 0-86,-6 2-124</inkml:trace>
  <inkml:trace contextRef="#ctx0" brushRef="#br0" timeOffset="143424.1593">15886 4724 4,'0'0'70,"0"0"11,0 0-25,0 0 9,0 0-8,0 0-24,22-30 18,-22 30-19,0-2 7,0 1 28,0-2-30,0-2-11,0 0 7,-6 1-33,-1 0 34,-2 1-33,-3-2 2,0 3 9,-2 2 1,-5 0-16,-2 0 3,0 2-1,-3 9-2,1 4 3,0 6 0,4 7-3,-2 8 5,6 9-2,3 5 0,5 2-7,7-5 1,0-3 6,4-3 0,14-7-11,3-3 14,0-7-6,4-5 3,3-4 0,7-4-3,7-8 3,8-3 0,4 0-20,-3-9-164,-10-9-177</inkml:trace>
  <inkml:trace contextRef="#ctx0" brushRef="#br0" timeOffset="144035.8203">16295 4722 138,'0'0'68,"0"0"9,0 0-54,0 0 56,0 0-27,-88-48-10,71 48 10,-2 0-44,-3 3 2,-1 17-10,-3 3 5,1 8-4,4 7-1,6 4 1,2 7-4,9 1 9,4-2-12,0-4 6,1-6-12,18-9 12,7-3-1,2-6 3,3-8 4,2-3 0,-2-9-6,1 0 6,-1-3-1,-1-15 12,-2-3-16,-6-2 4,-6-3 8,-6-2-8,-5-2 0,-5-2-1,0-1 5,0 0-1,-5 3-5,-7 1-2,-1 5-1,1 6-22,1 6-63,0 6-108</inkml:trace>
  <inkml:trace contextRef="#ctx0" brushRef="#br0" timeOffset="144425.7249">16554 4637 157,'0'0'132,"0"0"25,0 0-63,0 0-94,0 0-8,0 0 8,0 113 19,1-63 48,-1 0-51,0-3 20,0-8-26,2-5-3,1-5 0,0-2-1,3-4-6,0-1 0,0-4-21,0-3-10,0-2-79,0-5-133,-2-6-43</inkml:trace>
  <inkml:trace contextRef="#ctx0" brushRef="#br0" timeOffset="144768.6969">16574 4591 43,'0'0'139,"0"0"-36,0 0-23,0 0-24,0 0-35,0 0 0,71-72-21,-38 72 4,0 10 11,-1 18-14,-5 2 3,-7 3 1,-8 2-5,-11-5 0,-1-3 2,-1 0-1,-17-5 25,-3 1-15,0-2-9,-6-3 16,3-5-18,2-2-26,4-2-26,3-1-65,5-4-28,1 1-67</inkml:trace>
  <inkml:trace contextRef="#ctx0" brushRef="#br0" timeOffset="145401.5761">17314 4602 226,'0'0'137,"0"0"-35,0 0-33,0 0 13,0 0-24,0 0-11,0-38-10,-2 38-37,-5 10-10,-8 22-13,-8 14 23,-7 12 17,-3 1-15,4-2-2,3-6 1,7-4 7,7-6-11,3-8 3,2-2-2,2-5-7,2-5-12,2-3-32,1-5-38,0-6-132,0-7-58</inkml:trace>
  <inkml:trace contextRef="#ctx0" brushRef="#br0" timeOffset="145717.2954">17088 4600 231,'0'0'138,"0"0"-29,0 0-81,0 0-28,0 0-24,0 0 22,12 53 0,4-23 2,3 2 14,-2-2-12,4 0 0,-1-1 5,1-5-7,-1 0 0,-3-6-63,-1-3-127</inkml:trace>
  <inkml:trace contextRef="#ctx0" brushRef="#br0" timeOffset="147775.693">18303 4864 103,'0'0'122,"0"0"-28,0 0-5,0 0-37,0 0 1,0 0 10,-14-78-17,7 68-11,-2 3-18,-2 3-16,1-1 9,-3 2-10,1 3 0,-3 0-4,1 0 5,-2 4-3,-1 16 2,1 6 0,-1 3-3,3 3 3,2-2 0,3-1-3,2-5 7,7-5-8,0-2 1,0-2-5,4-1-2,5-4 10,1 0 0,5-5-11,2-3 7,2-2-2,5 0-11,-3-14-1,3-6 11,-2-1-3,-7-1 10,-2 1-1,-5 0 11,-4 2-10,-2 2 0,-1 2 1,1 4 13,-2 3 2,0 4 2,0 3 14,0 1-32,0 0-3,0 1-14,1 13 8,2 2 5,0 2 8,1 0-4,3-3 0,0-1 8,1-3-13,6-4 5,0-1 0,5-6-12,3 0 8,1 0-22,1-6 24,-2-6-16,-2-1 17,-1-4 1,-3-1 0,1-1 2,-2-1-2,-3 2 0,-3 5 9,-1 6-2,-2 3 5,-1 2-1,3 2-11,2 0-1,5 5-10,3 10 11,-5 3 0,-1 0-6,0 3 6,-6-3 0,-1 0 0,-2-2 3,-2-2-1,-1-4-2,0-2 1,0-5 7,2-3-8,-2 0 4,0 0-3,0-1 26,1-17-22,1-6-2,3-1 3,3 1 0,4 3-11,1 2 5,1 3-1,0 6-3,-3 4 4,1 6 0,0 0-4,1 0-9,2 5 12,-1 6-4,2 3 4,-1 3-3,1 0 4,1-1 0,-1-1 0,-2 1 4,-2 0-4,-2-1 0,1-4-29,0 2-44,-2-6-127,2-4-116</inkml:trace>
  <inkml:trace contextRef="#ctx0" brushRef="#br0" timeOffset="149009.8155">20304 4511 43,'0'0'154,"0"0"-57,0 0 9,0 0-30,0 0 4,0 0-9,-10-6-71,7 17-13,0 16 7,-3 11 6,-2 7 13,0 5-9,1-4 1,-4 1 4,4-5 0,-1-4-9,1-2 0,2-5 2,-2 0 1,3-6 0,-3-6-3,4-3 0,3-7-52,0-7-65,0-2-119,0 0 7</inkml:trace>
  <inkml:trace contextRef="#ctx0" brushRef="#br0" timeOffset="149379.5535">20317 4659 32,'0'0'104,"0"0"-33,0 0 9,3-84-12,-2 66-1,-1 4 14,3 4-39,-1 0 2,1 6-30,-2 3-14,-1 1 20,0 0-19,0 0 2,0 0-3,6 4-27,4 17 21,3 10 1,-1 4 5,2 6 3,-1 1 7,-2-3 18,-3 1 2,-1-6-26,-1-3 2,0 0-6,-1-6 4,-4-2-1,2-2-3,0-1 0,-1-3 3,1-2-3,-2-1-37,2-7-72,3-5-132,3-2-52</inkml:trace>
  <inkml:trace contextRef="#ctx0" brushRef="#br0" timeOffset="149595.4883">20317 4859 13,'0'0'185,"0"0"-150,0 0 1,0 0 42,0 0-12,0 0-51,21-52-2,-2 52-13,3 0 5,1 0-2,2 0-3,1 1-22,-3 3-107,-2 2-160</inkml:trace>
  <inkml:trace contextRef="#ctx0" brushRef="#br0" timeOffset="150382.0327">20732 4554 279,'0'0'137,"0"0"-44,0 0 4,0 0-36,0 0-2,0 0-59,0-11 0,-2 28-7,2 11-1,-1 8 8,-1 3 7,1 2-1,-1-2-6,1-1 0,1-1 2,0 1-3,0-3 1,0 0-32,0-5-55,0-6-82,4-6-83,1-11 73</inkml:trace>
  <inkml:trace contextRef="#ctx0" brushRef="#br0" timeOffset="150867.6435">20782 4600 205,'0'0'76,"0"0"-13,6-84-31,6 62 20,3 7-1,-1 2 4,3 5-14,4 6-35,0 2 2,5 0-8,-4 16 0,0 10-2,-5 1-8,-8 5 7,-8 1 3,-1-2-5,-15 1 1,-10-5-30,-3-5 19,-1-5 14,3-5-22,1-6 23,5-4-1,5-2 1,4 0 8,7 0 0,2 0 29,2 0 25,0 0-45,0 0-17,0 0-5,15 3-13,9 9 12,3 3 7,-3 0-1,3 5 1,-3 2 2,3 4-3,-2 1 0,-3-1 1,-1-1-6,-6-1 5,0-3-57,-3-1-13,-2-6-1,4-3-75,-2-6-27</inkml:trace>
  <inkml:trace contextRef="#ctx0" brushRef="#br0" timeOffset="151215.3192">21281 4534 238,'0'0'102,"0"0"-8,0 0-19,0 0 8,0 0-25,0 0-58,-9-13-32,9 46 30,0 8 2,0 2 0,0-1 5,1-3 1,4 0-6,-2-3 0,0-2 1,1-1-1,-2-5 0,-1-2-68,2-3 27,1-9-112,1-7-35</inkml:trace>
  <inkml:trace contextRef="#ctx0" brushRef="#br0" timeOffset="151769.7934">21309 4533 372,'0'0'94,"0"0"-71,-2-86-17,2 63 13,6 8 16,4 5 9,6 3-42,4 4 4,5 3-12,3 0 5,0 14 1,-1 12-4,-6 6-4,-7 5 5,-7 1-1,-7 1 4,0-1 2,-18-6-2,-7 0-17,-1-8 10,1-7-4,7-5 11,5-6 0,7-5 2,4-1 10,2 0 2,0 0 29,0-1-11,6-5-32,7 1-1,4 5-11,2 0 9,2 5-9,-1 10 10,0 5 2,-6 1 0,-1 1 0,-7 2-7,-1 2 7,-5 0 0,0-4 6,0-1 12,-6-3-6,-9-3 14,0-2-19,-3-3 10,0-3-10,-3-4-2,-1-3-8,2 0 3,1 0-32,4-12-7,5-3-101,7 1-65,3 1-25</inkml:trace>
  <inkml:trace contextRef="#ctx0" brushRef="#br0" timeOffset="152170.8544">21728 4466 314,'0'0'144,"0"0"-119,0 0 12,0 0-31,0 0 2,0 0 0,43-8-3,-10 3 21,6 2-25,-3-2 6,-5 4-14,-5 1-80,-13 0-114,-6 0-85</inkml:trace>
  <inkml:trace contextRef="#ctx0" brushRef="#br0" timeOffset="152386.9232">21888 4444 159,'0'0'194,"0"0"-169,0 0-25,0 0 0,-23 85 43,22-54 32,1-3-46,0 1 1,0-1-15,6 0-15,-1-2 19,-4 2-18,-1 0 5,0 4 7,0 1-8,0-1-10,-11-4-60,-1-3-107,1-7-97</inkml:trace>
  <inkml:trace contextRef="#ctx0" brushRef="#br0" timeOffset="152572.8514">21764 4945 283,'0'0'289,"0"0"-165,0 0-97,0 0-23,0 0-4,0 0 0,17 0-3,8-4 6,9 1-1,4-1-2,2 1-2,-5 0-1,0 1-46,-1-1-57,-4-2-93,-3-1-83</inkml:trace>
  <inkml:trace contextRef="#ctx0" brushRef="#br0" timeOffset="152919.0352">22262 4418 331,'0'0'156,"0"0"-39,0 0-106,0 0-1,0 0-10,0 0 0,36-13 0,0 13 10,7 0-7,2 0 10,-2 0-5,0 1-7,-7-1-1,-6 3-2,-5 2-1,-8-1-99,-5 2-149</inkml:trace>
  <inkml:trace contextRef="#ctx0" brushRef="#br0" timeOffset="153157.3267">22519 4397 205,'0'0'135,"0"0"-135,0 0 0,0 0 15,-6 83 38,4-50-8,2-2 1,0 3-26,0-4-1,0 0-19,0 0 3,0 0 9,0 1-10,0-5 4,0 0 1,0-5-7,0-3-22,0-3-82,3-4-82,-1-5-22</inkml:trace>
  <inkml:trace contextRef="#ctx0" brushRef="#br0" timeOffset="153974.8644">22834 4482 74,'0'0'139,"0"0"-31,0 0-25,0 0 29,0 0-22,0 0-16,0-24-29,1 24-39,-1 7-12,5 18-18,-2 7 24,0 6 0,-2-3 6,1-4-6,-2-1 0,1-1 16,-1-2-16,2-2 0,-1-1 1,1-1-7,1-2-13,0-6-20,0-4-59,4-9-145,-1-2-20</inkml:trace>
  <inkml:trace contextRef="#ctx0" brushRef="#br0" timeOffset="154438.4381">22911 4472 191,'0'0'178,"0"0"-51,0 0-34,5-85-23,4 71-69,6 1 4,3 3-5,1 9-5,3 1-10,2 4 15,-4 17 0,-1 8-10,-5 3 9,-11 1-8,-3 3 1,0-3-49,-17 0 23,-10-6 0,-4-3-30,-1-8 23,4-8 7,7-4 34,8-4 0,4 0 5,3-2 60,5-4-51,-1 2 27,2 2 42,0 2-65,0 0-18,9 0-5,7 7-16,7 6 16,2 0 5,-2 4 0,2-1 6,-1 3-5,-2 3-1,-2 1 0,-3-1 4,-2-1-19,2-1-3,-4-4-99,3-4 79,0-6-102,-3-6-81</inkml:trace>
  <inkml:trace contextRef="#ctx0" brushRef="#br0" timeOffset="155055.353">23507 4387 392,'0'0'130,"0"0"-34,0 0-83,0 0-13,0 0-4,-21 76-7,7-31 11,-1 1 26,-1-7-24,2-3 26,0-5-28,0-2 2,2-5 3,0-3 3,3-4-8,2-7 0,4-5 3,3-5-18,0 0 3,0 0-37,9-19 43,12-9-53,6-5-11,0-6 7,-2-3-4,-1-3 55,-6-4 7,1 0 5,-4 1 28,0 2-11,-3 9 47,-2 9 11,-2 11-19,-4 7 22,-2 6-42,1 4-30,1 2-6,6 20-26,1 16 26,1 9-3,-2 5 4,-5 2-1,-1-4 7,-2-3 6,-1-7 15,-1-4-23,2-2-3,-2-4-2,0-3 11,0-3-11,0-7 0,0-2 0,0-8-4,0-3-30,0-4-73,0 0-48,0-7-89</inkml:trace>
  <inkml:trace contextRef="#ctx0" brushRef="#br0" timeOffset="155240.2632">23466 4641 554,'0'0'55,"0"0"-46,0 0-18,0 0 9,0 0 0,0 0 2,112-2 4,-73 1-12,-3 1-51,-11 0-192,-10 0-45</inkml:trace>
  <inkml:trace contextRef="#ctx0" brushRef="#br0" timeOffset="155910.5868">23996 4367 379,'0'0'180,"0"0"-121,0 0-49,0 0-10,0 0 0,0 78 6,-1-33 19,-4 1 1,0-7-25,2 0 14,-1-4-14,0-4-1,-1-1 0,2-3 5,2-1-5,-1-3-33,2-4-53,0-4-33,0-10-157</inkml:trace>
  <inkml:trace contextRef="#ctx0" brushRef="#br0" timeOffset="156411.9528">24056 4384 141,'0'0'54,"0"0"8,33-91-42,-19 73 49,-2 8 8,0 3-26,3 3 10,-1 3-57,-1 1-1,-1 0-3,-3 18-14,-6 7 5,-3 8 11,-3 9-2,-18 1 3,-6 1-3,-6-5-32,-1-8-43,4-10-17,5-6 52,10-9 21,6-2 19,8-4 40,1 0 7,0 0 13,0 0-4,0 1-50,6 5-1,11 1-5,9 2 0,-1 3 16,2 0-14,0 1 27,0 0-1,-2 0-22,0 3 1,-4 0-7,0 1 0,-5 1 7,-3 2-6,-4-4-2,-2 0-30,-3-1-41,-1-4 16,-1-4-8,1-1 26,1-4-79,1-2-54</inkml:trace>
  <inkml:trace contextRef="#ctx0" brushRef="#br0" timeOffset="156828.6075">24879 4308 78,'0'0'96,"0"0"38,0 0-32,0 0 30,0 0-12,0 0-78,-1-40-40,-7 53-2,-8 19-13,-5 13 12,-7 6 2,1 1 0,0-6 5,1-4 6,6-3-12,0-4 0,1-2-17,-2-4-5,1-5-23,6-6-34,5-8-69,4-8-100</inkml:trace>
  <inkml:trace contextRef="#ctx0" brushRef="#br0" timeOffset="157113.6913">24578 4271 419,'0'0'63,"0"0"-51,0 0-11,0 0-1,0 0-39,0 0 39,25 53 2,-11-17 7,-3 1 6,2-1-5,0-3-10,-3-2 0,2-6-6,0-5-86,-3-7-173</inkml:trace>
  <inkml:trace contextRef="#ctx0" brushRef="#br0" timeOffset="159018.2629">26293 4232 159,'0'0'142,"0"0"-60,0 0-59,0 0 12,0 0-13,0 0 18,-61-49-8,50 48-8,-3 1-24,-5 0-6,-1 16 4,-7 10-5,0 8 2,1 12-2,-1 10 11,7 1-4,3 0 4,7-6-4,9-11-2,1-3-10,0-8 10,15-5-6,6-5 8,1-2 0,2-9 25,3-3-22,3-5 8,3 0 16,3-13-13,1-10 22,-6-3-17,-5-5 5,-4-5 19,-6-3-32,-4-8 6,-3-4-17,-3-3 8,-6-1-13,0 9 5,0 7-2,-12 7-14,-7 10-57,-8 9 7,-9 13-86,-7 0-97</inkml:trace>
  <inkml:trace contextRef="#ctx0" brushRef="#br0" timeOffset="159319.0787">26053 4547 162,'0'0'171,"0"0"-70,0 0-67,0 0-30,0 0-4,0 0 0,75-28 0,-54 48 3,0 1 4,-2 3 3,2 0-10,0 0 3,0 0 5,3 1-6,1 0 6,0-2 4,2-1-12,-3-1-29,-1-1-79,-6-4-96</inkml:trace>
  <inkml:trace contextRef="#ctx0" brushRef="#br0" timeOffset="159788.8424">26632 4313 295,'0'0'79,"0"0"-25,0 0-30,0 0 16,0 0-40,0 0 0,0 39-26,0 8 26,0 7 8,3-2 18,2-2-20,4-6 4,1-8-1,4-4-2,2-7-7,-1-4 0,4-5 3,-1-8 3,1-5 0,4-3-2,-2 0 28,3-16-22,-4-6 22,-3-3-22,-2-5-3,-5-3 25,-2-3-28,-1-5-4,-2-4 0,-1 3-29,-4 4-62,0 10-53,0 8-84</inkml:trace>
  <inkml:trace contextRef="#ctx0" brushRef="#br0" timeOffset="160205.4683">27354 4239 420,'0'0'128,"0"0"-70,0 0-58,0 0-31,0 0 26,-6 116 5,-1-66 29,-3-2-14,1-1-2,-2-4 6,-4-2-14,-1-1-5,-2-4 0,4-4 2,3-9-9,6-7 2,4-5-57,1-10-48,0-1-128,19-14 127</inkml:trace>
  <inkml:trace contextRef="#ctx0" brushRef="#br0" timeOffset="160452.8819">27465 4258 113,'0'0'230,"0"0"-65,0 0-77,0 0-10,0 0-50,0 0-23,10-21-10,3 47-15,1 14 20,0 9 7,-3 2-6,-3 2 10,-4-7-11,-1-5 2,1-3 6,-3-5-7,-1-3 1,0-3 2,0-3-4,0-4-3,0-5-55,0-8-73,0-7-139</inkml:trace>
  <inkml:trace contextRef="#ctx0" brushRef="#br0" timeOffset="160653.4289">27384 4564 239,'0'0'123,"0"0"-53,0 0-70,0 0 0,0 0-6,0 0 12,109-6-10,-78 6 4,-1 0-6,-6 0-20,-4 0-223</inkml:trace>
  <inkml:trace contextRef="#ctx0" brushRef="#br0" timeOffset="160991.6501">27701 4373 381,'0'0'112,"0"0"-25,0 0-87,0 0-14,0 0-5,0 0 16,0 104 3,0-66 0,0-6 1,0 2 5,2-6-5,0-3 1,-2 0-2,0-4-1,0-3-25,0-4-91,0-10-107</inkml:trace>
  <inkml:trace contextRef="#ctx0" brushRef="#br0" timeOffset="161377.0959">27762 4396 113,'0'0'148,"0"0"-21,0 0-8,4-82-40,-4 76-6,1 5-52,4 1-13,0 6-8,4 19-31,4 15 29,-1 6-2,3 1 4,-3-3 13,3-4-10,-1-5 1,2-2-3,-2-6 5,1-4-10,2-4 4,-2-4 0,1-3-1,-1-4 5,-2-4-4,-5-4 15,1 0-10,-2-1 14,2-17 32,0-8-40,0-7 22,0-4-27,-3-4-2,-3-3 0,-1-4 0,-2 1-5,0 5 1,0 9-48,0 10 21,0 12-25,0 8-55,-5 3-191</inkml:trace>
  <inkml:trace contextRef="#ctx0" brushRef="#br0" timeOffset="161778.2129">28234 4274 181,'0'0'196,"0"0"-127,0 0-57,0 0-11,0 0-1,0 0 0,45-12 2,-16 12 17,4 0-12,8 0 1,3 0 0,1 0 0,-3 0-16,-4 0-16,-11 0-131,-11 0-105</inkml:trace>
  <inkml:trace contextRef="#ctx0" brushRef="#br0" timeOffset="162025.7481">28468 4234 161,'0'0'139,"0"0"-139,0 0 9,0 0-9,-20 95 87,17-58-55,3 0 6,0 1-15,0-5-12,0-3 7,1-1-14,5-4 1,-1 2 7,-1-1-9,3-2-6,1-4-66,0-5-122,2-7-26</inkml:trace>
  <inkml:trace contextRef="#ctx0" brushRef="#br0" timeOffset="162527.1039">28789 4200 339,'0'0'137,"0"0"-47,0 0-81,0 0-8,0 0-1,0 0-41,-3 57 41,0-10 10,-1 2 17,3 1-20,1-6-1,0-4-6,0-2 0,8-6 2,3-5 0,1-6 2,0-8-3,0-5 4,0-3 2,0-5 2,7 0 13,1-10 26,3-9 4,1-7-44,0-6 7,-6-4-3,1-4-7,-2-5-4,-4 0-1,-2 2-21,-5 6-4,-2 5-43,-1 10-78,-3 5-148</inkml:trace>
  <inkml:trace contextRef="#ctx0" brushRef="#br0" timeOffset="163181.8187">29277 4237 296,'0'0'172,"0"0"-52,0 0-49,0 0-22,0 0-3,0 0-46,0 3-15,-5 29 0,-3 12 15,2 4 1,-2 0-1,4-4 2,2-3 8,1-7-6,1-2-3,0-5 3,0-1-4,0-7-13,0-2-40,0-6-45,0-4 4,4-7-121,4 0-17</inkml:trace>
  <inkml:trace contextRef="#ctx0" brushRef="#br0" timeOffset="163661.0702">29349 4208 250,'0'0'140,"0"0"-56,0 0-19,0 0-29,0 0-26,0 0-5,36-32-5,-17 53-9,8 8 9,0 5-6,-6 2 6,-5-1 0,-5-2 0,-7-3-8,-4-4 14,0-6-6,0-6 7,2-6 0,-1-5-2,4-3-4,-5 0 0,4 0 19,4-11-19,2-13 23,8-10-24,3-7 7,1 0-10,-1 3 3,-3 7 0,-3 5 10,-3 8-3,-2 7-2,-4 3-3,0 8 5,3 0-14,1 6-1,4 17 8,1 8-15,-6 3 13,0 4 2,-9 1 0,0-1 3,0 1-3,0-4 0,0 0 3,0-4-13,1-4-38,11-4-51,2-9-131</inkml:trace>
  <inkml:trace contextRef="#ctx0" brushRef="#br0" timeOffset="164531.9846">30931 4126 150,'0'0'146,"0"0"8,0 0-118,0 0 23,0 0-16,0 0-17,-58-48 8,41 42-32,-2 3 14,0 1-16,-1 2 18,1 0-21,2 0 3,-4 11 0,1 9-8,1 2 8,3 5-2,8 5-6,8 1-19,0 5 22,15 1 5,6 1 0,3 1 7,3-2-2,-3-3-5,-6-4 0,3-2 7,-11-3-13,-1-3 6,-8-6 0,-1-1-3,0-7 8,0-2-5,-13-1 4,-5-2 4,-7-2 9,-5-2-14,-3-1-2,-3 0-1,-1 0-52,3 0-28,4-4-26,6-3-52,5-1 106,4 2-38,12-1 21,3 0-3</inkml:trace>
  <inkml:trace contextRef="#ctx0" brushRef="#br0" timeOffset="165064.2232">31227 4156 352,'0'0'228,"0"0"-165,0 0-31,0 0-29,0 0-1,0 0-4,11-7 6,8 7-4,8 0 0,6 0 0,1 0-1,2 0 1,0 0 0,2 3 4,0 3-4,-5-2-44,-7 1-99,-9-2-74,-11-3-55</inkml:trace>
  <inkml:trace contextRef="#ctx0" brushRef="#br0" timeOffset="165302.5408">31395 4172 23,'0'0'50,"0"0"19,0 0-10,-32 93-12,23-62 24,2 2 5,-1 1-55,3-3 23,2-1-37,1-3-2,-1 1 8,3-6-11,0-1-4,0-4-70,0-1-109,0-4 8</inkml:trace>
  <inkml:trace contextRef="#ctx0" brushRef="#br0" timeOffset="165650.2168">31709 4156 333,'0'0'169,"0"0"-69,0 0-52,0 0-12,0 0-21,0 0-15,0-4-4,0 32-22,0 10 26,-1 1 21,-6 2-18,-1-2 5,3 0-8,-2 0 5,2-3-3,-3-1-2,0-5-4,-3-4-13,0-5-59,2-6 39,1-8-44,5-2-128,3-5 16</inkml:trace>
  <inkml:trace contextRef="#ctx0" brushRef="#br0" timeOffset="165950.917">31792 4087 220,'0'0'108,"0"0"91,0 0-112,0 0-42,0 0-45,0 0-3,17 15-7,-8 23-4,4 9 14,-3 0 6,-4 0 0,0-3-4,-3-3-2,-2-1 2,-1-4-4,0-2 2,0-5 0,0-8 5,0-3-5,-1-4-8,-7-3-50,1-6-87,-7-4-103</inkml:trace>
  <inkml:trace contextRef="#ctx0" brushRef="#br0" timeOffset="166151.4563">31662 4391 19,'0'0'32,"0"0"-29,0 0 2,81-3-5,-59 3 0,1 0 2,-2 0-7,-4 0-51</inkml:trace>
  <inkml:trace contextRef="#ctx0" brushRef="#br0" timeOffset="166490.0532">31993 4192 319,'0'0'228,"0"0"-150,0 0-78,0 0 0,0 0-9,0 0 20,73-1-11,-39 1 0,2 0 0,-2 0-17,-7 0 15,0 0-57,-6 1-11,-3 2-56,-5-3-51,-7 0 1</inkml:trace>
  <inkml:trace contextRef="#ctx0" brushRef="#br0" timeOffset="166753.1003">32091 4209 72,'0'0'42,"0"0"-18,0 0-20,0 0 84,0 83 3,0-53-5,-1 1-23,-1 1-34,2 0 7,-1-2-35,1-3-1,0 0 11,0-3-3,0-3-11,0-2 3,0 0-45,0-4 21,0-3-123,0-5-92</inkml:trace>
  <inkml:trace contextRef="#ctx0" brushRef="#br0" timeOffset="167107.2434">32399 4213 286,'0'0'147,"0"0"30,0 0-114,0 0-2,0 0-46,0 0-14,-10 6-2,7 22-18,-1 10 19,3 2 0,-2-1 0,3-1-4,-2-4 8,2-2-4,-1-2 0,-1-5 3,2-2-7,-1-4-13,1-2-71,0-3-22,0-5-136,0-5-22</inkml:trace>
  <inkml:trace contextRef="#ctx0" brushRef="#br0" timeOffset="167407.7184">32472 4200 413,'0'0'159,"0"0"-106,0 0-49,0 0-1,0 0-6,0 0 1,94-15 2,-70 15-2,-4 0 2,-3 0 0,-4 0-1,-2 2-36,-4 2-1,0 0-31,-2 4-59,-2 1-33,-3-2-30</inkml:trace>
  <inkml:trace contextRef="#ctx0" brushRef="#br0" timeOffset="167608.2542">32467 4371 49,'0'0'50,"0"0"-33,0 0 61,0 0-22,0 0-10,0 0-16,76 32-20,-62-25-7,0 1-3,-4 4-12,-4 0-108</inkml:trace>
  <inkml:trace contextRef="#ctx0" brushRef="#br0" timeOffset="167848.8799">32433 4653 13,'0'0'57,"0"0"16,0 0 41,0 0-35,0 0-49,85 12 13,-55-9-9,3-1-28,-1 1 4,-2-3-10,-3 1 4,-5 1 0,-4-1-4,-4 2-43,-5-3-53,-6 0-184</inkml:trace>
  <inkml:trace contextRef="#ctx0" brushRef="#br0" timeOffset="173568.8218">1887 6728 113,'0'0'97,"0"0"-13,0 0-19,0 0 30,0 0-7,0 0-42,0 0 9,0-24-16,0 24-21,0 0 9,0 0-25,0 0-1,-3 0-2,3 0-4,0 0 4,-6 0-12,3 11 11,-3 2-4,1 5 6,3 2 0,2 3-6,0 3 5,0-3 0,0 3 1,0-3-6,7-4-1,-1-4-4,3-1 4,0-5 2,3-4-22,-2-2 16,2-3-7,3 0-24,1-6 30,-2-9-12,-2-2 19,0-1-3,-6 2 10,1 0-2,-2-4 0,-1 2 1,2-1-4,-3 2 8,0 3-5,-1 3 4,-2 3 3,0 4-3,0 4 11,0 0-3,0 0 6,0 0-18,0 6-22,0 12 20,3 6-8,1 1 10,2 3 0,4-3 3,1-1-9,5-1 6,-2-3 0,2-1 1,2-4 4,3-4-5,1-3 0,1-4 1,2-3 2,-4-1-3,0 0-8,-6-6 3,-6-9-13,-3-4 16,-2-7 2,-4-2 0,0-2 3,0 4-1,-4 2 1,-2 2 0,0 8 4,0 1-1,-3 5 5,0 1-3,3 3 28,0 1-14,6 0 9,0 3 0,0 0-28,0-1-3,0 1-2,0 0-21,12 0 21,9 0 4,1 0 0,5 0-2,-3 0 5,1 0-6,-4 0 1,4 0 0,-5 0 1,1-4-1,-6-1 0,-5 4 0,-5 0 3,-4 1-5,-1 0 2,0 0 0,0 0-2,0 0 2,0 0 0,0 0 0,0 0-14,0 0 2,0 7 5,3 5 7,0 5 2,0 2 3,0 4-4,0-1-1,1 1 7,1 0-7,1-1 0,3-2 0,1-2 5,2-6-4,2-3 3,1-5-4,1-4 9,2 0-9,3 0 0,-3-3 1,3-9-2,-2-2 4,-4-3-3,1-4 3,-5-5 4,-2-1-7,1-6 0,-4-5 1,3 0 14,-4-2-11,-2-2 7,0 1 10,-3 1-21,0 5 23,0 5-12,0 4-6,0 8 22,-3 5-26,0 7 3,1 3-1,2 3-1,0 0-4,0 0-7,0 19-20,0 13 28,2 13-1,8 2 2,-3 0 0,1-4 7,-2-7-12,4-4 5,-1-5 0,0-6-2,2-3 3,4-3-1,0-5 0,7-2 1,3-8-4,5 0-1,0 0 3,1-4-5,-7-8 3,-4-2 3,-1-4 1,-4-3 5,0-5-11,0-1 5,-2-4-13,-4-6 8,-1 0-2,-4-5 6,-3 4-3,-1 6-13,0 10 17,0 7-1,0 7 2,0 6 1,0 2 1,0 0-1,0 11-2,0 17-25,6 8 23,-1 4 2,1 2 0,-3-1 8,2-2-5,-1-3 7,-4-4-1,0-2 1,0-5-6,0-5-4,0-5 5,0-6 5,0-6-5,0-1-5,0-2 6,0 0 0,0-6 0,0-11-6,0-1-37,7 1 32,2 2 4,6 2 1,2 2 0,5 2-12,3 3 9,1 3-3,1 3-6,-2 0 4,-3 2 2,-5 10 6,-2 1-1,-3 5-1,-4 0-3,0-1 5,1 1 0,7-3 0,1-1 4,5-2-4,0-3 0,1-2-3,-2 1 2,-5-2-26,-2-2-76,-4 2 14,-3-3-40,-2-3-22</inkml:trace>
  <inkml:trace contextRef="#ctx0" brushRef="#br0" timeOffset="174138.7957">2509 6718 410,'0'0'105,"0"0"-24,0 0-70,0 0-9,0 0-2,0 0 7,67 0 8,-28 0 11,3-3-20,7-6 11,3-3-17,7-1 0,-1-1 1,-2 2-1,-5 3-46,-11 3-70,-7 0-98,-12 1 21</inkml:trace>
  <inkml:trace contextRef="#ctx0" brushRef="#br0" timeOffset="174370.6073">2533 6519 556,'0'0'81,"0"0"-70,0 0-11,0 0-19,0 0-88,0 0-135,16 8 18</inkml:trace>
  <inkml:trace contextRef="#ctx0" brushRef="#br0" timeOffset="176212.2939">3797 6753 17,'0'0'177,"0"0"-79,0 0-40,0 0 16,0 0 3,0 0-26,-27-33 28,22 33-43,-2 0-9,-4 0-27,-5 3 3,-1 10-3,0 8 0,3 2-4,2 5-2,6 1 6,5 3 0,1-2-6,0-1 0,6-4-3,10-6 8,5-2-1,3-5-5,-2-6 8,-1-4-1,2-2 0,-4 0 1,2-8-1,-3-4 0,-5-6-19,-1-3 18,-6-3-8,-3-5 9,-3 2-7,0 0 5,-7 0 0,-11 6-8,3 2 9,-3 2-2,3 6 6,3 4-3,2 4 14,7 1-8,1 2 1,2 0-7,0 0-17,0 0 11,2 2-13,12 6 19,3-1-4,8-5 13,2-2-9,1 0 0,1 0 3,-5-5 4,-2-4-7,-4 1 2,-9 3-1,-3 4 5,0-2-6,-4 2 0,2-1 0,-3 2-6,1 0 6,-1 0 0,2 0-3,2 2-21,2 10 24,-2 1 0,2 4-2,1 1 0,-2 0 3,0 3-1,4-2 1,-4-1 6,3-1-7,2-3 0,-1-4 0,0-4 2,1-2-2,4-3 0,-2-1 0,2-1 7,9-15-7,-3-8 0,4-3 0,-1 3-7,-6 0 9,-2 7-2,-8 5 4,-5 6 4,-3 3 10,3 3 15,-3 0-32,0 0-1,0 11-21,4 4 21,-4 3-1,3 1 6,0 4-5,5-5 0,1 5-3,5-4-3,5-4 6,3-1 0,0-7 6,0-4-3,1-1-3,-1-2 0,4 0 2,-3-3 1,2-12-3,-3-6 0,-3-5 7,-1-4 1,-5-6-7,-2-4-1,0-5 5,-3 0-3,-3 1 1,-4-4 1,-1 6 43,0 3-32,0 8 18,-7 7 0,0 7-17,-1 7 38,5 5-43,3 4 8,0 1-19,0 0-10,0 25-16,0 15 17,15 10 9,-2 2-2,1-6 3,4-2-1,1-8 0,-1-3 1,3-3-3,1-4 2,-1-5 0,0-3-9,0-4 9,0-7-44,3-2-1,1-5-66,0 0-111,-5-7-196</inkml:trace>
  <inkml:trace contextRef="#ctx0" brushRef="#br0" timeOffset="176513.0938">4413 6635 182,'0'0'125,"0"0"-119,0 0 4,0 0 12,0 0 24,109-3-3,-66-1-30,9-3 18,5-1-31,2-1 10,-2 0-10,-6 1-13,-5 2-144,-10 2-129</inkml:trace>
  <inkml:trace contextRef="#ctx0" brushRef="#br0" timeOffset="178549.132">6554 6368 275,'0'0'160,"0"0"-95,0 0 28,0 0-50,0 0 0,0 0-28,0-5-13,0 5-4,0 16-23,0 13 25,0 7 9,0 5-7,0 1 0,0-1 6,0-4-1,0-2-3,1-5-4,1-3 0,-1-3-4,1-3 1,-2-6-56,1-4-73,1-8-135</inkml:trace>
  <inkml:trace contextRef="#ctx0" brushRef="#br0" timeOffset="178983.5281">6463 6332 277,'0'0'100,"0"0"-68,0 0-9,0 0 18,0 0-39,0 0-2,103-14 13,-56 35-13,3 4 57,2 3-39,-2 0-9,-8-1 9,-9 0-12,-12 1-6,-9-3 0,-10 5-2,-2 0 2,-16 0 27,-9-3 2,-8-3 10,2-3-34,1-3 1,0-4-6,5-3 11,3-5-10,-1-3-1,2-2 0,-4 1 4,7-2-4,-3 0-24,3 0-1,3 0-59,1 0-26,0-5-133</inkml:trace>
  <inkml:trace contextRef="#ctx0" brushRef="#br0" timeOffset="179420.267">7021 6399 402,'0'0'170,"0"0"-166,0 0-4,0 0-22,0 0 17,0 0 5,31 81 14,-22-45 10,0-3 3,-2-1-23,1-2-4,-4-4 0,1-2-1,-5 0-6,0-2-57,0-4-41,0-5-15,3-10-141</inkml:trace>
  <inkml:trace contextRef="#ctx0" brushRef="#br0" timeOffset="179683.3137">7091 6357 223,'0'0'69,"0"0"-9,0 0-14,0 0-10,31-86 17,-13 75 20,6 4-58,0-1-3,4 5-12,1 3 6,-1 0-12,0 0 6,-1 6-4,-5 9 0,-5 5-82,-11 1-45,-6 2-51</inkml:trace>
  <inkml:trace contextRef="#ctx0" brushRef="#br0" timeOffset="179899.479">7135 6530 217,'0'0'121,"0"0"-74,0 0-5,0 0-1,0 0 26,0 0-56,83-3 1,-55 3-12,-3 0 5,-4 12-15,-4 4 10,-4 4-80,-10 1-68,-3 0-151</inkml:trace>
  <inkml:trace contextRef="#ctx0" brushRef="#br0" timeOffset="180099.8041">7116 6777 339,'0'0'111,"0"0"-106,0 0 12,0 0-7,0 0 14,0 0 23,93-9-37,-54 3 13,-5 0-23,1 3 0,-6 3 0,-5 0-58,-2 0-108,-3 6 86,-2-2-164</inkml:trace>
  <inkml:trace contextRef="#ctx0" brushRef="#br0" timeOffset="180581.9306">7729 6400 251,'0'0'51,"0"0"4,0 0 28,-88-64 4,65 55 2,1 3-43,2 4-44,2 2 22,6 0-24,3 0 0,4 14-3,5 8-7,0 7-2,9 5 2,15 3-5,6-3 7,4 0 8,-1-6 0,-2-2 7,-4-2-1,-7-4-6,-4-2 0,-8 0 6,-7-2-14,-1 4 8,-1-3 0,-20 1 25,0-1-20,-6-5 4,5-4-9,-2-2 8,3-1 0,-3-3-8,5 1 0,2-3 0,1 2-12,4-1-54,-1 2-66,5-3-126</inkml:trace>
  <inkml:trace contextRef="#ctx0" brushRef="#br0" timeOffset="180970.8772">7862 6428 218,'0'0'112,"0"0"-34,0 0-38,0 0-12,0 0 7,0 0-34,63-39 2,-20 34 21,3 2-16,2 1-2,0 2-6,-2 0 7,-7 0-11,-6 0 4,-5 0-53,-9 0-142</inkml:trace>
  <inkml:trace contextRef="#ctx0" brushRef="#br0" timeOffset="181240.2542">8090 6371 407,'0'0'140,"0"0"-140,0 0-22,0 0 16,0 0 6,-1 109 8,4-70 10,0-1 20,-3-2-35,0-1 17,0-3-19,0-4 1,0-1 5,0-3-6,0-3-2,4-4-22,5-8-108,5-8-130</inkml:trace>
  <inkml:trace contextRef="#ctx0" brushRef="#br0" timeOffset="181603.5596">8537 6382 448,'0'0'131,"0"0"-109,0 0-22,0 0-4,0 0 4,-5 94 17,5-57 7,0-1 1,6-2-19,-3-4-4,-3-1-2,0-4 2,0-1 0,0-1 3,0-4-5,0-2 0,0-7-35,0-5-88,0-5-176</inkml:trace>
  <inkml:trace contextRef="#ctx0" brushRef="#br0" timeOffset="182062.8682">8593 6375 302,'0'0'82,"16"-77"-44,-2 42-14,-2 10-9,1 8 20,-2 7 38,-2 7-46,4 3-8,4 0-19,5 16-11,0 13 7,-1 9 7,-7 3-3,-8-2 5,-6 0 7,0-3-12,-14-3 0,-10-5-13,-4-5-5,1-8 2,2-8-9,7-7 15,3 0-13,3 0 19,3-5-9,2-6 7,4 5 6,3 3 17,0 2 19,0 1-30,6 0-6,10 2 0,6 11 1,1 0 8,2 3 16,-1 4-17,0 0 5,-2 1 3,1 1-11,-4 1 2,-4 0-4,-2-4 5,-4-1-1,-4-1-5,5-4-2,-5-3-7,-2-2-106,-3-5-118</inkml:trace>
  <inkml:trace contextRef="#ctx0" brushRef="#br0" timeOffset="182743.5256">9186 6384 67,'0'0'144,"0"0"-19,0 0-15,0 0 2,0 0-60,0 0-35,-80-38-17,58 43 2,-3 13-2,4 9 1,3 9-1,2 6 0,2 5-1,6 1 1,7-3-1,1-2-2,0-9 1,12-2 4,10-10 0,5-4-2,0-7 5,6-7-5,1-4 0,2 0 3,6-18 22,-3-4-14,-2-4-3,-9-3 3,-10 1-2,-5-4 2,-7-1 0,-6-2-9,0-1 7,-11 5-7,-10 2-2,-2 4 0,4 5-35,1 6-22,5 7-70,4 7-153</inkml:trace>
  <inkml:trace contextRef="#ctx0" brushRef="#br0" timeOffset="183291.5543">9930 6281 330,'0'0'159,"0"0"-24,0 0-90,0 0-40,0 0-4,0 0 6,-57 74-5,27-29 13,-3 5-15,2-2 20,6-1-20,1-3 6,8-7-4,-1 1 0,-2-3-4,-2-2-4,0-5-22,2-5-5,8-8-39,7-9-103,1-5-184</inkml:trace>
  <inkml:trace contextRef="#ctx0" brushRef="#br0" timeOffset="183576.7293">9636 6340 403,'0'0'126,"0"0"-46,0 0-36,0 0-44,0 0-10,0 0 3,24 44 3,-11-13 4,4 1 0,-2-2 3,2 0 3,5-4-5,0-4 2,2-2-3,-4-6-87,-3-5-133</inkml:trace>
  <inkml:trace contextRef="#ctx0" brushRef="#br0" timeOffset="184246.8334">10261 6316 103,'0'0'133,"0"0"-102,0 0-27,0 0 13,0 0 19,0 0 4,64 0 26,-35 0-42,-1-4 3,0-1-22,1 2 3,-6 1-16,-4 2-57,-8-1-183</inkml:trace>
  <inkml:trace contextRef="#ctx0" brushRef="#br0" timeOffset="184509.8758">10365 6327 296,'0'0'36,"0"0"-36,0 0 68,-4 93 8,4-60-23,0-1-6,0 1-30,0-2-17,3 0 20,3 0-12,-3 0-8,0 0 0,-3 2 7,0 0-10,0-1 3,0-1-17,0-5-53,0-6-169,0-10-60</inkml:trace>
  <inkml:trace contextRef="#ctx0" brushRef="#br0" timeOffset="184710.418">10249 6802 197,'0'0'268,"0"0"-184,0 0-84,0 0-9,0 0 9,0 0 0,81-4 4,-38 4-1,5 0-1,-2 0 9,2-1-11,3-4 0,-8-3-118,-2 1-212</inkml:trace>
  <inkml:trace contextRef="#ctx0" brushRef="#br0" timeOffset="185033.3645">10846 6339 258,'0'0'113,"0"0"-110,0 0-3,0 0-14,0 0 14,-11 93 24,10-51 11,-1-3 7,2-1-15,-1-5-17,1-6-9,0-3-1,0-4-7,0-4 6,0-4 1,0-7-77,0-5-62,0 0-127</inkml:trace>
  <inkml:trace contextRef="#ctx0" brushRef="#br0" timeOffset="185449.5566">10851 6386 85,'0'0'112,"0"0"-58,0 0-6,0 0 59,0 0-31,0 0-50,17-29-26,-3 59 0,4 6 7,1 3 0,1 1 9,0-6 12,-3-1-25,2-4 14,-3-6-17,-2-2 10,-2-5 10,1-1-1,-2-5 18,-2 0-1,3-4-30,-5-2 2,1-3-8,-1-1 9,-1 0 1,0 0-4,6-2 8,-2-11 16,-1-3-24,0-5 0,-4-3-3,4-6 12,-5-2-15,-2-3 0,-2 6 0,0-2-2,0 4 7,0 5-10,0 4-3,0 4-51,0 6 15,0 4-42,3 4-60,0 0-106</inkml:trace>
  <inkml:trace contextRef="#ctx0" brushRef="#br0" timeOffset="186182.4655">11601 6324 238,'0'0'92,"0"0"-13,0 0-56,0 0 37,0 0 1,0 0-19,-27-69-27,14 69 11,-5 0-26,-5 3 0,-3 13 0,0 5-18,8 5 13,2 4 1,5 8 4,4 1-6,2 3 0,1 3 6,3-3 0,1-3 0,0-6 12,0-5-12,10-7 0,0-6 5,1-5 2,5-6-7,-1-4 0,6 0 4,0 0 3,-5-4-7,-4-6-2,-9-4-4,-3 2 12,0-3-5,-13-2-1,-2 1 5,-3-2-9,4 1 7,1 2-3,7 3 0,5 3 9,1 2-10,0-1 1,16 2-11,5 0 7,4 4 4,2 2 0,-3 0-3,0 8-4,-6 9 7,0-1 2,-5 4 2,-1-1 16,-5-1-19,-5 4 4,1-4 19,-3 0-20,0 1 13,0 1-16,-3-2 10,-2-4-6,1 2-5,0-9-3,4 1-44,0-2-116,0-6-185</inkml:trace>
  <inkml:trace contextRef="#ctx0" brushRef="#br0" timeOffset="188171.6327">12912 6205 176,'0'0'94,"0"0"8,0 0-2,0 0-11,0 0-89,0 0 2,-13 36-2,1-1 0,3 5 9,3 4 22,0-2-30,1 0 10,4-1-11,-2-7 1,3-2-3,0-5 2,9-4 0,5-5-4,-1-5 8,0-5-4,5-5 0,2-3 7,2 0 3,5-3-10,1-12 5,2-8 2,0-4 0,0-4-7,-4-6 0,-3 0 5,-5 1-2,-6-4-1,-2 4-2,-7 0 2,0 3 3,-3 3-6,0 8 1,0 3 0,0 10 12,0 5 4,-1 4 12,1 0-27,-2 3-1,-2 23-13,-2 11 11,1 10 4,-1 1-2,2-1 0,-1-5 1,2-3 0,0-3 6,1-6-11,2-1 4,0-5 0,0-5-4,0-4 7,0-5-3,0-3 0,0-4 2,2-2-8,0 1 5,-2-2 1,3 0 2,3-2 4,3-13 1,3-6-2,3-6-1,2-1-7,2-1 3,0 5-4,-4 6-3,0 7 9,-3 5-2,1 6 0,-1 0-12,4 3 5,1 14 5,1 2-1,-2 4-1,0-4 6,1 1-2,-1-3 0,1-3 1,1-6-1,4-3 0,-1-5 1,3 0 1,3 0 0,-2-8 1,2-7-3,-3-1-12,-2-2 5,-7-4-3,-9 3 4,-3-4 1,-3 2 4,0 5 1,-8 2 0,-3 7 2,2 1-2,0 6 17,3 0-14,-2 3-3,2 15-4,5 6 4,1 0-6,0 2-3,4-5 7,13-3 0,-1 0 2,7-5 0,3-5 0,6-5 0,2-3-20,0 0-96,-7 0-202</inkml:trace>
  <inkml:trace contextRef="#ctx0" brushRef="#br0" timeOffset="188719.7567">12572 6434 132,'0'0'148,"0"0"-109,0 0-28,0 0 8,112-21 24,-60 15-2,2 1 17,4 0-34,-4 2-12,1 2-5,-4 1-1,-5 0-12,-3 0-37,-10 0-152</inkml:trace>
  <inkml:trace contextRef="#ctx0" brushRef="#br0" timeOffset="190461.138">15331 6337 55,'0'0'126,"0"0"-24,0 0-9,0 0-22,0 0 0,0 0-48,-88 9-13,77 8 20,-1 2-28,6 7 10,0 1-1,3 2-10,3-2-1,0-2 0,0-2-3,0-3-1,6-4 4,6-2-3,2-5 1,-1-5-1,3-2 3,0-2 15,0 0-13,0 0 9,-1-9-10,0-6 9,-3-3-6,-1-2-1,-5-3-6,-5-1 2,-1 0-20,0 0 8,0 5-8,-7 2 16,-1 5-3,-1 5 16,3 1-3,3 2-5,-3 4 3,3-1-3,0 1 1,-1 0-1,4 0 0,0 0-14,0 3 11,0 5-8,0-3-4,1 2 11,7-1-10,2-1 14,2-2-2,0 1 8,2-4-6,0 0 0,2 0 0,0 0 2,-3-7 8,2-3-2,-3-3 4,-3-3-7,-2 0 2,-4-2-7,-3-2 2,0 2 9,0 0-9,-7 3 1,-5 2 12,3 2-11,1 3 5,5 4 3,-1 3-10,3 1 7,1 0-6,-2 0-3,2 0 0,0 0-13,0 0-6,0 0-10,7 3 23,7 2 1,4 3 5,0-2 0,7-2 0,2 2 3,1 1-6,4 0 3,-3-1 0,-2 0 5,-1 3-5,-7 3 0,-3 3-1,-5 2-11,-5 2 11,-3 3-9,-3 0 10,0 2 9,0-3-8,-4-3 6,2-2 5,2-5-10,0 0 6,0-2-8,6 0 0,6-2 2,4-2 5,5-5-7,6 0 16,3 0-15,1-12 10,2-3-9,-3-2 0,-3-1 15,-6 0-14,-8-2 2,-4 4-4,-7 1 7,-2 3-8,0 5 4,0 2 4,0 3 46,0 2-38,0 0 0,0 0-16,0 0-18,0 11 14,0 6 4,0 1 0,0 0-7,0 0 11,7-3-4,5 0 0,-3-4-39,6-1-18,3-6-58,4-2-92,0-2-63</inkml:trace>
  <inkml:trace contextRef="#ctx0" brushRef="#br0" timeOffset="190692.9402">15977 6213 486,'0'0'93,"0"0"-69,0 0-24,0 0-14,0 0-34,0 0-2,-6-5-113,6 5-165</inkml:trace>
  <inkml:trace contextRef="#ctx0" brushRef="#br0" timeOffset="192243.7019">16408 6333 109,'0'0'161,"0"0"-35,0 0-48,0 0-23,0 0 1,0 0-19,-46-60 13,34 58-33,-4 2-14,-1 0-3,-1 3 0,4 11 0,1 4-2,4 3 0,2 2-1,4-1 3,3-1 0,0-3-8,0-1 10,1-6-7,8 0 5,2-4 0,2-2-3,2-5 3,4 0-9,2 0 4,2-7-16,-2-10 21,-2-3-5,-7 1-2,-6 1 7,-3 6 0,-3 4 1,0 5 32,0 2 3,0 1-12,0 0-24,0 9-9,-6 17 4,-5 8 5,2 7 0,-2 7-1,2 2 6,-5 1-5,1 3 0,-6 0 11,0 2-9,-1 0-2,0-5 0,5-6 4,2-9 2,-1-11-6,5-8 0,3-11 8,1-6-13,3-2 5,2-23-28,0-8 28,0-8-24,12-2 24,4-3 0,5 3-11,1 5 5,1 3 6,4 7 0,4-1 0,4 2 4,3 0-4,0 0 0,-4 2-2,-3 2-2,-4 4 4,-3 2 0,-5-1-3,-2 3 10,-5-1-7,-1 3 0,-3 1 7,-5 0 4,-1 2-1,-1 0 7,-1 3 21,0 1-33,0 1 0,0 1-5,0 2 13,0 2-5,0 0-8,0 0 0,0 0-6,0 11-15,0 6 21,0 1 0,0-2-1,0-4-3,0-1 4,5-2 0,-1-5-3,2 1 10,-2-2-7,-1-1 0,2-1 0,1 0-13,-2 1 13,4-2 0,-2 1-13,0 1 9,3-2 4,-2 0 0,3 0-1,3 0-4,0 0 5,0 0 0,0-2 2,-3 1 3,-1-1-5,1 2 0,5 0-3,2 0-2,-1 0 5,-1 0 0,0 0-1,-3 0 2,1 6-1,-4 2 0,-1 1-8,-4 0 1,0 3 7,-2-1 0,-2 2 2,0-1 9,0 0-11,0-3 0,0 0 5,0-3-10,0-3 5,0-3 0,0 0 13,0 0 0,0-3-12,0-13-1,0-8-56,12-4 28,3 4-47,3 2 47,-2 5 22,-1 5-14,3 2 19,-5 5 0,4 1-6,-2 2 1,2 2 6,-1 0 0,0 0-6,-3 8 17,2 3-11,-3 2 0,0 1 6,0-1-1,-4 0-5,-2 0 3,-2-3 0,-1-2-3,1-3-15,-4-3-147,0-2-168</inkml:trace>
  <inkml:trace contextRef="#ctx0" brushRef="#br0" timeOffset="192513.2653">16669 6151 468,'0'0'174,"0"0"-158,0 0-14,0 0-2,0 0 5,0 0-13,-1 7 6,1-2-99,7-2-179</inkml:trace>
  <inkml:trace contextRef="#ctx0" brushRef="#br0" timeOffset="193584.5711">17613 6313 176,'0'0'125,"0"0"-36,0 0-14,0 0-11,0 0-27,0 0 29,-82-32-52,67 32-4,-1 3-10,1 17-3,-1 4 1,4 5 0,3 0-4,3-1 0,3-4 7,3-1-1,0-2 0,0-6-11,3-3 8,7-5-8,1-5 11,2-2 5,5 0-5,4 0-2,2-11 2,-3-5-56,-1-4 17,-5 2 27,-7 1 12,-3 1 12,-5 4-5,0 1 35,0 6 9,0 2-35,0 1 7,0 2-23,0 0-5,0 10 5,0 6 0,0 2 1,3-2-1,6 1-6,4-4 6,2-1-8,3-3 7,3-4-4,6-5 5,1 0-19,4-8-3,-4-11-4,-3-7 17,-1-2-3,-6-4 12,-2-6 11,-5-2-8,-6-6 18,-4-3 5,-1-1-17,0-1 8,-11 4-2,-5 5-5,1 7 31,0 13-9,6 12-11,2 8-10,-1 8-11,-3 36-9,-2 21 6,3 14 6,4 3-7,6-9 4,0-10 0,15-8-4,3-9 1,7-8-15,5-11-23,12-5-2,6-12 38,7-8-163,0-3-302</inkml:trace>
  <inkml:trace contextRef="#ctx0" brushRef="#br0" timeOffset="193816.3593">18407 6487 608,'0'0'147,"0"0"-113,0 0-30,0 0 9,0 0-6,0 0-6,1 0-1,-1 0-35,0 0-12,0-7-138</inkml:trace>
  <inkml:trace contextRef="#ctx0" brushRef="#br0" timeOffset="198010.6531">19134 6322 182,'0'0'163,"0"0"-52,0 0-43,0 0-13,0 0 12,0 0-55,0 0 4,0 0-16,0 0 10,0 0-24,0 0 14,3 0 0,5 0 5,5 0 2,1 0-7,3 0 0,1-1-1,-3-8-5,1-2-5,-5-4 11,-2 0-9,-2-3 9,-4 2 0,-3 0 0,0 4 2,0 3-9,0 4 7,-2 0 0,-3 5 31,2 0-28,-2 0-2,-1 12-1,0 10-3,0 4-1,0 1 4,5-2 0,1-3-6,0-3 9,0-4-6,10-2 2,4-5-11,3-1-2,5-4-18,6-3-103,2 0-83</inkml:trace>
  <inkml:trace contextRef="#ctx0" brushRef="#br0" timeOffset="198325.5287">19258 6012 485,'0'0'140,"0"0"-103,0 0-11,0 0-18,0 0 2,0 0 3,-15-9-13,13 9 2,-1 0-6,-3 0-50,0 5-107,0 4-125</inkml:trace>
  <inkml:trace contextRef="#ctx0" brushRef="#br0" timeOffset="198844.1305">19720 6394 319,'0'0'124,"0"0"-97,0 0 3,0 0-5,0 0 27,0 0-11,87-67-37,-70 52 13,2-3-17,-3-3 11,-1 0-5,-4-2-6,-3 0 0,-5 4 7,-1 2-4,-2 4-3,0 3 0,0 5-2,-2 0-9,-9 5 21,-2 0-10,-2 2 0,-4 17-3,2 7 2,4 4 1,6 0-10,7-1 10,0-1 2,6-4 10,14-1 0,7-3-1,4-6-11,2-3 0,2-4 7,-2-2-14,-4-3 7,-3-1-64,-10-1-38,-7 0-232</inkml:trace>
  <inkml:trace contextRef="#ctx0" brushRef="#br0" timeOffset="199229.588">19614 6476 187,'0'0'477,"0"0"-372,0 0-58,0 0-8,0 0-16,0 0-13,0 0 17,0 0-27,0 0-5,0-3-23,0 0-93,6 3-54,6 0-280</inkml:trace>
  <inkml:trace contextRef="#ctx0" brushRef="#br0" timeOffset="199483.2121">20271 6455 512,'0'0'261,"0"0"-205,0 0-51,0 0 15,0 0-1,0 0-8,1 0-11,-1 0-5,0 0-60,0 0-92,-4 0-371</inkml:trace>
  <inkml:trace contextRef="#ctx0" brushRef="#br0" timeOffset="206584.8587">8456 8034 120,'0'0'121,"0"0"-55,0 0-27,0 0 22,0 0 18,0 0-6,0 0-2,0-26-29,0 26-6,0 0-5,0 0-25,0 0-10,0 0 4,0 2-23,0 14 20,0 8 0,0 6 3,1-2 5,5-3 1,0-1-6,2-3 0,-2-3 0,1-2-2,1-2 5,-2-3-3,0-2 0,2-2-21,-2-4 2,2-3-16,4 0-17,0 0 36,0-9-2,-2-7 1,2-3-7,-3-1-5,-3 1 19,1 0 5,-4 2 5,-1 3 2,-2 0 0,0 3-2,3 1 25,-3 2-11,0 5 21,0 0 2,0 3-9,0 0 2,0 0-30,3 0-10,5 9 0,-1 9 1,3 5 9,-1-5 0,-1 2 1,2-2-1,-2-4 1,-1 2-1,1-4 1,2-3 5,-1-1-8,2-3 2,0-2-7,0-3 6,-2 0-27,0 0 3,-5 0 19,1 0-15,-2-3 20,-2-9 1,2-3-1,-1-3-10,-1-3 7,1-3-1,1 0-3,1-1 8,-1 3-2,0 6 2,0 2 0,-3 5 3,3 2-2,-3 1 0,5 3 12,-1 0-11,9-1-4,4 1 0,7 1 1,4 0-5,2 1 6,1 1 0,-1-2 0,0 2 1,-2 0-2,-1 0 1,-4-1 0,0-2 0,-2-2 1,-4 2-1,-4-1 0,-7 1 5,-6-2-5,0-1 18,0-1-1,-14-3-1,-2 4-14,1 2 28,-1 4 26,-2 0-46,3 1 14,-3 18-24,3 7-3,2 6-1,7 3 8,6-4-4,0-2 0,0-4 6,15-5-7,3-5 1,9-1 0,2-5 2,4-5-2,5-2-4,0-2-48,-2 0-140,-3 0-218</inkml:trace>
  <inkml:trace contextRef="#ctx0" brushRef="#br0" timeOffset="207164.0293">10397 7901 89,'0'0'115,"0"0"27,0 0-38,0 0 48,0 0-106,0 0-34,-29-51 34,15 51-31,-1 0-15,-2 3 2,-1 17 4,-1 7-10,4 3 4,2 3 0,4-1-1,6-4 1,3 1 0,0-5-2,6-3 2,10-2 0,7-2 0,3-5 1,6-5-9,4 0-42,1-6-89,0-1-239</inkml:trace>
  <inkml:trace contextRef="#ctx0" brushRef="#br0" timeOffset="208289.0657">10834 7932 7,'0'0'100,"0"0"-13,0 0-42,0 0 11,0 0 40,0 0-2,-88-52-41,67 52-10,-4 2-28,5 13 11,0 4-26,3 2 1,5 2 4,3-1-5,8-2 9,1-2-7,0-3-2,0-2-1,0-2-1,7 0 2,11-2 7,5-3-5,3-2-1,0-4-1,-1 0-38,-4 0 6,-3-12-13,0-4 1,-6-2 42,-3 0-17,-4 0 19,-5 4 10,0 2-4,0 3 36,0 1 11,0 2-10,-1 5 16,-1 1-41,2 0 9,0 0-27,0 4-25,0 10 23,0 4 1,6-1 1,2-2-3,4-3 4,1-3-1,-1-3 0,3-5 3,3-1-3,0 0 0,7-10-8,-2-8 1,1 0-16,-5 3 2,-7 5 20,-4 4 0,-3 4 0,1-3 1,0 2 0,3-2 1,2 2-1,-1 2 0,2-1 6,1 2 0,3 0-1,0 0-5,-1 2 2,0 4-1,-5 0 2,1 0-3,-3-2 0,-3 1-1,0 1-1,-2-3-1,-3 1 3,0-1 4,0 0-4,0 1 0,0 0 5,0 1 2,0 2-11,0 5 4,0 2 0,0 2 1,0 1 4,-5-2-5,-1 0 6,0-3-3,0-5 9,3-2-12,3-4 1,0-1 5,0 0-4,0 0 1,0-1 7,0-16-7,12-5 3,0-5-6,3 0 0,-3-2-5,0 5 6,3 2-1,-2 0 0,0 6 4,-2 4-6,-2 4 2,-6 7 0,3 1-9,0 0 9,3 0-4,4 7-2,2 4 7,1 4-7,-5-2 6,1 4 0,0 1 18,-2 0-16,1 3 4,2 0-6,-2-1 7,-1-2-12,2-3 5,0-3-60,3-1-64,1-6-167</inkml:trace>
  <inkml:trace contextRef="#ctx0" brushRef="#br0" timeOffset="209191.3337">11571 7900 81,'0'0'289,"0"0"-184,0 0-13,0 0-82,0 0 26,0 0-31,18-17 12,-5 17-17,4 0 0,2 12 2,-4 5 2,0-1-3,-3 2-1,-2 2 0,-4-1 3,-1 1-3,-2-4 4,-2 0-3,-1-5 7,0-4-8,2-3-1,-2-4 0,0 0-6,0 0 7,0 0 7,0-10 2,1-11-2,4-5-4,5-4-3,4 1 0,2 5-1,-2 6-2,0 8 3,-8 3 0,-1 5-1,-2 2 1,3 0-4,6 1 4,4 14-10,0 3 2,-2 2 8,-2 2 0,-2-1 0,-1 2 5,-1 0-5,1 1 0,1-2 3,1-2-17,3-6-10,3-4-76,5-7-39,1-3-129</inkml:trace>
  <inkml:trace contextRef="#ctx0" brushRef="#br0" timeOffset="209955.6799">12271 7919 236,'0'0'156,"0"0"-99,0 0 5,0 0-22,0 0 2,0 0 7,-81-15-43,74 33-6,-2 5 0,4 3 9,2-2-10,3-2 1,0-2 0,0-2-6,2-2 11,11-5-7,-1-1 2,3-4 0,0-4 5,2-2-5,-3 0-12,-2 0 9,-1-11-47,-4-2 2,-5-4-11,-2 4-11,0-2 14,0 4 13,-3 2 40,-3 0 3,-3 3 5,4 2 52,1 1 32,1 1-30,3 2 19,0-2-44,0 2-24,0 0-10,0 0-1,0 0-12,0 0 8,12 0 3,6-1-1,2-2 3,0 0 0,-2-3 9,0-3-1,-2-3-8,-1-5 0,0-5 7,0-1-9,-3-1 4,-5-3-2,1 1 24,-5-2-22,-3-1 26,3 1-2,-3-1-19,0 5 43,0 1-12,0 5-2,0 6 12,0 6-38,0 4 8,0 2-18,0 0-21,6 21 19,3 14-19,3 12 21,-2 3-3,-1-2 14,-1-1-11,2-4 0,-1-2 10,1-5-14,2-1 4,0-7 0,-1-2 4,0-7 0,0-3-8,1-9-5,6-7-71,6 0 16,-2-6-75,-1-12-216</inkml:trace>
  <inkml:trace contextRef="#ctx0" brushRef="#br0" timeOffset="210240.8699">12266 7796 428,'0'0'98,"0"0"-93,0 0-5,0 0 0,0 0 8,0 0 57,90-15-24,-43 4-6,3-1-31,1 3-3,-8 0 6,0 3-5,-10 3-4,-6 3-34,-11 0-79,-7 0-44,-8 8-118</inkml:trace>
  <inkml:trace contextRef="#ctx0" brushRef="#br0" timeOffset="211844.4404">13842 7882 288,'0'0'81,"0"0"-21,0 0-59,0 0 31,0 0 22,0 0 3,-87-37-15,68 37-41,-5 7 4,3 7-3,-1 3 4,4 2-6,4 0 0,4 3 2,4 3-12,5-1 10,1 0 0,0-2-1,7-3 6,11-3-8,3-4 3,0-6 0,3-6 2,-1 0 3,1 0 2,-1-11 3,-2-5-7,-1-5-3,-5-4 0,0-3 2,-4-1 5,-2-2-6,-1-1 3,-3-3-2,-2-1 5,0-3-7,0-3 0,2 2 2,-2-1 1,1 6 12,-4 5 12,0 6 21,0 6-38,0 6 2,0 7 0,0 4-12,0 1 12,0 5-12,0 26-18,0 14 16,0 14 0,0 3 2,0-6 0,0-7 1,9-4-7,3-7 7,3-7-1,0 0 0,2-9 9,-1-5-10,1-7 1,0-7-1,4-3-2,1 0 3,3-9 0,1-9-6,-2 0-7,-5 0 13,-2 1-7,-6 1 7,-3 0 3,-4 2-3,-2 1 0,-2 6-1,0 3 9,0 1-8,0 3 0,0 0-7,-3 0-3,-2 9 10,-1 9 0,3 4 0,2 1-1,1-1-1,0-2 2,0-4 0,0 1-2,3-5 2,3-3 0,0-3-1,5-3 1,2-1-6,2-2-11,1 0-26,2-9 12,-6-6-80,-6-2-29,-6-2 50,0 1 44,-6-2 40,-9 2 2,3 0 4,1 3 42,3 3 47,3 1 1,2 7 26,3 1-65,0 0-7,0 1-44,0 0 6,16 1-10,4-2 4,7 2 0,1-1-3,2 2 1,-2 0-43,-1 0-105,-5 0-69</inkml:trace>
  <inkml:trace contextRef="#ctx0" brushRef="#br0" timeOffset="212507.9621">15762 7553 162,'0'0'155,"0"0"-29,0 0-86,0 0-40,0 0-13,0 0 12,0 46 1,3-22 10,1-2-9,4 2 0,1-3 0,-2-1-1,5-3-54,3-8-118,0-5-55</inkml:trace>
  <inkml:trace contextRef="#ctx0" brushRef="#br0" timeOffset="212777.4972">16032 7532 5,'0'0'290,"0"0"-193,0 0-50,0 0-47,0 0 0,0 0 29,-27 59-27,27-41 0,0 0-4,8-1 5,2-5-8,5-3-2,0-3-110,0-3-103</inkml:trace>
  <inkml:trace contextRef="#ctx0" brushRef="#br0" timeOffset="213448.1466">16863 7566 263,'0'0'106,"0"0"-34,0 0-52,-112-14 8,75 15-8,1 18 27,3 6 18,9 8-55,0 11 12,4 3-5,4-1-16,5-2 9,9-5-9,2-5-1,3-2 0,20-5 10,6-6-10,9-4 0,8-8 0,6-3-10,2-6-7,3 0-68,-4 0-67,-6-7-222</inkml:trace>
  <inkml:trace contextRef="#ctx0" brushRef="#br0" timeOffset="213949.1299">17336 7592 233,'0'0'130,"0"0"-17,0 0-58,-107-15-37,81 17 20,1 18-35,2 5 6,8 7 15,4 2-11,5 3-5,6-4-8,0-2 0,0-2 14,17-5-12,6-3 1,7-4-2,4-5 8,8-6-9,0-5 2,2-1-2,-2 0 13,-5-10-12,-5-8 7,-10 0 7,-8-5-10,-6-1 17,-8-3-22,0 0 5,-1-3-4,-17 3 0,-4 1-2,1 6-21,1 5-42,4 9-21,6 5-86,2 1-198</inkml:trace>
  <inkml:trace contextRef="#ctx0" brushRef="#br0" timeOffset="214318.9689">17770 7573 243,'0'0'176,"0"0"-19,0 0-41,0 0-70,0 0-38,0 0-8,-4 6-1,4 24 1,0 6 32,0 2-29,0-2 12,-2-1-15,0-2 2,1-1 5,-2-3-6,-1 0-1,1-2 0,0-4-4,1-5-30,2-5-24,0-8-98,0-5-115</inkml:trace>
  <inkml:trace contextRef="#ctx0" brushRef="#br0" timeOffset="214650.6306">17786 7576 276,'0'0'33,"0"0"28,0 0-43,-2-87 26,4 72 42,4 4-19,3 1-9,5 0-45,4 6-12,4 4-1,3 0-4,-2 8 4,1 14-5,-5 5 1,-8 4 1,-7-2 6,-4 2 1,0-1 3,-14-2-3,-6-2 3,-2-4-7,0-2-7,2-5 4,3-4-14,8-7-4,3-1-46,5-3-89,1 0-27</inkml:trace>
  <inkml:trace contextRef="#ctx0" brushRef="#br0" timeOffset="215205.3793">18444 7522 210,'0'0'78,"0"0"89,0 0-80,0 0 10,0 0-55,0 0-37,-9 8-5,-2 23-5,-6 10 5,-2 1 7,-3-1 4,2-4-7,-4-1-4,5-4 3,2-3 0,1-4 3,5-1-12,-2 0-13,4-3-83,0-4-39,1-5-114</inkml:trace>
  <inkml:trace contextRef="#ctx0" brushRef="#br0" timeOffset="215484.0423">18201 7561 325,'0'0'111,"0"0"-56,0 0-51,0 0 1,0 0-5,0 0 0,18 9-2,-4 8 12,-1-2-4,-3 1-6,1 0 0,2 0-6,1-1-28,5-3-93,-2-4-95</inkml:trace>
  <inkml:trace contextRef="#ctx0" brushRef="#br0" timeOffset="215884.8669">18834 7439 252,'0'0'130,"0"0"-96,0 0-31,0 0-3,0 0 7,0 0-7,-12 33 1,7-16 13,-1 1-13,0-2-1,1-2-90,2-6-118</inkml:trace>
  <inkml:trace contextRef="#ctx0" brushRef="#br0" timeOffset="216069.7779">18926 7465 249,'0'0'51,"0"0"-51,0 0-13,0 0 13,0 0 2,0 0-2,0 67-2,0-47-18,0-3-155</inkml:trace>
  <inkml:trace contextRef="#ctx0" brushRef="#br0" timeOffset="217726.7151">19996 7724 206,'0'0'96,"0"0"-2,0 0-57,0 0 32,0 0-1,0 0-55,-33-34 27,23 34-40,-5 3 2,0 15-3,-3 5 5,3 0-4,3-1 0,5-2 0,4-2-10,3-5 10,0 2 0,3-4-5,11-2 13,6-3-8,4-3 0,0-3-21,1 0 18,-1-3-20,3-12 11,-2-3 1,-2-1-4,-8-2 10,-5 2 2,-6 3 3,-2 0 1,-2 6 1,0 2 13,0 4 43,0 3-26,0 1-13,0 0-19,0 0-13,-2 13 12,1 5-1,-1 2 2,2-2 0,0-2-1,0-2 1,5-3 0,6-3 1,0-3-12,4-2 11,5-3 0,-1 0-5,3 0 14,-2-6-9,-5-4 0,0 0 2,-3 3-5,-2 1 3,0 3 0,-2 0 11,1 1-2,1 2-5,2 0-4,0 0 0,3 9-5,-1 3 5,0 2 0,-1-2 1,-3-1 8,-3-2-11,-4 1 2,-3-6-8,0 0 6,0-3 2,0-1 0,0 0 16,2 0-9,2 0 1,1-13-8,2-7-4,4-1-4,1 0 5,1 3 3,-1 1-4,3 4 9,-2 5-5,2 2 0,5 4-10,-3 2 0,2 0 10,0 5 0,-1 7-6,3 3 3,1 1 1,2 0-32,-3-1-58,3-3-112,-4-1-78</inkml:trace>
  <inkml:trace contextRef="#ctx0" brushRef="#br0" timeOffset="218212.0333">21041 7710 185,'0'0'97,"0"0"34,0 0-70,0 0-30,-83-18-7,55 32-12,3 4 32,2 4-13,7 0-20,2 3-4,7-4-3,4-1-8,3-4 4,0-1-5,0-3-6,10-3 15,5-3-4,2-6 5,2 0-5,2 0-2,1-9-3,2-11 1,-2-3 3,-3-6 1,-2-5 0,-3-4 8,-2-4-2,-6-2-6,-3-1 1,-3 3 0,0 3 40,0 8-17,0 9 18,-2 11 6,1 6-29,1 5-10,0 2-9,0 26-37,0 12 31,0 8 6,1 8 0,4-3 0,2-7 9,5-2-13,6-8 4,11-5-45,6-5-7,7-8-95,1-6-115</inkml:trace>
  <inkml:trace contextRef="#ctx0" brushRef="#br0" timeOffset="218829.214">22612 7442 295,'0'0'147,"0"0"1,0 0-93,0 0-20,0 0-35,0 0-15,-11 51 15,6-13 15,1 1-7,0 0 16,4 0-19,0-1-3,0-5 5,0-3-2,0-1-5,0-5 0,0-2-6,0-2 4,0-5-46,0-3-25,0-7-57,5-5-147,6 0 86</inkml:trace>
  <inkml:trace contextRef="#ctx0" brushRef="#br0" timeOffset="219176.8891">22649 7404 43,'0'0'143,"0"0"-68,0 0-5,0 0-27,13-81 31,-7 77-14,0 1-17,0 1 1,7 2-43,3 0 4,3 2-10,3 13 4,-2 4 1,-1 3 0,-5-1 0,-3-2-3,-6-2 3,-5-1-6,0-1 1,-6 2-42,-17-2 15,-6 2-9,-3-1-11,1-1 11,6-2 1,8-2-7,4-5-110</inkml:trace>
  <inkml:trace contextRef="#ctx0" brushRef="#br0" timeOffset="219731.1699">23204 7364 286,'0'0'183,"0"0"-22,0 0-99,0 0-43,0 0-19,0 0-14,-21 79 14,0-32 12,-3 0-11,3-2 30,-1-3-30,4-4 6,3-2 0,0-5 1,3 0-8,2-6 0,2-2-6,4-7 1,4-2-31,0-7-36,0-5-15,7-2-118,10-2-35</inkml:trace>
  <inkml:trace contextRef="#ctx0" brushRef="#br0" timeOffset="220032.0008">23190 7391 186,'0'0'84,"0"0"15,0 0-31,0 0 50,0 0-36,0 0-32,26-69-50,-19 81-2,4 18-5,5 10 2,-4 9 5,1 2 15,-4-2-14,-3-2 13,3-3-7,-3-5 0,0-1-7,0-7 0,0-2 2,-1-5-11,3-6-19,0-7-18,-2-10-88,-1-1-217</inkml:trace>
  <inkml:trace contextRef="#ctx0" brushRef="#br0" timeOffset="220216.9068">23157 7644 404,'0'0'57,"0"0"-55,0 0-2,0 0 2,105-15-2,-68 13 1,-1-1 1,0 2-2,-3-2-172</inkml:trace>
  <inkml:trace contextRef="#ctx0" brushRef="#br0" timeOffset="220671.8129">23830 7414 269,'0'0'97,"0"0"15,0 0-24,0 0-40,-65-83-4,38 75-5,-3 4-37,3 4-4,3 0-2,5 5 4,1 17-1,3 8 1,5 5 0,5 2 0,5 1-8,0-1 5,18-2 1,6-3-2,6-2 3,0-2 2,-2-2 1,-4-3 2,-9-1 2,-2-2-6,-7-2 0,-6-3 0,0-3-3,0-5 12,-6 2-9,-10-4 23,-2-1-20,-4 1 8,-5-3-11,1-2-7,1 0 6,-1 0-46,1 0-87,-2 0-268</inkml:trace>
  <inkml:trace contextRef="#ctx0" brushRef="#br0" timeOffset="221250.6546">24184 7419 334,'0'0'146,"0"0"-27,0 0-69,0 0-18,0 0-20,0 0-8,10 0-4,11-1 0,14 0 3,9-1 4,6-1-4,3 2-1,-4-1-2,-7 1-5,-9-1-39,-9 0-88,-13-1-166</inkml:trace>
  <inkml:trace contextRef="#ctx0" brushRef="#br0" timeOffset="221535.8504">24351 7404 204,'0'0'127,"0"0"-127,0 0 11,0 0 31,0 0 34,-3 97-29,3-70 28,0 1-49,-2 1-12,2-1-5,0 0-3,-2-1-4,2-2-2,0 0-9,0-6-8,0-1-49,8-3-7,5-3-59,4-3-31,1-2 16</inkml:trace>
  <inkml:trace contextRef="#ctx0" brushRef="#br0" timeOffset="221921.1626">24858 7414 349,'0'0'110,"0"0"-15,0 0-79,0 0-16,0 0 0,0 0 2,0 78 20,0-43 12,0-4-25,0-1-7,0-3 14,0-1-13,2-3 1,1-2-2,0-3 0,-2-2-4,2-3-44,-3-2-45,0-4-46,2-5-129</inkml:trace>
  <inkml:trace contextRef="#ctx0" brushRef="#br0" timeOffset="222184.2059">24948 7397 308,'0'0'126,"0"0"-31,0 0-54,0 0 10,0 0-26,0 0-5,64-59-16,-37 56 0,1 3-7,3 0 3,1 0 0,-5 0-6,-5 8-30,-8 5-53,-8 1-83,-6 1-62</inkml:trace>
  <inkml:trace contextRef="#ctx0" brushRef="#br0" timeOffset="222415.9904">24881 7633 120,'0'0'85,"0"0"-36,0 0 10,0 0 17,0 0-15,0 0-22,83-1-35,-65 1 4,3 0-8,-4 0-6,0 9-6,-6 4-141,-4 2-36</inkml:trace>
  <inkml:trace contextRef="#ctx0" brushRef="#br0" timeOffset="222616.5254">24900 7835 28,'0'0'113,"0"0"-16,0 0-40,0 0-29,0 0 18,0 0 43,60 0 1,-23-3-66,-1-2-15,0 1 4,0 1-7,-4 2-12,1-1-2,-6 2-108,-5-3-130</inkml:trace>
  <inkml:trace contextRef="#ctx0" brushRef="#br0" timeOffset="223070.695">25845 7262 257,'0'0'75,"0"0"-10,0 0-21,0 0-37,0 0 19,0 0-26,0 7-20,-2 5 20,-2 3 0,0 0-14,1 0-88,3-6-132</inkml:trace>
  <inkml:trace contextRef="#ctx0" brushRef="#br0" timeOffset="223271.2388">26024 7272 355,'0'0'147,"0"0"-147,0 0-35,0 0 5,0 0 15,0 0 12,-27 68-53,18-50-47,0 0-38</inkml:trace>
  <inkml:trace contextRef="#ctx0" brushRef="#br0" timeOffset="224342.916">22162 7215 68,'0'0'199,"0"0"-66,0 0-40,0 0-27,0 0-62,0 0 5,2-9-9,-2 9-17,1 4 14,4 8-2,-1 4 5,2-2 0,0 0 4,0-2-6,-3-2 2,2 1-15,-1 0-43,1-4-124,-2-1-50</inkml:trace>
  <inkml:trace contextRef="#ctx0" brushRef="#br0" timeOffset="224558.5851">22336 7135 244,'0'0'108,"0"0"-108,0 0-20,0 0 20,0 0 0,0 0 5,20 95-14,-18-73 9,-1-2-106,2-5-47</inkml:trace>
  <inkml:trace contextRef="#ctx0" brushRef="#br0" timeOffset="226753.1013">26364 7745 469,'0'0'153,"0"0"-86,0 0-41,0 0-25,0 0-1,0 0-8,0 0-40,-15-20-123,15 23-131</inkml:trace>
  <inkml:trace contextRef="#ctx0" brushRef="#br0" timeOffset="228135.9523">15107 8758 180,'0'0'109,"0"0"-9,0 0-41,0 0 35,0 0-23,0 0-3,3-11-20,-3 11-31,0 0 9,0 0-26,0 6 0,0 15-9,0 8 19,0 6-10,-3 1 0,-1 1 2,-1 2-5,1-1 3,-1-4 0,-1 0 0,3-4-1,0-3-33,0-3-32,2-5-86,1-5-28,0-8-66</inkml:trace>
  <inkml:trace contextRef="#ctx0" brushRef="#br0" timeOffset="228853.2768">15111 8722 76,'0'0'108,"0"0"-19,0 0-17,42-88-4,-24 71 1,2 6-22,3 1-13,0 6 12,-2 4-31,0 0-11,-1 15-4,-3 11 6,2 6-6,-7 5 0,-2-1 4,-8-2 0,-2 1-4,0-6 2,-15-1 2,-8 0 14,-5-6-18,-6 1 5,0-6-1,6-7-2,8-2-2,5-7-5,9-1-3,5 0-6,1-1 5,0-9 7,6 3 4,13 1-6,6 3 4,5 3 0,-2 0-3,2 4 0,-7 14 1,2 5-5,-6 0 2,-3 3 1,-6 2 5,-3 0-1,-2 3 0,-4-2 4,-1 2-6,0-6 2,0-2 0,-12-4 1,-2-5 3,-3-4 2,-2-3-6,-4-6-4,4-1 4,-2 0-1,3-6 0,6-6-9,2 0 10,3-1-3,0-1 1,3 1-44,4 0-5,0 1-45,1 3-88,14 0-45</inkml:trace>
  <inkml:trace contextRef="#ctx0" brushRef="#br0" timeOffset="229686.7282">15734 9040 289,'0'0'121,"0"0"-55,0 0-34,0 0-22,0 0-10,0 0 14,-26 41-11,26-21 20,0-1-13,0-2-2,2 1 12,7-3-15,2-1-5,3-5 6,1-2 2,0-2-8,3-4 0,0-1 2,1 0 6,2-3-8,-2-10 0,1-3 0,-5 0-11,-2-1 11,-4 4 0,-3 2 0,-3 4 8,1 1-6,-2 3 13,-2 1 27,0 1-39,0 1 12,0 0-15,0 0-17,3 3 16,4 10-1,4 1 2,4 1 2,1-2 1,4 0-5,2-3 2,-3-2 0,2-7 2,-2-1 0,1 0-2,2-1 7,2-13 2,-1-7-10,1 0 1,-4-6 0,0-3 3,-4-2 0,-1-6-3,-1-4 11,-4-3-3,0-3-8,-4 4 0,-4 7 4,-2 5 23,0 11 3,0 6-1,-6 6 1,1 6-29,4 3 15,1 0-16,0 15-20,0 23 12,0 13 8,0 7 0,0 1 0,0-3 4,6-6-8,3-5 4,0-6-4,6-6 4,0-5 0,7-8 0,5-8-5,6-8 4,6-4-22,4 0-33,-1-16-47,-7-4-233</inkml:trace>
  <inkml:trace contextRef="#ctx0" brushRef="#br0" timeOffset="229971.5566">16084 8976 313,'0'0'52,"0"0"-35,0 0-17,0 0 76,84 0-10,-45 0-5,5-9-29,4-1-26,3-1 8,-5 2-12,-1 3-2,-6 4 0,-7 2-100,-5-2-137</inkml:trace>
  <inkml:trace contextRef="#ctx0" brushRef="#br0" timeOffset="231976.8639">8857 10484 141,'0'0'178,"0"0"-60,0 0-64,0 0 22,0 0-35,0 0-12,0-12-29,0 17-14,0 14 14,-4 11 0,4 6 7,-3 1 6,3-1-11,0-5 6,0-4-8,0-3 0,7-3 0,4-5-7,-1-4 7,2-5-2,3-4 8,1-3-6,1 0 1,1-3 4,-3-11-10,-1-5-2,0-2-3,1-5 3,-3 1 2,0-2 5,3-2-2,-6 5-5,-3 4 4,-1 5 3,-5 6 0,0 5 7,0 1 5,0 3 8,0 0-20,0 1-3,0 16-18,0 6 19,5 0 4,1 1-3,0-1 4,2-2-3,-1-1 0,-1-4 3,1-2-8,1-2 5,7-3 0,1-3-2,5-3 7,4-1-3,2-2-1,0 0-1,0-7-2,-2-4-4,-4-5-25,-7 0 14,-4-4-13,-7-1 11,-3-3 17,0-3-17,0 0 16,0 3-3,-3 6 3,-2 4-5,0 7 15,2 1-7,1 2 10,2 4-6,0-1-1,0 1-3,6 0-4,9 0-1,6 0 5,-2 0 0,8 0 0,3 5 1,4-4-4,11-1 3,0 0 0,2 0 5,-3 0-2,-7-1-3,-2-4 1,-7-1 1,-4 0-2,-8-2 0,-10 3 3,-3-5 9,-3 0-5,0-1 0,-18-2 14,-1 2-20,-4 3 36,3 3-2,4 5-8,0 0 0,4 1-27,-1 24 4,1 7-8,1 8 3,4 0 1,6-2 0,1-5 1,8-3-6,12-7 10,8-2-5,4-5 0,-1-5-1,9-5 1,-1-4-41,-2-2-67,-1 0-139</inkml:trace>
  <inkml:trace contextRef="#ctx0" brushRef="#br0" timeOffset="232678.6726">11332 10341 254,'0'0'76,"0"0"-4,0 0-18,0 0 16,0 0-13,0 0-11,-92-59 0,71 59-37,0 0-3,0 0-6,-1 17 0,1 9 11,0 7-11,9 4 0,5 2-1,5 0-3,2-1 2,0-6-4,15-5 4,6-6-3,6-5 9,4-2-4,2-6 0,3-5-1,1-3-42,-1 0-74,-3 0-141</inkml:trace>
  <inkml:trace contextRef="#ctx0" brushRef="#br0" timeOffset="233643.2701">11634 10375 101,'0'0'136,"0"0"-16,0 0-21,0 0-62,0 0-5,0 0 19,-81-50-32,68 50 9,-4 0-28,5 4 0,-2 17-2,0 4 1,6 6 1,3 2-6,5-3 6,0-1-1,0-5-2,5-6-1,6-3 1,3-5 3,0-2 0,3-3 6,4-5-6,1 0-1,2-3-12,-2-11-46,-2-4 2,-5-2 4,-5 1-5,-7-4 50,-3 4 1,0-1 7,-2 3 7,-11 7-5,4 1 39,0 5 24,5 0-14,1 4-12,3 0-39,0 0-6,0 11-8,1 10 3,10 4 9,-2 1 2,4-3 0,-1-2-6,4-6 11,1-5-5,-1-3 0,-1-6 3,0-1-10,0 0 0,1 0-17,-1-14 11,2-4-33,-4-1 16,-2 2 25,-1 4-1,-2 5 6,1 4 18,2 1-16,4 3 5,5 0-6,-5 0-1,1 7 0,1 7 5,-4 1-1,-3 1 9,-5 1 4,-2-4 12,-3 1-18,0-5 2,0-1-1,0-5-11,0-2 15,0-1-2,0 0-3,0-8 23,4-14-14,4-7-20,1-4-8,3 3-16,1 3 22,2 4-1,3 9-1,3 3-3,3 8 7,1 3-7,0 0 7,-2 6-10,-5 7 10,-2 4 8,-1-1-8,0 2 19,-3-1-17,0 1 2,-3-3-3,-2-1-1,1-1-48,2-1-153</inkml:trace>
  <inkml:trace contextRef="#ctx0" brushRef="#br0" timeOffset="234940.3448">13885 10228 343,'0'0'137,"0"0"-73,0 0-57,-85 2 4,63 11-8,2 5-3,2 2 22,6 3-19,2 1 6,9 0-9,-1-1-4,2 0-6,0-1 7,9-4 2,4-2-4,5-7 10,2 0-5,2-4 5,2-5-3,0 0-1,-2-7-1,-1-11-2,-3-1 0,-5-4 0,-2-2 2,-4-2 0,-4 0 3,-3-4 6,0 0-4,0-5-4,0-3 9,0-2-10,0-3 19,0 2-8,-1 4-6,-5 6 45,0 4-34,0 7-6,1 6-6,1 8 9,1 5-15,3 2 2,0 0-3,0 14-4,0 20-6,0 17 13,0 9 0,10 2 3,1-3-5,7-9 2,-2-7 0,4-8-3,-1-3 6,-1-5-3,1-3 0,-1-6 3,3-5-3,0-5 0,1-8 1,2 0 10,5-6-5,0-14-6,1-2 0,-4-2-5,-3 1 3,-6 4 2,-1 4 0,-7 2 2,-3 5 3,-4 3-5,-2 2 0,0 1-4,0 2 1,0 0 3,0 0-12,0 3 7,-5 11 0,4 4 5,-2 3 0,1-1-1,2-1-5,0-1 6,3-1 0,9-3-15,-3-6 20,2 0-5,2-5 0,-1-3 7,3 0-7,3 0 0,2-11 0,-1 1 7,-6-3-7,-6-3-5,-5-2 3,-2 0-30,-2-1 3,-11-1-40,-8 3 33,0 2 25,3 5 22,0 2 5,8 5 32,5 2-42,3-1 13,2 2-19,0 0-19,2 0 11,18 0 5,8 0 3,7-1 0,5-4 9,0-1-11,-1 0 2,-3 2 0,-3-1-4,-2 1-24,-4-1-52,-8 2-92,-4 0-141</inkml:trace>
  <inkml:trace contextRef="#ctx0" brushRef="#br0" timeOffset="235770.0058">16119 9860 245,'0'0'115,"0"0"-58,0 0-47,0 0-14,0 0 10,0 0 18,14 55 25,-11-32-44,3-1-1,1-1-4,0-2 8,2-4-22,0-4 11,5-3-57,2-5-36,0-3-87</inkml:trace>
  <inkml:trace contextRef="#ctx0" brushRef="#br0" timeOffset="235986.0497">16293 9874 230,'0'0'115,"0"0"-5,0 0-110,0 0-2,0 0 2,0 0 0,2 79 2,5-61 2,3-2-2,-1-2-4,2-2-49,1-4-129</inkml:trace>
  <inkml:trace contextRef="#ctx0" brushRef="#br0" timeOffset="236835.0735">16944 9960 135,'0'0'112,"0"0"23,0 0-54,0 0-24,0 0 17,-90-47-64,66 47 15,2 0-25,-7 14 10,4 12-10,1 8 2,3 10 10,0 4 30,4 7-40,1-5 5,9 0-7,4-6 3,3-7-9,7-5 6,15-5 0,6-3 1,9-2 6,6-8-7,9-6 0,3-8-6,3 0 0,0 0-48,-5-8-74,-9-1-107</inkml:trace>
  <inkml:trace contextRef="#ctx0" brushRef="#br0" timeOffset="237405.0055">17351 9974 255,'0'0'95,"0"0"-49,0 0 19,0 0-6,0 0-34,0 0-18,-30 6 0,26 24-7,-1 9 17,4 2-14,1 1 34,0-1-22,3-5-9,10 0 13,2-3-10,3-1-9,-2-6 5,5-3 7,1-5-7,3-6-2,4-4 0,4-8 18,3 0-14,-2-6-3,-3-12-4,-4-5 8,-3-4-3,-1-5-5,-4-1 0,-4-6 9,-5-3-2,-8-1-7,-2-1 0,0 5-18,-7 4 12,-3 8-3,1 6-18,3 7 20,1 8-64,2 6-25,3 0-91,0 0-146</inkml:trace>
  <inkml:trace contextRef="#ctx0" brushRef="#br0" timeOffset="237774.8324">17912 9947 311,'0'0'46,"0"0"-21,0 0-16,0 0-8,92-26 4,-50 26 27,0 0 6,1 0 11,-3 0-24,-2 0-15,-4 3-3,-4 3-7,-2-1 1,-2-1 0,-3 1-1,-3-1-29,-2 2-69,-4 0-77,-3-3-26</inkml:trace>
  <inkml:trace contextRef="#ctx0" brushRef="#br0" timeOffset="238075.3985">18173 9923 56,'0'0'240,"0"0"-122,0 0-115,0 0 23,0 0-13,-37 103 30,26-64 18,2 2 8,-1-2-66,1-1 10,2-5-5,4-6 5,3-1-16,0-4 3,0-3 0,1-1-3,6-3-13,2-2-21,-1-1-58,-1-3-80,2-6-42</inkml:trace>
  <inkml:trace contextRef="#ctx0" brushRef="#br0" timeOffset="238492.1107">18701 9843 244,'0'0'146,"0"0"-37,0 0-18,0 0-50,0 0-37,0 0-1,0-6-3,0 18 0,0 5 0,0-1 6,0 2-8,0-1 2,0-4-70,0-2-63,0-5-120</inkml:trace>
  <inkml:trace contextRef="#ctx0" brushRef="#br0" timeOffset="238708.2956">18828 9856 396,'0'0'79,"0"0"-79,0 0-1,0 0-3,0 0 8,0 0 1,9 75-4,-9-53 0,0-3-1,0-2-97,0-2-100</inkml:trace>
  <inkml:trace contextRef="#ctx0" brushRef="#br0" timeOffset="240280.9902">20310 10180 106,'0'0'112,"0"0"19,0 0-41,0 0 5,0 0-37,-16-77-15,7 67 2,-2 4-31,0 0 9,-1 1-23,-4 4 5,1 1-9,-5 0 11,0 12-7,0 10 0,1 4-2,3 6 2,3-2 0,6-2 0,2-2-5,5-4 5,0-1 0,0-3-3,6-2-3,10-6 6,4-2-5,4-7 11,6-1 0,1 0-6,2-14 0,-3-4-2,-3-4-26,-8 1 24,-5-2 2,-5 4 3,-5 2-2,-1 2 2,-1 6 3,-2 3 18,0 3-15,0 3 12,0 0-19,0 0-14,0 15 11,0 6-1,0 1 4,0 0 2,0-3 5,0-4-7,1 1 0,6-6-6,4-4 1,4-4 9,6-2-4,6 0 1,4-17 1,6-4-3,-1-3 1,3 0-9,-6 1 4,-8 6 5,-5 7 0,-9 4 1,-3 6 6,-2 0-14,3 0 6,2 12 1,2 2-1,-1 1 4,1 0-1,-2 0 0,3 1 6,-5 0-8,0-1 0,-2-2 2,-4 1-6,1-4 7,-1-1-3,-2-5 6,1-2 0,-2-2-6,1 0 0,1-4 0,1-8 12,3-5-12,2 2 0,1-3-1,2-2 3,5 1-4,4-1 2,5 2-11,0 3 5,1 6 6,-1 6 0,-5 3-4,0 0-1,0 8 3,-4 4 2,-1 2-5,-4 2-8,-2-1 8,1 2-29,0-4-1,3-1-67,3 0-10,-1-6-34,0-3-114</inkml:trace>
  <inkml:trace contextRef="#ctx0" brushRef="#br0" timeOffset="240829.0375">21398 10103 256,'0'0'120,"0"0"7,0 0-37,0 0-61,0 0-15,0 0-14,-97 11 0,80 13 17,1 1-12,5 3 2,5-3-7,3-5-5,3-4-2,0-2 7,0-5 0,4-2-9,5-2 13,3-3-7,0-2 3,1 0 0,1 0 1,-2-3-1,3-8 0,-5-6 12,0-5-6,-2-4-6,0-4 0,-2-6 2,-2-5 2,2-4-2,-2 0-2,-1 0 2,-1 1 9,-2 7-11,0 10 16,0 12 8,0 7 23,0 8-38,0 0-6,0 23-6,0 16-24,0 10 27,1 8 0,1-1 6,1-3-3,3-4-1,6-6 0,4-7-2,7-8 0,5-4-46,3-7-36,1-5-122,-3-4-145</inkml:trace>
  <inkml:trace contextRef="#ctx0" brushRef="#br0" timeOffset="241568.4319">22511 9703 273,'0'0'119,"0"0"-55,0 0-27,0 0-31,0 0-6,0 0 0,0 23-10,3-9 10,2 3 0,0-2 3,-2 0-15,2-3-6,1 0-87,0-6-46</inkml:trace>
  <inkml:trace contextRef="#ctx0" brushRef="#br0" timeOffset="241784.6051">22595 9698 131,'0'0'164,"0"0"-24,0 0-140,0 0 2,0 0-4,0 0 3,4 52-1,2-34 0,2 0 0,4-2-51,1-2-117</inkml:trace>
  <inkml:trace contextRef="#ctx0" brushRef="#br0" timeOffset="242370.0493">22938 9784 124,'0'0'96,"0"0"11,0 0-27,0 0-47,0 0 10,0 0 27,-27 74-28,20-35 13,2 2-26,0 1-22,5-3 2,0-1-5,0-5-7,0-3 3,0 0-6,0-2 2,0 0-22,1-7 7,3-5-54,-1-4-92,5-7-41</inkml:trace>
  <inkml:trace contextRef="#ctx0" brushRef="#br0" timeOffset="242749.0046">23005 9819 219,'0'0'75,"0"0"-48,0 0-22,30-79 29,-15 66 7,3 4 6,0 3 11,0 5-39,3 1 4,1 1-23,-1 20-8,0 8 0,-6 5 14,-5 2-6,-5-1 9,-5-3-2,0-5-7,-2-4 0,-16-3 4,-3-3 8,-4-5-9,-3-3 0,-2-3-3,0-4-31,6-2-41,6 0-114,3 0-101</inkml:trace>
  <inkml:trace contextRef="#ctx0" brushRef="#br0" timeOffset="243149.7812">23477 9824 137,'0'0'144,"0"0"15,0 0-60,0 0-83,0 0-16,0 0-17,-11 47 17,1-8 30,-3 2 2,0 0-4,-1-4-18,2 1-4,-6-1-6,1 0 0,-2-4 4,2-8-2,6-6-2,3-9-9,5-4-23,3-6-72,0 0-84,0-6 7</inkml:trace>
  <inkml:trace contextRef="#ctx0" brushRef="#br0" timeOffset="243450.1885">23486 9834 81,'0'0'154,"0"0"-38,0 0-45,54-90-40,-37 79-23,-2 7 23,0 4-7,0 3-5,0 23-5,-1 12 13,-4 6 24,-4 4-23,-3 0-19,0-3 15,0-3-22,-2-5 1,2-3 1,-1-7 2,-2-3-6,1-2 0,-1-8 3,0-1-13,0-6 8,0-4-51,0-3-47,0 0-142,0 0-21</inkml:trace>
  <inkml:trace contextRef="#ctx0" brushRef="#br0" timeOffset="243650.7205">23501 10029 166,'0'0'307,"0"0"-269,0 0-38,0 0-5,0 0 2,86-8 1,-58 8 2,-1 0 0,0 0 0,-4 0 6,-3 1-12,-2 2-95,-7-2-183</inkml:trace>
  <inkml:trace contextRef="#ctx0" brushRef="#br0" timeOffset="244390.1069">24145 9825 244,'0'0'156,"0"0"-69,0 0-45,0 0 19,0 0-37,0 0-1,-40-62-23,16 57 7,-3 4-1,0 1-6,2 0 0,4 3-1,0 10 8,2 8-12,4 5 5,2 4-3,7 4-4,6 0 7,0 2 0,13-3-7,9-1 14,4-4-7,2 0 0,0-3 1,-5-1-1,-4 1 1,-3-4-1,-5-2 0,-6-1 3,-5-5-3,0 0 0,-11-4 2,-11-3 12,-2-5-10,-2-1 5,2 0-2,5-4-3,3-8-8,-1-2-34,5 1-30,2-2-23,3 1-89,4 0-71</inkml:trace>
  <inkml:trace contextRef="#ctx0" brushRef="#br0" timeOffset="244853.6955">24405 9808 44,'0'0'166,"0"0"-50,0 0 5,0 0-44,0 0-6,0 0-28,7-25-37,21 22-6,13 1 1,4-1 7,1 1 9,2 0-15,1-1-1,-2 1-1,-2-1 2,-3 2-4,-9 1-48,-12 0-169,-14 0-67</inkml:trace>
  <inkml:trace contextRef="#ctx0" brushRef="#br0" timeOffset="245138.7914">24614 9819 226,'0'0'2,"0"0"34,0 0 33,-8 78 4,7-49-4,1-1-25,0 1-12,0-1 4,0 0-33,0-2 2,0 3-5,0-3 2,0-2 8,0-5-10,0-4 6,0-2-6,0-5-34,0 0-93,0-6-136</inkml:trace>
  <inkml:trace contextRef="#ctx0" brushRef="#br0" timeOffset="245492.9955">24998 9850 258,'0'0'148,"0"0"-122,0 0-26,0 0 0,0 0 13,0 0 30,0 106-19,-3-76 23,-4 0-32,1 0-1,-1 0-1,-1-2-10,-1 0-3,0-4 0,2-6 2,1-4 2,4-4-4,1-6-50,1-2-51,0-2-151,6-2 45</inkml:trace>
  <inkml:trace contextRef="#ctx0" brushRef="#br0" timeOffset="245740.4086">24997 9813 340,'0'0'151,"0"0"-101,0 0-47,0 0-2,0 0 8,89-32-9,-56 29 4,2 3 0,-6 0 15,0 0-19,-7 0 0,-1 5 0,-3 4-1,-8 1-33,-2 4-88,-8-4-79</inkml:trace>
  <inkml:trace contextRef="#ctx0" brushRef="#br0" timeOffset="245978.7065">25008 9997 86,'0'0'34,"0"0"41,0 0 26,0 0-18,0 0-38,87 0-17,-66 0-15,-1 0-2,-2 0-9,-3 1 1,-2 5-3,-4 1-47,-6 4-131,-3 0-25</inkml:trace>
  <inkml:trace contextRef="#ctx0" brushRef="#br0" timeOffset="246194.8838">24927 10222 92,'0'0'132,"0"0"-132,0 0 0,0 0 0,0 0 59,0 0 78,60 9-48,-23-9-25,5 0-27,1-7-32,6-2 2,2 1-7,-3-1-14,-4 2-5,-9-1-74,-13 3-99,-7 0-101</inkml:trace>
  <inkml:trace contextRef="#ctx0" brushRef="#br0" timeOffset="246912.2739">25709 9730 326,'0'0'148,"0"0"-26,0 0-94,0 0-20,0 0-8,0 0-21,0 14 21,0 0-5,0 4-14,0 0-17,-6 1-52,-5-4-73,5-3-40</inkml:trace>
  <inkml:trace contextRef="#ctx0" brushRef="#br0" timeOffset="247128.3239">25889 9748 216,'0'0'187,"0"0"-134,0 0-53,0 0-7,0 0 6,0 0 1,-28 71-91,18-52-28,-1-2-114</inkml:trace>
  <inkml:trace contextRef="#ctx0" brushRef="#br0" timeOffset="247498.148">26059 10258 595,'0'0'82,"0"0"-80,0 0-4,0 0 0,0 0-34,0 0-20,0-16-6,-1 8-103,-1-4-191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1T18:06:16.3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1447 9001 195,'0'0'37,"0"0"25,0 0 9,0 0-1,0 0 1,0 0-7,0 0-19,0 0-17,0-5-11,0 5-8,0 0-6,0 0-3,0 0-7,0 0-2,0 2-12,0 17 17,0 4 4,4 9 1,1 0-1,1 2 4,1 4-2,2 1-2,-3 2-2,2-1 2,0 1-2,-3-2-22,4-4-32,-3-3 0,3-2-34,-3-5-14,-2-1 41,-1-3-59,0-4 3</inkml:trace>
  <inkml:trace contextRef="#ctx0" brushRef="#br0" timeOffset="532.126">1462 9040 107,'0'0'52,"0"0"49,0 0-48,0 0-15,0 0 0,0 0-13,-6-49-7,6 40-4,3-1-13,4 0 0,5 6-1,-1 0-1,2 2 0,5 2-4,3 0-2,-2 0 3,1 3 2,-1 6 2,-2 3-2,-3 0 2,-3 0-2,-5-1-2,1 2 0,-7 2-6,0 3 10,-3 2 9,-12-2-3,-1 1 8,-2 1-7,0-2-7,5 2-3,-1-4 3,-2 2-5,2 1 0,-2-3-21,5 2-69,0-5-75</inkml:trace>
  <inkml:trace contextRef="#ctx0" brushRef="#br0" timeOffset="1478.0032">1806 9482 30,'0'0'121,"0"0"-117,0 0-4,0 0 0,0 0 0,0 0 0,-5 19 9,13-17 12,3 0 7,-2 2-6,1-3 0,-1 1 8,0-2-5,3 0-3,0 0-1,3-3-5,0-9 5,1-3-9,-1-2-7,0-1-1,-6-5 4,-3 0-1,0-5-7,-3 3-2,-3 1-9,0 1-3,0 2 9,-12 1 4,0 4 1,-4 2-8,2 5 8,1 3 5,4 5-2,3-1-3,0 1-5,5 1 2,-1 0 0,2 0 3,0 0-3,0 0-3,0 0-5,0 0-10,0 0 4,10 0 8,4 1 7,2 1-4,2-1 5,3-1 2,4 0-1,-1 0 3,0 3-3,0 2 1,-2 2 1,-2 7-2,2-1 2,-1 4-2,1 2 2,-2 2 3,-4 4 1,-2-4 4,-1 1 3,-4-2-8,3-3 6,-3-1-10,0-4 3,-3 0-1,0-2-1,4-2 1,-4 1-1,2-4 1,-1-1-2,3-1 0,1-1 4,3-2-4,0 0-1,0-3-67,2-10-113</inkml:trace>
  <inkml:trace contextRef="#ctx0" brushRef="#br0" timeOffset="3766.0065">2530 9298 85,'0'0'28,"0"0"43,0 0-10,0 0-14,0 0-6,0 0-15,-12-9 9,9 9-31,-3 0 2,2 0-6,-1 0 0,1 0 0,-4 0 0,2 1-4,2 7 4,-2 4-5,3 3 4,0 2-3,0 2-3,3 1 5,0-3-4,0-1 5,0-1-3,1-1-3,7-2 6,2-1-4,1-1 4,-2-2-2,2 0 3,0-2 0,1-3 0,1 0 6,-2-2-2,2-1 1,-2 0-5,-1 0 2,0-4 5,1-3-3,-5-3-2,3 0 5,-3-2-5,-5 0 4,-1-1 2,0-1-5,0-1-3,0-2-3,-5 1-9,-6-1-1,2-1-4,-3 3 4,2 1-8,-1 4 4,-2 4 8,7 0-6,0 3-1,0 2 14,-3-1-14,3 2-27,3 0 18,0 0 13,3 0-1,0 0-24,0 0-10,0 0 18,0 0 11,0 0 3,0 0 6,0 0 9,6 0 0,7 0 3,-2 0 1,-2 0 4,7 0-2,-2 0 3,0-3-3,3-2 0,1-1-4,0-3 3,4 0 0,2-1 1,0-2-3,1-2 5,-4 2-4,0 2 3,0 1 13,-5 1 3,-1 2-4,-3 3-19,-4 2 2,-5-1 0,-2 2 18,1 0 0,-2 0 10,0 0 0,0 0-8,0 0-1,0 0-10,0 0 4,0 0-5,0 5-8,-5 6 9,-4 4-7,0 5-3,-1 1 0,2 2-1,1 1 0,2-1 0,1-1-2,2 0 0,0-2 0,2 0 2,0-5 0,0 0 0,0-1 8,0-3-7,0-1 5,5-2-6,1-2 0,2 1 3,-2-3 3,0-1 5,4 0-3,-1-3 8,3 0 4,3 0-4,4 0-2,-4-2-7,0-6 5,-1-5-6,-4 1-1,-1-2 5,-5-1-1,-2-2-2,-2-1 2,0-2-8,0-2-1,-3 2-16,-7 1 5,-2 2-1,1 2 5,-2-2 5,2 4 1,1 1 1,-2 1-4,3 4 1,3 2-3,-1 2-5,4 2 5,1 1 4,1 0 1,1 0-4,0 0-2,0 0-12,0 9 5,0 4 10,1-2-2,8-2 0,0 0 3,3-5-1,1 0 4,1-4 3,-1 0 1,2 0-1,1-7-1,1-6 4,5-2 6,2-3-8,4-5-3,0 1 1,-3-7 2,-1 1 0,-4-3 0,-6 1 2,-2 0-5,-6 1 4,-6 4 1,0 4 1,0 3 19,-6 4-23,-9 4 20,7 1 7,1 4-6,-2 2 3,6 2-14,-1 1-10,2 0-3,2 0 2,-1 0-4,1 0 1,-5 16-8,5 10-3,-3 11 12,3 7-3,0 3 3,0 7 7,0 2 1,3 6 1,6-1-3,0 1 4,4-2 3,1-3-7,2-1 0,-1 0 0,0-1-2,0 0 4,-2-3 3,-5-5 2,1-4-1,3-6-5,-6-7-2,-2-5-5,-1-8 6,-3-4-2,0-6-4,0-5 4,0 0 2,0-2 4,0 0 4,0-2 25,0-16-30,-7-7-9,-3-4-25,-1 4-4,5 0 0,-2 7 26,0 3 0,3 4-1,2 4 0,0 1 4,3 1 0,0 1 0,0-2-3,0-2-5,0-2-10,3-4 13,10-1-7,-2 1-7,6 0-15,-4 0 2,-1 2 1,4 0-20,-4 1-12,4 0-17,-2-2-54,-2 5-72</inkml:trace>
  <inkml:trace contextRef="#ctx0" brushRef="#br0" timeOffset="4106.0062">3620 9206 374,'0'0'88,"0"0"-76,0 0 63,0 0-29,0 0-37,0 0-9,-2-4-2,-1 4-14,-2 0-81,1 9-41,2 1-21</inkml:trace>
  <inkml:trace contextRef="#ctx0" brushRef="#br0" timeOffset="4331.1401">3616 9491 199,'0'0'4,"0"0"24,0 0 90,0 0-38,0 0-9,0 0-18,0 0-41,0 0-9,0 0-3,0 0-16,0 3-77,-3 0-121</inkml:trace>
  <inkml:trace contextRef="#ctx0" brushRef="#br0" timeOffset="6480.0054">4998 9069 137,'0'0'60,"0"0"3,0 0 15,0 0-20,0 0-7,0 0-2,0-6-10,0 6-13,0 0-18,0 0-8,0 0-9,0 9-3,0 11 12,0 5-2,0 6 2,0 0-1,0-1 1,1-1-3,4-3 3,2-1-1,-1-1 2,0 0 1,0-1-1,-1-3-1,-1-1-4,-3-1-32,1-1-23,-2-4-55,0-2-12,0-4-27</inkml:trace>
  <inkml:trace contextRef="#ctx0" brushRef="#br0" timeOffset="7134.0035">4981 9071 64,'0'0'68,"0"0"-58,0 0 40,0 0 14,0 0-16,0 0-1,0-15-2,0 15-13,0 0-20,3 0-11,-1 0-1,4 0-11,3 0 1,4 15 4,5 7-4,0 5 10,1 5 2,-1 1-1,0 2 0,0-2 1,0-1 5,-3-4-2,4-4 8,-1-4-7,-3-4-1,1-2 2,-2-2-6,-2-3 1,1-3 1,-4-4-1,-1-2 3,-1 0 7,-1 0 13,3-5 8,-1-13-1,0-4 11,-3-7-30,-1-5-10,-1-2 2,-3 0 1,0 2-6,0 4 1,0 1 2,0 2-2,0 4 1,-4-1-2,-1 5 1,1-1-1,1 5 0,0 3-2,2 6-14,1 3-15,-2 3-3,2 0-30,0 0-52,0 0-28,0 2-95</inkml:trace>
  <inkml:trace contextRef="#ctx0" brushRef="#br0" timeOffset="8512.004">5584 9205 181,'0'0'44,"0"0"-9,0 0 16,0 0 29,0 0-67,0 0 13,-34-20-9,25 20-17,-2 0 0,-1 15-6,-3 5 2,-1 1 3,7 3 1,3-1-2,3-1 0,3-1-4,0-2-3,0-2 6,9-3-3,3-2-1,6-3 2,-3-3 5,3-2 0,-3-2 0,-2-2 2,4 0 7,0 0-6,-3-2 2,1-7 2,-5 2-7,-2-2 8,-3 0-2,-3-2 5,-2-4 2,0-1-12,0-4 4,-2 0-5,-9-1-1,-1 2-6,-3 4 4,7 3 3,-1 3 0,2 3 0,1 1 1,3 4-1,2-1 2,1 1-4,0 1 1,0 0-9,0 0-12,0 0-11,6 0 25,7 0 8,-1 1 0,1 1-1,1-2 1,-1 0 0,2 0 1,4-2 11,-2-7-3,5-3 5,-1-1 2,-3-3-10,0 0 7,-3-4-9,0 1 15,-5-5-2,-1 1-1,-2-4 17,-5 0-18,-2-1 10,0-1-13,0 3-3,-3 4 2,-6 5-1,2 5 2,1 3 15,1 3-11,2 4-14,0 1-2,3 1 1,0 0-2,0 0-9,-4 11-12,4 14 4,0 11 13,0 6 4,0 2-1,0 1 2,0-3 0,7-2 0,4-4-1,4 0-2,1-2 0,8-1 2,-3-2 0,1-7-1,-1-5 2,0-5-2,-5-4 1,-1-5 1,0-5-1,-3 0 1,3 0 4,2-11 7,-1-5-3,-4-4-2,-2-2 1,-2-2-2,-4-2-3,-1 0 1,-3 2-3,0 6-2,0 4-5,0 6 1,0 5 6,0 3 0,0 0-3,-3 0-5,-3 16-13,-3 11 21,2 5-2,4-2 2,3-2-3,0-5-2,0-3 4,0-4-2,13-1 0,1-4 2,0-2 1,0-5-2,2-4 2,4 0 1,4 0 1,1 0-1,0-6-1,-5-1-68,-2-1-41,-6-1 1,-6-3-106</inkml:trace>
  <inkml:trace contextRef="#ctx0" brushRef="#br0" timeOffset="9050.0558">5680 9096 235,'0'0'73,"0"0"-12,0 0-6,0 0-55,0 0-5,0 0 5,47-10 17,-17 8-3,4-1 1,1 2-5,1 1-5,2-2-3,-4 1 1,-2 1-3,-7 0 0,-2 0-26,-7 0-54,-1 0-68</inkml:trace>
  <inkml:trace contextRef="#ctx0" brushRef="#br0" timeOffset="10793.9858">6967 9364 205,'0'0'112,"0"0"-109,0 0 2,0 0-4,0 0-1,0 0 0,12 0 6,-6 0 28,1 0-6,4 0-6,4 0-5,0 0-7,1 0 0,8 0-3,-3-9 3,4-1-4,-1-4 0,0-3-1,-6-2-3,0-2 2,-5-3 1,0-1 0,-2-5-3,-3-1 2,-1 0-2,-4-3 2,-2 0 0,-1 1-3,0-2 1,0 3 7,0 5 22,0 8-25,-7 5 15,3 7 5,-4 2-19,5 4-7,0 1-6,0 0 0,1 4 4,-2 20-5,-2 11 6,5 6-3,1 1 2,0 1 2,7-2-1,2-4-2,5-2 2,0-4 1,0-6-3,5-4 3,2-4 3,0-5 0,3-2-1,0-1 1,-1-6 0,-1-3-1,1 0-1,3-4 4,-3-14 4,0-5-5,-2-4-1,-5-2 1,-2-2 0,-7-1-4,-2-3 0,-4-1-9,-1 2 6,0-2-1,0-1 2,0 4-1,0 2 3,-1 5 0,-2 6 2,1 6-1,-1 4 0,2 6 0,-1 3 1,1 1 3,-1 0-5,2 0-5,-3 0-3,2 19-1,-1 9 9,-1 10 1,3 3 0,0-1 5,0 1-5,0-6 12,-3-4-2,3-5-8,0-5-1,0-5-2,0-2 4,0-5-3,0-1-1,0-4 0,0-4 2,0 2 0,0-2 0,0 0 3,0 0 2,0-2 3,0-12 2,3-5-10,3-2-2,2 1-5,-1 2-6,2 7 0,-5 3 7,1 5-5,-2 1 9,0 2-3,5 0-10,2 0 7,2 2 3,4 9 2,-1 2-2,1 0 1,3 7-2,-3-2 2,-3 0 1,-1 0 1,-3-2 0,0 0 1,-1 0-1,0-1 1,-3 1-2,1-6-4,3-1-33,1-5-53,2-4-18,-1 0-32,7-15-47</inkml:trace>
  <inkml:trace contextRef="#ctx0" brushRef="#br0" timeOffset="11859.9868">8154 9120 113,'0'0'75,"0"0"-53,0 0 38,0 0-29,0 0-20,0 0-9,-83-8 8,68 9-7,-1 11-2,2 3-1,-1 3-1,5 1 0,0 2 1,2 1 4,2-3 9,6-2-6,0-2 2,0-3-9,0-5-2,0-1 0,12-2 2,0-3 9,1-1 9,4 0-8,-2 0-4,-1-9 0,0 0-1,-5-3 2,1 0-2,-2-1 1,-4-3-4,1-2 3,-2 1 0,-3 2-3,0 2 6,0 2-7,0 4 5,0 4 1,0 2 9,0 1 27,0 0-31,0 0-12,0 0-14,0 1 6,0 9 4,0 1-1,0-2 2,0 3-1,9-3 2,1 0-3,1-1 3,0-4 2,2-1 1,0-3 4,-1 0-3,0 0 4,3 0 4,-2-5-2,2-5-1,-3-2 5,1-3 12,-1-3-6,-1-3 1,1-3-7,-5-1 1,-1-1-3,-1-4-3,2-1 0,-4-3-6,-2 1 5,1 2 1,-2 3 12,0 2 10,0 8-14,0 5-1,-3 7 4,1 4-3,1 2-11,1 0-4,-3 0-8,0 15-3,0 19-2,-1 10 13,1 7-3,1-2 3,2-4-1,0-7 0,0-7 1,6-3-1,3-6 0,3-4-2,2-1 3,2-1 0,-1-2 0,3-3-10,-2-6-6,2-5-46,4 0-5,-2-1-67,7-14-101</inkml:trace>
  <inkml:trace contextRef="#ctx0" brushRef="#br0" timeOffset="12302.1967">8110 9050 131,'0'0'100,"0"0"-73,0 0 33,0 0-6,0 0-30,0 0 2,25-15 12,-9 12 1,0 0-14,3-1-7,3 1-1,4-2-13,4-1-2,1-2 1,3 1-2,-1 0 3,-6 0-4,-2 4-17,-7 0-34,-1 2-37,-9 1-37,-5 0-122</inkml:trace>
  <inkml:trace contextRef="#ctx0" brushRef="#br0" timeOffset="13177.9983">6977 9105 26,'0'0'129,"0"0"-92,0 0-13,0 0 20,0 0-21,0 0-2,30-24-13,-9 21 14,3 0 2,7 2 15,2-1-12,6-1-16,7 2 1,2-4 2,3 1-8,-2-1-3,-9 2-3,-7 0 0,-3 3-7,-11 0-58,-4 0-38,-6 0-105</inkml:trace>
  <inkml:trace contextRef="#ctx0" brushRef="#br0" timeOffset="19453.9974">9791 8792 75,'0'0'42,"0"0"20,0 0 9,0 0-21,0 0-14,0 0-6,0 0-30,0 3-4,0 14 4,0 4 25,0 5 3,0 3 4,0 2-10,0 0-2,0 1-6,0-2-3,0-3 3,3-1-13,2-2 8,1-3-7,-1-3-2,0 2 2,-2-4 0,0 0-2,0-1-5,-3-2-48,6-7-30,-1-5-33,-1-1-99</inkml:trace>
  <inkml:trace contextRef="#ctx0" brushRef="#br0" timeOffset="20151.9997">9736 8758 75,'0'0'69,"0"0"-38,0 0 18,0 0 26,0 0-22,27-79-29,-15 68 8,7 1-13,2 4 1,0 3 2,4 3-13,1 0-7,-1 0-2,0 12 1,-2 2-1,-2 2 0,-5 1 0,-7 3 0,-6 2-6,-3 4 4,0 1 2,-18-2-5,-1-1-14,-2-4-24,-1-4 14,2-2 1,2-7 9,6 0-11,-1-6 5,8-1 25,-1 0 1,5 0 3,-1-3 1,2-3 6,0 0 11,0 2-3,0-1-7,5 4 10,4 1-17,10 0 4,3 4 6,4 13 2,1 6 12,0 3-19,-2-2 20,-4 2-20,-3-3 12,1-5 4,-4 0-19,0-5-2,-4 1 0,-3-2-4,-2 0 0,-1-1 2,-1-1-3,1-2-6,-2-4-76,0-1-32,4-3-30,-5 0-76</inkml:trace>
  <inkml:trace contextRef="#ctx0" brushRef="#br0" timeOffset="21266.0027">10307 9083 35,'0'0'43,"0"0"27,0 0 6,0 0-12,0 0-7,0 0-17,0-14-28,0 10 12,6-1-17,2 2 2,-2 0-5,7 2-4,-1 1-1,1 0 0,1 0-1,2 0 1,-2 0 1,-2 0-1,0 7-5,-3 2 3,-2 0 1,-2 2 2,-5-1 2,0 1-1,0 1 2,0 0-1,-9 0 6,-3 0-6,-3-3 4,3-2-5,1-2 3,1-2-1,4-3 2,3 0-1,3 0 5,0 0 2,0 0 16,0 0 1,0 0-22,0 0 1,0 0-5,3 0-2,8 0-9,2 3 2,-1 14 3,3 7 1,-5 1 3,-2 4 3,-4 1 0,-2-6 1,-2 2-4,0-4 10,-3-1-6,-6 0 0,1 0-1,-2-4-3,7-5 0,-2-4 0,2-7 9,2-1 4,-1 0 31,-2 0 14,-4-14-49,1-2-5,4-3-4,2-4 0,1 0 0,0 1-4,10 1 2,3 0 0,1 1-13,7 4-19,-1 0-19,4 3-24,-1 4-32,2-3-69</inkml:trace>
  <inkml:trace contextRef="#ctx0" brushRef="#br0" timeOffset="21984.5384">10735 8658 241,'0'0'70,"0"0"-21,0 0 39,0 0-35,0 0-40,0 0-11,-38 54 0,21-12 1,0 10 20,0 2-2,2 0 0,5-3 0,4-2-14,4-7-1,2-5-2,0-2-3,14-4 1,3-2-4,0-5 1,2-1 0,1-1 1,5 1 2,2-5-2,0-5 0,-2-6-19,0-4-33,-3-3-74,-5 0-90</inkml:trace>
  <inkml:trace contextRef="#ctx0" brushRef="#br0" timeOffset="22567.7227">11025 8836 150,'0'0'48,"0"0"-47,0 0-1,0 0 29,0 0 49,-3 84-25,-3-47 3,-3-1-3,2 1-7,1-2 1,0-4-26,1 0-6,2-3-3,-1-1-10,1-1 0,3-4 1,0 1-3,0-5 1,0 0 0,0-4 1,-3-4-1,0-1-1,0-2-15,1-4-60,2-3-77,0 0-36</inkml:trace>
  <inkml:trace contextRef="#ctx0" brushRef="#br0" timeOffset="23255.5331">10970 8869 88,'0'0'71,"0"0"-8,0 0-22,0 0 23,3-86-1,6 70-21,1 0 5,2 3-8,1 1-16,0 1-3,0 5-4,-1 2-10,0 3-6,6 1 0,-2 0-4,2 0 0,0 11 4,-5 4 0,-2 1-2,-2 3 2,-8 1 0,-1 2-1,-4 4-9,-17 0-1,-4-1-16,-1-1-9,1-5-6,7-3 10,3-7 7,6-4 18,3-3 7,6-2 0,0 0 2,0 0 1,0 0-3,0 0-5,8 0 1,5 0 0,0 0 0,1 2 2,7 7 2,-1 3 2,0-1 6,1 0 4,-2 0 5,-5-2 6,-3 0 3,-3-2-10,0 4-3,-4-1-6,-1 4-1,-3 3-1,0-2 1,0 3 0,-9-3 3,-7 0-2,-2 0-3,-5-3-1,1-3-3,1 0-25,-1-6-34,-1-1-27,4-2-37,-2 0-77</inkml:trace>
  <inkml:trace contextRef="#ctx0" brushRef="#br0" timeOffset="23842.0009">11319 8675 188,'0'0'63,"0"0"-27,0 0 51,0 0-12,0 0-43,0 0-32,-3 12-15,10 15 15,5 10 23,-1 4 2,4 3 6,-5-2 0,2-1-13,-3-3-10,2-2-2,-1-7-5,-4-3 4,-2-2-4,-4 0 0,0 0 3,-6 2 0,-16 2 1,-3-4-5,-4 4-26,1-6-50,1-5-74,3-7-134</inkml:trace>
  <inkml:trace contextRef="#ctx0" brushRef="#br0" timeOffset="24641.3488">11629 9057 128,'0'0'128,"0"0"-85,0 0 41,0 0-12,0 0-33,0 0 8,12-12-15,-4 9-9,2 1-3,2 1-12,0 0-5,6-1-1,3 1-2,3-2 2,6 1-1,1-1-1,-3 1-2,-4 2-36,-3 0-68,-8 0-79</inkml:trace>
  <inkml:trace contextRef="#ctx0" brushRef="#br0" timeOffset="24925.7716">11646 9195 42,'0'0'25,"0"0"-24,0 0 98,0 0-11,0 0-7,0 0-20,67-2-11,-40-3-17,-5 2-15,-1 2-13,-5 1-3,-2 0-2,-4 0-20,-2 0-112,-1 6-83</inkml:trace>
  <inkml:trace contextRef="#ctx0" brushRef="#br0" timeOffset="31598.0027">12884 8663 5,'0'0'76,"0"0"-46,0 0 32,0 0 10,0 0-40,0 0-23,0 0-6,-30 0 16,20 0-6,-2 0-8,-2 0 0,4 5-4,-1-3 1,0 3 3,0-2-2,3 2 2,-3-2-2,-1-2-1,0 0-1,3 1 3,0-2-3,1 0 4,0 0 1,2 0 1,-2 0-5,3 0-1,1 0 1,-2 0 2,3 0 11,2 0 5,-1 0 2,2 0-3,0 0-4,0 0-2,0 0-1,0 0-4,0 0-1,0 0 3,0 0-1,0 0-5,0 0-1,0 0-3,0 0-1,0 3-4,0 3-5,0 2 10,0 5 0,0 2 0,0 4 0,0 3 1,0 2 1,0 1-2,0 2 2,3 2-1,0-1 6,3 4-5,-2 0 2,-1-1 4,2 0-5,-3 2 1,1 0-3,-2 1 11,1 5 1,1 5-7,-2 5-4,1 2 0,-2 0 2,0-3 14,0-2-9,0 3-8,0-4 6,-6-2-5,1 3 5,2-4 5,-2 0-10,2-3-1,0 0 7,-2-2-2,0-1 1,1 0-2,-2-4 4,3 2-2,-2-2-2,1-1-3,-2-1 4,0-2-1,1 0-2,2-3-1,0 1-2,0-2 0,0 0 5,0 2-4,-2-1 1,0 0-1,1-4 5,-1-2-5,2 2 3,-2 0-3,0 2 1,0-2-2,2-2-1,2-4 1,-1-1 1,-1 0-1,2-2 1,-2 4-1,-3 7 4,-3 2-4,4 1 0,1-5 0,1-7 0,1-4 0,1-1 0,-1-1 1,-1-1 0,2 4-1,-2 1 0,0 0 0,0-1 0,2-4 0,-1-3-1,2-2 1,0-1 1,0-1-1,0 0 0,0 0 0,0 0-1,0 0 0,0 0-2,3 0 3,12 0 3,0 0-2,7 0 3,-1-4-4,1-4 4,1-1-4,1 2-1,-1-2-20,1 1-11,-4 2-39,1-1-29,-8-1-87,0-1-53</inkml:trace>
  <inkml:trace contextRef="#ctx0" brushRef="#br0" timeOffset="34333.9955">13338 8954 143,'0'0'73,"0"0"-38,0 0 45,0 0-69,0 0-11,0 0-5,4-2 5,2 2 18,4 0 3,1 5-14,4-1 4,0-1-2,2 0 7,3-2-3,1-1-5,4 0 1,0 0 1,0 0-3,0-7 1,-3-2-6,-3 1 1,-2 1 1,-6-3-1,0 3 0,-5 0 2,-3-1 0,-3-1 8,0 1 17,0 1-4,0-2-15,-10 1-4,-3 0-7,-4 1 1,-1 3-1,2 1 0,-4 0-4,0 3 4,1 0 0,-3 0-4,-2 3 2,2 12 4,-4 5-5,1 4 2,3 2 1,4 4-1,5-1 0,5 2-4,3-1 3,5 0 2,0-5 0,0 1-3,13-5 2,3-3 1,2-1 0,9-7 5,1-6 4,5-2 1,4-2 3,2 0-6,0-9-5,-3-3 0,-5 3-2,-6 0-16,-4 1-53,-7 3-24,-4 0-50,-1-1-95</inkml:trace>
  <inkml:trace contextRef="#ctx0" brushRef="#br0" timeOffset="35218.0023">13718 8699 84,'0'0'147,"0"0"-142,0 0 1,0 0 34,0 0-18,0 0 18,39 0 6,-24 0 5,2 0-11,0 0-21,2 0-14,-2 0-3,1 0-1,-2 0-1,-2 0-42,-4 0-71,-3 0-61</inkml:trace>
  <inkml:trace contextRef="#ctx0" brushRef="#br0" timeOffset="35875.0012">14087 8708 235,'0'0'47,"0"0"-30,0 0 15,0 0-7,0 0-5,0 0-12,17 0 16,-8 0 17,3 0-21,-3-6-13,0 1 2,0-1-6,0 1 2,0-3-4,-3 0 1,1 3 0,-4-2 0,0 1 1,-3 3 3,0 1-2,0 0 1,0 2-1,0 0 8,0 0 3,0 0-15,0 0-13,0 12 8,0 6 3,0 1 2,0 1 0,0-2 0,0-1 0,0-4 0,0-1-1,6-3 1,2-1 0,0-2 0,0-1-2,3-4-46,2-1-53,-1 0-34</inkml:trace>
  <inkml:trace contextRef="#ctx0" brushRef="#br0" timeOffset="36102">14247 8531 286,'0'0'91,"0"0"-55,0 0-2,0 0-34,0 0-7,0 0-5,-26-2-63,23 2-61,0 6-81</inkml:trace>
  <inkml:trace contextRef="#ctx0" brushRef="#br0" timeOffset="36865.0002">14536 8494 143,'0'0'39,"0"0"-32,0 0 28,0 0-29,0 0 2,0 0-8,-14 51 44,7-21 12,-1 5 1,1 4-25,-2 2 15,-2-2-18,4-1 9,2-5-11,-1-5-12,1-2-3,2-3-10,0-2 1,0 0 1,-2-3 0,0-1-3,1-3 0,-1-2-1,5-3-4,0-2-40,0-5-58,0-2-46,2 0-26</inkml:trace>
  <inkml:trace contextRef="#ctx0" brushRef="#br0" timeOffset="37613.0043">14458 8535 55,'0'0'7,"0"0"26,0 0 29,0 0 7,0 0-7,30-86-24,-17 74-4,-2 1-9,2 5-1,-2 4-1,1 2-15,1 0-8,-1 2-1,3 12-1,-2 1 2,2 1 3,-4 1-2,-5 1 1,-3-1-2,-3 1-2,0 0 2,-2 2 6,-13-2 0,-1 0-1,-1-3-5,1-2-9,4-3-11,2-5 10,5-3-6,5-2 15,0 0 1,0 0 1,0 0-1,0 0-11,0-2 6,6-3 3,7 3 1,2 0 0,6 2 1,0 0 0,3 0 4,1 0 15,-1 6-6,0 3-6,-6-1 0,0 1 3,-6-1 2,-2 0-11,-4 0 1,-3 0-2,-3-1 1,0 1 6,0-1 15,-12 2 1,-7-1 5,-3-1-15,0 1-6,-1-2-7,-1-3 0,2-1-45,2 0-84,1-2-42</inkml:trace>
  <inkml:trace contextRef="#ctx0" brushRef="#br0" timeOffset="38255.9078">15034 8517 163,'0'0'84,"0"0"-43,0 0 28,0 0 21,0 0-12,0 0-36,0-11-32,0 19-10,-8 16-4,-5 11 4,-3 8 1,-5 2 1,0 2 2,-2-4 1,1-2-4,4-5 3,2-1-2,2-3-2,2-4 0,3-2 0,0-2 1,1-1 1,0-2-4,0 0-1,2-3-4,-1 0-52,4-1 3,2-3-93,1-6-76</inkml:trace>
  <inkml:trace contextRef="#ctx0" brushRef="#br0" timeOffset="38904.4678">15040 8830 239,'0'0'89,"0"0"-52,0 0 28,0 0 46,0 0-58,0 0-24,7-41 6,-4 38-26,0 2 3,2 1-12,-1 0-9,4 0 6,0 13 0,0 4 2,-2 2 1,-1 4 0,-5 0 0,0 2 0,0 1-4,-11 0 2,-4-4-4,-1-1-3,-1-4 1,7-4-1,1-4 4,3-3 1,3-1 3,2-4 0,1 1-3,0-2-3,0 0 0,0 0-2,4 0 1,11 0 8,3 0 6,-2 0 11,3 0-17,-2 0 8,1 0-3,-3 0 0,0 0-5,-3 0-9,-3 0-46,-1 0-73,-1 0-75</inkml:trace>
  <inkml:trace contextRef="#ctx0" brushRef="#br0" timeOffset="41549.9948">16753 8726 118,'0'0'81,"0"0"-36,0 0 35,0 0-3,0 0-32,0 0-28,-38-18-1,23 18-9,2 0 8,-3 6-9,-1 9-5,-2 6-1,2 3 6,-1 5 6,5 4-9,1 0 0,5 2 3,2-1-6,5-5 1,0-2-5,0-6 4,8-4-6,8-4 6,2-4 2,4-3 5,5-3 8,1-3 2,4 0-1,2-4-8,0-12-1,1 0 3,-4-2 1,-7-3 6,-7 0 4,-4-3 6,-9 0-6,-4-3-8,0 1-7,-1-1-2,-20 0-4,-4 1-2,-1 5-18,-2 3-18,-1 4-25,4 10-45,-2 4-62,2 0-124</inkml:trace>
  <inkml:trace contextRef="#ctx0" brushRef="#br0" timeOffset="42503.0055">14492 10100 195,'0'0'60,"0"0"-11,0 0 3,0 0-12,0 0-13,0 0-24,-54-18 0,41 18-5,0 8 4,1 6-4,-3 8 1,4 4 1,3 2-2,2 5 0,3 2 2,3 1-1,0 0 1,0-3 0,1-4-2,14-5-2,1-6 4,5-4-1,1-7-3,1-4 4,2-3 20,2 0 4,0-10 9,-3-8-5,-3 0-5,-3-4-9,-6 1 2,-4-3 17,-5 1-7,-3-2-10,0 1-4,-3-2-10,-14 2 0,-9 0 2,-3 5-4,-6 2-5,-1 6 3,2 5-8,4 4-22,2 2-44,4 0-87,7 0-25</inkml:trace>
  <inkml:trace contextRef="#ctx0" brushRef="#br0" timeOffset="43658.9039">16329 10108 157,'0'0'117,"0"0"-117,0 0-6,0 0 6,0 0 3,0 0 30,39 13 5,-23-10 15,3-1-3,1-2-8,-1 0-8,-1 0-10,2 0-6,-3 0 0,-2 0-3,2-5-4,-5 1-4,-2-4-4,-1 3 2,-3 0 2,-1 0 6,-2-1 9,-2-1 0,-1-2-5,0-2-4,0-1-5,0 0-3,-6 0-5,-6 3 0,-1 1-2,-2 4 1,-5 1 0,-3 3-3,-4 0-3,0 3 5,-3 9 2,1 6 0,3 2-2,3 2 1,7 5 0,3 2 0,3 2-3,3 1 1,1-2 0,6 0 3,0-4-1,0-3-2,13-2 0,6-3 3,3-2 2,5-4-2,1-4 1,5-7-1,1-1 3,2 0 2,2-6-3,-3-7-2,-5-1-36,-6 2-63,-6 2-87,-8 0-120</inkml:trace>
  <inkml:trace contextRef="#ctx0" brushRef="#br0" timeOffset="46052.6046">16820 9889 262,'0'0'32,"0"0"-32,0 0 0,0 0 2,0 0 1,0 0 9,0 0-5,0 7 2,0-7 7,7 0 1,8-4 26,3-7-14,3-4-22,0-2-6,-3 0 0,-3 1 0,-5 1 2,-4 3-3,0 3 5,-5 2 0,-1 5-4,0 2 5,0 0-6,0 0-8,0 1-13,0 14 20,-7 6 1,1 3 0,3 0 1,2 1-1,1-4 0,0-3-3,0-3 1,3-3 2,8-3-1,1-5 1,8-2 0,-1-2 0,5 0-5,1-2-65,-2-11-112</inkml:trace>
  <inkml:trace contextRef="#ctx0" brushRef="#br0" timeOffset="46278.9995">16935 9655 327,'0'0'74,"0"0"-39,0 0-24,0 0-11,0 0-15,0 0-73,-33 28-75</inkml:trace>
  <inkml:trace contextRef="#ctx0" brushRef="#br0" timeOffset="46779.001">17394 9491 147,'0'0'208,"0"0"-149,0 0-15,0 0 5,0 0-49,0 0-8,0 14 5,0 16 3,0 6 12,-3 4 1,1 5 17,-3 2-21,2-3-1,0-1-2,-3-4 7,3-4-4,0-5-3,3-4-2,0-4-3,0-1-1,0-1 1,0-5-1,0-3 1,0-3-1,0-3-9,0-3-44,0-3-40,0 0-31,4 0-13,2-10-34</inkml:trace>
  <inkml:trace contextRef="#ctx0" brushRef="#br0" timeOffset="47408.001">17396 9492 51,'0'0'35,"0"0"17,0 0 21,0 0-4,0 0-16,0 0-8,40-78 12,-28 73-25,1 4-23,1 1-2,2 0-7,-1 0-1,0 14 1,-3 2-4,-3 4 1,-5 1 2,-4 1 0,0-1-3,0 0-3,-11-3 5,-3-1-5,-1-2 7,0-1 0,0-4-11,3-2 4,5-5 4,4-3-7,1 0 7,2 0 3,0 0-17,0-2 2,0-6 4,5 4 10,5 1 1,3 3-3,0 0 0,0 0 0,0 3-1,1 9 4,-1 1 1,1 1 0,-5 2 0,1-5 4,-5 3-4,-2-2 0,-3 0-1,0 2 3,-2-1 17,-9-1-11,-3-1 7,-1-1-14,-2 1 4,1-2 8,-3-2-14,-2-2 0,0-1-15,0-1-57,0-1-75</inkml:trace>
  <inkml:trace contextRef="#ctx0" brushRef="#br0" timeOffset="47994.0001">17853 9453 185,'0'0'124,"0"0"-90,0 0 11,0 0 9,0 0-54,0 0-5,0 38 5,-8-4 16,-1 8 5,-5 5 18,-2 1-11,-2 3-1,-3-4-13,0 0-4,2-5-3,-2-4-7,2-2 3,0-3-2,-1-3 0,1-1-1,3-2-4,2-5 1,3 2-7,0 3-14,0 2-3,3-2 26,2-6-126,3-6 82,3-10-156</inkml:trace>
  <inkml:trace contextRef="#ctx0" brushRef="#br0" timeOffset="48662.0009">17873 9845 244,'0'0'95,"0"0"-44,0 0 42,0 0-17,0 0-32,0 0-5,19-31-26,-14 30-4,-2-1-4,2 2-5,0 0-5,3 0 1,1 13 3,0 3 1,-2 7-1,-4 2 1,-3 2 1,0 0-1,0 0-3,-5-1-10,-8-2-1,-2-3-2,-1-3-7,1-3-6,2-3 12,2-4 15,3-4 2,3-1 2,2-1-1,1-2 1,1 0 2,1 0-2,0 0-1,0 0 10,0 0-1,0 0-10,1 0 4,14 0 3,2-3-3,5-3 0,0-2-4,2 1-4,-3 1-39,0-1-43,-3 3-37,-3 0-97</inkml:trace>
  <inkml:trace contextRef="#ctx0" brushRef="#br0" timeOffset="50648.9989">17821 9956 26,'0'0'36,"0"0"0,0 0-29,0 0 48,0 0-12,0 0 22,-14-17-7,13 17-18,-1 0-5,1 0 4,1 0-19,0-1-12,0 1-3,0 0-3,0 0 1,0-2 1,0 2 0,0-1 1,0-1 3,0-1-6,0 0-2,0 0 0,0 0-2,0 0 2,1 0 0,4 0-1,1 0-2,3 0 1,-2-1 2,2-1 0,1 0 0,-2 2 0,0 2 0,-1 0-2,-1-1-2,0 2 4,1 0-1,-1 0 1,2 0 0,-1 0-1,-2 0-1,-2 0 0,0 0 0,0 0-2,-2 4 3,1 4-1,-1 0 2,1-1 0,-2 1 0,0-1 0,0 1-2,0-1 2,0 2 0,0 0 2,-2 2-2,-4-2 0,0 1 1,0 2-1,-2-1 0,1-1 0,1 1-1,-1-2-1,1 0 2,-3 0 0,5-3-1,-1 2 1,-1-2 0,1 0-1,-2 0-1,1 1-5,-1 1-3,2-2 2,1-2-1,1-1 6,0 0 2,2-1-1,1-2-1,0 1 0,0-1-1,0 0-6,0 0-2,0 0 6,0 0 6,5 0 1,4 0 7,0 0 4,4 0 0,1 0 6,2 0-4,4 0 2,4-1-5,3-8 15,4 0-5,0 0 0,-2 0-15,-6 2 1,-6 3-5,-2 0-2,-6 2-2,0 2 2,-3-1 0,4 1-2,-4 0 2,2 0 1,-2 0-1,-3 0 0,1 0 0,-4 0-5,1 0-6,-1 0-18,0 0-8,0 0-5,0 0-24,0 0-40,-3 0-73</inkml:trace>
  <inkml:trace contextRef="#ctx0" brushRef="#br0" timeOffset="53656.9989">18176 8663 18,'0'0'48,"0"0"20,0 0 10,0 0-13,0 0-3,0 0-7,0-5-7,0 5-8,0 0-9,0 0-20,0 0-9,0 0-2,0 0-2,1 0-3,14 0 5,3-1 1,5-1-1,2 2 1,0-3 0,3 3-1,0-3 0,3 1 0,4-2 2,-3 1-1,-5 1-1,-8 1 0,-6 0-1,-2 1-2,-5 0 1,0 0 2,-1 0-4,0 0 3,0 0 0,-2 0-1,-2 0 0,1 1 2,-2 4-1,0 1 0,0 0-1,0 3 0,0 1 2,0 4 0,-3 3 6,-5 1-6,-2 1 4,3 2-4,1 3 0,-2 0 0,1 4 3,1 0-3,0 2 2,1 3-2,1 2 1,-1-2-1,1 2 3,3-2-1,1 0 5,-2 3-4,1 2 3,1-1-2,0 4 5,-2-1-7,2-2 2,0-2-1,0-4 2,0 4-4,-2-2-1,1 3 1,-1-4 0,2-5 1,0 1-1,-1 3-1,-1 3 2,1 3 0,-1-2 30,1-1-28,1-3-2,0 2 0,0-2 2,0 0 3,0-4-6,0-2 2,0 2 0,0 2-1,0-1 2,0 0-3,0-2 13,0 1-8,0 0-1,0-2-1,0-3-2,0-5 2,0-3-2,0-1 0,0-1-1,0-2 1,0-1-1,0-1 0,0-3 1,0-1-1,0 0-1,0-2 1,0-2-1,0 0 2,0 1-1,0-1-1,0 1 0,0-1 0,0 1-1,0 0 1,0 2 0,0 3 0,0 3 1,0 1 0,0 6-1,0 3 0,0 2 0,0 4 5,0-3-5,0-4 0,0-4 0,0-3 0,0-6 1,0-1 0,0-1-1,0-1 0,0-1 1,0 2-1,0-2 1,0-1 2,0-1-3,0 0 1,0 0 1,0 0 1,0 0 2,0 0 0,0 0 6,0 0 4,0 0 1,0 0 1,0 0-3,0 0-1,0 0-3,0 0-3,0 0-3,0 0 1,0 0-2,0 0-2,-2 0-1,-4 0-1,-1 0-1,-2 0 1,2 0-2,-1 0 2,-1 0-1,2 0 2,-4 0 0,0 0-2,-2 0 2,-3 0-2,-3 0-3,-5 3-8,-6 5-10,-1-1-2,-2 2-3,1-3 0,3 2-2,-1-2-7,4-2-60,4 1-105,3-2-106</inkml:trace>
  <inkml:trace contextRef="#ctx0" brushRef="#br0" timeOffset="59333.9996">18886 9600 35,'0'0'60,"0"0"37,0 0-39,0 0-19,0 0 15,0 0-18,0 0-19,-3-2-16,3 2-1,0 0-2,0 0 1,0 0 1,0 0 1,0 0 1,0 0-1,0 0 2,0 0 2,0 1-4,0 0 0,0 1 0,0-2 3,0 1-3,0-1 1,0 0 2,0 0 0,0 0-1,0 0 2,0 0 0,0 0-5,-1 0-1,-1 0-25,1 0 7,-2 0-7,1 0-20,-1 0-4,0 0 42,1 0-6,1 5 10,-2 1 2,3 0-1,0 0-4,0-3 1,0 2 0,0-2 3,3-2 3,1 0 1,3-1 11,0 0 6,-1 0 2,4 0-6,-2-5-3,-1-1-2,1-4-5,-2 3 4,-3-1-3,-2 0-3,-1 0 4,0 0-2,0 1 0,0 2-4,0 1 0,0-1-2,-3 4 1,-2 0-7,0 1-21,2 0 15,0-2 4,3 2 10,0 0 0,0-1 3,0 1-3,0 0-5,0 0-3,0 0 0,0 0 4,0 0 4,0 0 2,3 7 6,2 5 2,-2 1 5,1 4 15,-1 1-9,-3 1-4,0 4-6,0 2 4,-5 0-5,-10 0-7,-1 1 7,-5 1-9,-3-1 4,1 0-5,-3-5-117,3-3-119</inkml:trace>
  <inkml:trace contextRef="#ctx0" brushRef="#br0" timeOffset="61906.9978">10312 12551 107,'0'0'84,"0"0"-7,0 0 10,0 0-22,0 0-9,0 0 3,0-9-15,0 9-14,0 0-30,0 0-1,0 7-18,0 17 16,0 9 3,0 5 4,0 4-4,0-1 12,1 1 2,-1 0-7,0-1 11,0 0-9,0-2-1,0-2-4,0-2-1,0-4 1,0-3-3,0-6 0,0-4 0,0-4 0,0-2-1,0-5 0,0-4-31,0-1-32,0-2-49,0 0-16,0 0-7</inkml:trace>
  <inkml:trace contextRef="#ctx0" brushRef="#br0" timeOffset="62708.4656">10296 12551 97,'0'0'63,"0"0"-7,0 0 3,0 0 8,17-81-37,-8 65 5,3 3 11,0 0-23,2 0 1,-1 4 1,5 1-6,-2 6-11,1 2-7,8 0-1,1 0-1,5 4-2,0 8 3,-1 4 0,-3-2 0,-6 3-1,-8 1 1,-7 3-7,-6 5 0,-4 2 7,-23 5-2,-4-1-37,-5-3-45,1-7 67,4-5-28,9-3 24,5-7-3,4-3 14,4-2-13,1-2 12,2 0 11,2 0 3,3-4 10,1-1 7,0-1 7,0 1 10,0 1-11,0 2 9,5 1-32,6 1-1,4 0 8,9 0 8,1 10 5,3 3-15,1 7 10,-1 1 6,-3 2-5,-2 4 0,-2-2 15,-4 3-15,-3-1-12,-2-5-1,0 1-5,-2 1-2,-2 0 2,1-3-1,-3-1 9,-2-5-5,-1-3-3,0-2-1,-1-1-2,1-1-65,-2-5-69,-1-3-35,0 0-81</inkml:trace>
  <inkml:trace contextRef="#ctx0" brushRef="#br0" timeOffset="65271.9915">11001 12968 116,'0'0'85,"0"0"-10,0 0 13,0 0-16,0 0-20,0 0-8,0 0-15,0-7-15,0 7-14,0 0-6,0 7-4,0 8 10,0 3-3,0 1-1,0-1 3,2 0-1,2-3-2,5 1 4,0-4-1,2-2-3,2-1 3,-1 0 1,3-3 0,-2-3 1,3-1 1,0-2 4,0 0-2,-1 0-1,0-5 3,-2-5-2,-4-4 1,1 0-1,-5 1 1,1 0-1,-1-3 6,-2 3 0,-2 4-6,1 1-1,-1 7 7,-1 1 6,0 0-11,0 0-5,0 9-16,0 15 5,0 9 11,0 6 0,0 2 1,0-2 1,-3 0-2,-4-1 1,-3-1 2,-1 0-2,-4-4 1,-3-2-1,4-5 3,0-5-4,3-8 1,3-6 3,4-3-4,2-4-13,1 0 13,1-4 2,0-16-2,0-3-3,7-4-1,10-1 3,4-3-4,3 1 5,1 0-2,2 0-11,0 3-31,3 0-53,-2 3-58,-3 1-115</inkml:trace>
  <inkml:trace contextRef="#ctx0" brushRef="#br0" timeOffset="65855.9917">11389 12423 174,'0'0'83,"0"0"-16,0 0-6,0 0-6,0 0-50,0 0 5,-33 107 22,29-56 17,-2 0-30,6 2 1,0-2-3,0 0-8,4 3 1,7 0-7,2-2-2,2-7 0,2-8-1,2-2 0,2-8 2,0-3 0,-2-3-2,2-6 0,-2-2-16,4-8-25,0-5-40,3 0-75,-4-5-131</inkml:trace>
  <inkml:trace contextRef="#ctx0" brushRef="#br0" timeOffset="67055.9914">11561 12572 25,'0'0'24,"0"0"21,0 0 36,0 0-14,0 0-10,0 0 1,-9-19-11,9 19 10,0 0-16,0 0-14,0 0-12,0-1-6,-2 1-2,2 0-5,0 0-1,0 0 2,0 0-3,0 0 0,0 0 0,0 0 0,0 0 0,0 0 2,0 0 6,0-1 12,0 1-1,0 0-7,0 0-8,0 0-1,0 0-2,0 0 0,0 0 1,0 0-2,0 0 1,0 0 1,0 0-1,0 0 0,0 0 0,0 0-1,0 0 0,0 0 0,0 0 0,0 0 1,0 0-1,0 0 1,0-2-1,0-1-2,0 0-1,0-1 0,0-2-3,5 0 4,2 0-1,5-1 0,-1 0 3,0 1 0,0 1-1,1 1 1,3 1 0,-3 2-1,4 1-1,-1 0 0,6 0 0,3 5-3,1 12 4,4 6-1,-1 5 2,-3 8-1,-4 4 0,-6 0 1,-5 2 0,-2-2 1,-7-1 2,2 0 0,-3-3-2,0-1-1,0-6 2,0-6 2,0-2-2,-3-4 0,-3-4 2,2-4-3,0-4 1,2-3 1,2-2-1,-1 0 11,-1 0 1,-1-5-7,0-10-7,3-6 2,0-5-2,0-5 0,0-7 0,8-3-1,6-4 0,1 3-2,6-2 0,3 5 3,1 0 0,1 4-1,-1 4 0,-1 4-2,-2 4 3,-2 5-1,1 3 0,-4 4 1,2 1-1,0 1-9,3 0-13,-2 5-15,-3 1-40,-4 3-50,-9 0-63</inkml:trace>
  <inkml:trace contextRef="#ctx0" brushRef="#br0" timeOffset="67672.0146">12323 12340 304,'0'0'19,"0"0"-11,0 0 6,0 0 25,0 0-39,0 0-12,5 26 12,8 6 24,0 9 22,2 5-14,-1 3 14,0 1-13,-3-1 3,1-2-17,-2-3-5,-1-1-2,-3-2-7,-1 1-1,-5 1-2,0 1 1,0 2 2,-14-2-1,-8-2-4,-5-5 5,-6 1-5,-4-5-3,4-2-13,-1-7-37,2-4-59,3-6-42,0-8-141</inkml:trace>
  <inkml:trace contextRef="#ctx0" brushRef="#br0" timeOffset="68080.0004">12650 12710 289,'0'0'55,"0"0"-34,0 0 46,0 0-38,0 0-4,0 0-9,9 0 7,3-4 12,4-1-7,2 1-12,-2-1-11,4 3-3,-5 1 0,1 1-2,-2 0-2,-1 0-33,-3 0-63,-2 0-87</inkml:trace>
  <inkml:trace contextRef="#ctx0" brushRef="#br0" timeOffset="68293.9945">12679 12835 109,'0'0'108,"0"0"-106,0 0 24,0 0 12,0 0-22,0 0 11,-13 12-3,18-12 26,8 0 3,5 0-15,0 0-26,1-6-7,-2 0-5,-1 0-66,-2-1-62,-1-1-116</inkml:trace>
  <inkml:trace contextRef="#ctx0" brushRef="#br0" timeOffset="75423.9901">13773 12290 143,'0'0'125,"0"0"-105,0 0 9,0 0 38,0 0-14,0 0-18,0 0-4,0 4-12,0-4-9,-4 1 4,-4 0-13,-3 2-1,0 2 0,-6-1 0,0 3 0,-4-3-5,3 2 10,-2-1 0,1-2-3,6-2 2,-1-1-4,2 2 0,5-1 0,-1-1 0,2 0 3,-1 0-3,4 0 2,1 0 0,-1 0-2,2 0 0,-1 0 1,2 0 0,0 0-1,0 0 0,0 0 0,0 0-2,0 0 2,0 0 0,0 0 0,0 0 0,0 0-5,0 0 4,0 0-2,0 0 1,0 0-3,0 1 0,0 1 0,0 2 2,0 3 3,0 0 0,0 5 0,0 1 0,0 4 0,0 4 0,0 4 0,0 3 3,0 4-2,0 1 0,0 3 2,0 0 2,0 1-5,0 3 2,0 3 0,0 4-2,0 3 1,2 1 1,-1 0 2,2-2-3,0 0 4,-1 0-2,1 0 4,1 5 0,-1 0-2,0 2-5,0-4 2,2 0 0,1-4 1,1-1-3,2-2 2,0-2 5,0-4-2,0-1-1,-3-2-1,1-4 5,1 2-8,-2-1 6,1 1-4,-1-3 2,-1-4-4,-1-1 1,1 0-1,-1 0 1,0 6 0,1 0-1,-2 2 0,0 0 3,0-6-3,0-2 1,0 2-1,2 1 0,-1-2 0,0 0 0,-1-4 1,-1-1-1,-2-1 0,0 0 1,0 0 0,0 2 1,0 3-1,0-1-2,0 1 1,0-1 0,0-5 0,0 1 0,0 0 0,0 0 1,0 0-1,-5-3 4,2 2-4,-1 0 4,0 1-4,-1-2 1,1 1 0,-1-5-1,2-2 1,1-4 1,1-1-1,-1-5 0,2 0-1,0-3 1,0 0-1,0 0 0,0 2 1,0-1-1,0 0-1,0 1 1,0-2 0,0 0 0,0 0 0,0 0 0,8 0 2,7 0 5,4 0-4,4 0 8,-2 0-9,3-3 2,-2-5-2,2-1-2,-2 2 0,-1-4-36,0 2-72,-5-1-107</inkml:trace>
  <inkml:trace contextRef="#ctx0" brushRef="#br0" timeOffset="78367.9934">14782 12481 61,'0'0'50,"0"0"5,0 0 12,0 0-4,0 0-25,0 0 3,0 0 43,-54-39-68,42 36 2,3-1 5,-6-1-18,0 3 10,-1 0-13,-2 0 0,3 2 4,-1-1-3,-1 1-3,1 0 0,-1 0 2,1 0-2,-1 0 0,0 10-4,-1 3 3,-2 0 1,1 3 0,4 2 0,0 6-5,5 7 5,2 4 0,1 5 1,3 4 10,2 2-2,2 2-3,0 1 0,2-4-4,12-5 3,3-6 0,8-7-1,5-6 1,6-8 7,5-5-11,3-8 12,2 0-5,-1 0-6,-6-9 2,-6-3-4,-7 0-5,-5 1-52,-7 5-97,-7 0-53</inkml:trace>
  <inkml:trace contextRef="#ctx0" brushRef="#br0" timeOffset="79394.9243">15019 12706 43,'0'0'44,"0"0"-14,0 0 37,0 0-50,0 0 5,0 0-22,-66 32 13,53-9-5,4 4 15,1 4 3,3 0-6,3 1-7,2-5-1,0-4 8,6-5-10,7-5-1,3-2 3,1-6 14,2-3 12,1-2-9,4 0 1,-2-9-2,2-7-20,-3-4-1,-2-1-3,-5-1 2,-1-3-1,-7 1-1,-3-1 1,-3 1 4,0-1-8,0 6 3,-7 1 2,-8 4-6,3 3 0,-3 3 0,6 3 0,2 0-4,0 4-1,6 1 2,-1 0 1,2 0-7,0 0 8,0 5-5,0 1-2,0 0 3,0 1 3,6-1 1,5-1 1,1-2 2,0-2 2,-2 1-1,5-1 1,-1-1 4,2 0 1,1 0 2,0 0-5,2-6-3,-3-2 1,-1-3-3,-2 0 2,-1-2 0,-2-1 6,-4 0 5,0-3-5,-1 0-2,-2-1 0,0 0-5,-3 3 0,3 3-1,-1 6 1,-2 3 5,0 1 8,0 2-4,2 0-11,1 0-10,5 7-7,4 12 10,4 5 6,1 3 1,0-2 1,0 1 3,-1-1 4,-1-2 1,0 4-7,-3 1 5,-2 0-2,-4 1 1,-6-5-6,0 1 1,-3 1 1,-17 2 6,-3 1-3,-2-2-5,-4-4-1,2-7-7,1-3-41,-1-9-71,2-3-102</inkml:trace>
  <inkml:trace contextRef="#ctx0" brushRef="#br0" timeOffset="81845.9959">15848 12433 73,'0'0'59,"0"0"-16,0 0 30,0 0-3,0 0-13,0 0-5,0 0 0,30-61-5,-24 55-19,3-1-13,2 2-9,0 0-5,3 2 0,2 1-1,-1 2 0,3 0 0,-1 0-3,2 8-4,0 9 5,-1 5 2,-1 4 1,-2 4-1,-2 1 0,-4 1 1,-1 0 0,-5-5-1,-2-2 0,1-4 0,-2-3 1,0-4-1,0-3 0,0-2 4,-2-5-3,1-1 8,1-3-3,0 0 1,0 0 4,0 0 16,0-5 18,0-14-31,1-6-13,11-9 2,3-5-3,3-4 0,1-4 2,4 3-4,-4 2 2,-1 4 0,-3 8 3,-3 6-3,-2 9-1,-4 5 1,-1 4 0,-1 4-6,1 2-31,2 0-42,2 0-31,-3 9-53,-2 6-69</inkml:trace>
  <inkml:trace contextRef="#ctx0" brushRef="#br0" timeOffset="82385.9939">16594 12263 251,'0'0'56,"0"0"-56,0 0 8,0 0-5,0 0 24,-33 106 9,13-58 11,-2 3-15,-4 3 22,-1 0-19,2-3-8,-1-2-17,3-3-2,1-1-7,0 2 1,4-2 1,3-4-2,2-6 0,6-9-1,1 2 0,-1-4 0,3-2-3,-2-5 0,5-5 3,1-7-81,0-5-28,1 0 2,11 0-35,-1-8-15</inkml:trace>
  <inkml:trace contextRef="#ctx0" brushRef="#br0" timeOffset="82993.9859">16591 12710 326,'0'0'139,"0"0"-89,0 0 15,0 0 18,0 0-52,0 0-13,26-67-5,-19 61-5,2 1-8,2 5 0,2 0-4,-2 0 1,3 16 0,-3 4 3,-5 6-1,-5 5 2,-1 4-1,0 1 3,-9 0-3,-1-3 1,-2-3-1,2-3 0,2-2-1,-1-1 1,2-5 0,1 0-5,1-6 2,4-7 3,1-2-1,0-1-1,0-1 2,0-2-4,0 3 1,0-3-2,13 0 5,6 0 0,4 0 6,-2-2-5,3-5 1,-1-1 0,-4 2-2,-2 3 0,-1 0-12,-3 2-24,-3-2-29,2 1-75,-6-1-64</inkml:trace>
  <inkml:trace contextRef="#ctx0" brushRef="#br0" timeOffset="85055.9984">18485 12501 210,'0'0'146,"0"0"-92,0 0 37,0 0-25,0 0-29,0 0-9,-5-5-7,5 5-14,0-1-7,0 1-5,8 0-8,13 0 13,11 0 2,10-3-2,7 0 1,0-1 2,-5 0-1,-8 3-1,-11 1-1,-10 0 0,-5 0-15,-5 0-74,-4 1-93,-1 9-32</inkml:trace>
  <inkml:trace contextRef="#ctx0" brushRef="#br0" timeOffset="85797.6456">19231 12262 126,'0'0'84,"0"0"-44,0 0 23,0 0-5,0 0 3,-76-94-13,52 78 23,0-2-57,4 6 6,1 2-2,-2 7-18,0 3 0,-3 0-3,-1 8-1,5 7-2,3 3 2,8 0-5,4 3-5,5 5 0,0 4 3,2 3 4,13 4 5,6-1 0,4 0 2,1-2-2,2-1-1,0-1 3,-1-4 0,0-2 2,0 0 5,-1-4 0,-3 1-4,-1-4-3,-6-3 1,-3-3 3,-9-1-3,-4-3-1,0 1 0,-6 0 16,-12 0 3,-3-2 0,-6-2 2,1-2-9,-3-2-9,3-2-2,0 0-1,3 0-8,1-2-36,5-4-44,0-1-67,2-2-134</inkml:trace>
  <inkml:trace contextRef="#ctx0" brushRef="#br0" timeOffset="87537.989">19246 12633 55,'0'0'183,"0"0"-183,0 0 4,0 0 3,0 0 7,0 0 28,29 0 9,-8-1-11,0-6-4,5-1 2,-1-1-23,0 0-6,-2 0-2,-1-2-3,-3 1-3,-5 2 1,-2 0 2,-8 3 2,-1-1 0,-3 3 15,0-2-4,0 4 2,0-2-15,0 3-3,0-2 2,0 2-5,-6 0 2,-2 2-5,-2 11-2,3 4 5,-2 2-2,2 1 2,2 0 1,2-2-3,3-4 3,0 0 1,0-2-2,0-1 1,8-2 1,2-2 0,0-1-2,1-1 2,2-2 2,1-2 0,4-1-1,-3 0 1,4 0 1,-1-4-2,1-7 2,2-1 0,-1-1-1,0-2-1,1 1 0,-4 2 1,-2 1-1,-5 6 0,-1 0 1,-3 2-2,-3 1 4,0 2-3,1 0-1,1 0-6,1 0 3,3 3-2,-3 4 3,0 1 0,0 2 2,-3-2 2,0 2-1,0-3 0,-1 0-1,-2-2 0,2 0 2,-2-2 1,0-2-3,0 1 4,0-1-2,0-1 1,0 0-1,0 0 5,0 0 5,1 0 8,4-7 11,0-4-29,1 1-4,0 0 4,-2 3-1,2 3-1,-3-1 1,1 2-1,1 0-1,1 0-4,0 0 5,1 0-1,-1 2 0,0-1 1,-3 2-1,-3 0-6,2 0-2,-2 0-2,0 0 5,0 8 6,0 2 2,0 1-1,0-1 2,0 2-3,0-3 0,0 2 1,-3-2-1,0-2 0,0 2 2,-2-1-1,1-4 2,1 1-1,-1-2-1,2-2 0,2-1 1,0 0-1,0 0 0,0 0 1,0 0-1,0 0 1,0 0 0,0 0 3,0 0-1,0 0 0,0 0 5,0 0 13,0 0-4,0-7-12,0-8-6,0-2-2,6-2 1,3-1 0,3 2-1,-1 0 1,0 3 0,-2 3 1,0 2 0,-3 2-1,-2 3 1,1 2 0,1 2-3,0 1-2,3 0 1,1 0-1,2 1-2,2 11 2,-4 3 0,2-1 4,-3 1 0,0 0 1,0 0-1,3 1 1,-2 0 1,3-1-1,0-5 1,0-3 0,3-3 3,4-3-4,-2-1-8,1 0-40,-4 0-67,-5 0-107</inkml:trace>
  <inkml:trace contextRef="#ctx0" brushRef="#br0" timeOffset="87939.9932">19577 12412 423,'0'0'69,"0"0"-45,0 0 9,0 0-10,0 0-18,0 0-5,-3-7 0,3 7-68,0 0-126,0 0-121</inkml:trace>
  <inkml:trace contextRef="#ctx0" brushRef="#br0" timeOffset="89111.9887">20317 12286 78,'0'0'94,"0"0"-54,0 0 2,0 0 18,0 0-6,0 0-9,0-53-9,0 45 7,3 0 0,4-2-12,-1 2-5,3 3-4,-3 0-7,0 2-10,3 3-5,6 0-2,0 0-1,6 2-3,1 13 3,-2 6 3,0 5-4,0 5 3,-5 4-1,-6 1 0,-5 0 2,-4 0-2,0-1 2,-3-2 0,-9-1 0,-1-4 4,-4 1-2,4-4 0,1-5-2,3-5 1,3-8-1,4-5 3,2-2-1,0 0 4,0 0 3,0 0 22,0-7 10,0-14-29,10-8-10,5-7-2,4-5 2,5-4-2,2-2 1,3 1-1,1 1-1,-2 6-1,-2 5 1,-4 10-13,-6 9 1,-7 6-5,-1 4-9,-2 4-15,4 1-39,-1 0-10,0 0-23,1 4-17,-4 6 0</inkml:trace>
  <inkml:trace contextRef="#ctx0" brushRef="#br0" timeOffset="89675.9941">21124 12160 235,'0'0'83,"0"0"-76,0 0 10,0 0 3,0 0-12,0 0 16,-83 106 23,51-60-12,-1 0 9,0 2-9,2 0-18,1-1-7,0-2-2,2-1-5,-2 1 0,-1 0-3,1 3 0,0 4 3,8-4-3,2-8-3,10-7 3,1-10-1,6-5-1,3-6-3,0-3-35,0-3-68,0-6 12,13 0-17,9-11-80</inkml:trace>
  <inkml:trace contextRef="#ctx0" brushRef="#br0" timeOffset="90251.991">21055 12563 307,'0'0'91,"0"0"-11,0 0-12,0 0-35,0 0 3,0 0-16,73-85-5,-55 78 4,-4 1-2,-2 6-9,-2 0-8,-1 0-7,2 7 5,-1 10 2,-1 6-1,-3 2 2,-6 4 0,0 1-1,0-1 2,-11-3 0,-2 0 0,0-3-4,-3-2 4,2-3-2,2-1 1,-1-3-1,2 0 0,2 0 1,2-6-1,1 0-1,4-5 0,2-1-2,0-2 1,0 0-4,2 0-6,14 0 12,4 0 2,3 0 1,1-2-2,1-4 1,-3 0-2,-2 0-15,3 2-36,-5-1-57,-2-1-59,-4-1-163</inkml:trace>
  <inkml:trace contextRef="#ctx0" brushRef="#br0" timeOffset="93343.9644">15042 14032 277,'0'0'89,"0"0"-64,0 0 40,0 0 23,0 0-45,0 0-22,-8-67 8,-1 57-18,0 1 7,-6-1-3,-6-3-6,0 2-7,-6-3 5,2 3-5,1 2-2,3 2 1,-1 1-1,1 1-5,3 4 4,2 1-5,2 0 0,1 0-4,2 4-1,2 11 1,1 8 7,5 5-2,3 8 4,0 10-1,4 5-1,14 3 2,6-1-2,0-2 3,1-3 0,0-3 0,-1-1 0,0-5 0,-6-3-3,-2-4 2,-4-5 1,-4-4 0,-2-7 1,-5-3-1,-1 0 0,0-4-1,0-2 1,0 2-6,-10-3 6,-1 0 18,-6-1-6,-2-4-12,-3-1 11,-2 0-3,-1 0-4,1 0-4,-1-1-1,1-5 1,0 3-7,3 0-5,2 1-30,1 2-55,7-1-79,7-3-67</inkml:trace>
  <inkml:trace contextRef="#ctx0" brushRef="#br0" timeOffset="94467.9781">15149 14426 184,'0'0'32,"0"0"-29,0 0-5,0 0 4,0 0 3,0 0 4,0 14 2,3-13 1,4-1 19,3 0 8,3 0-5,0 0-15,2 0-7,0-7-6,3-4-3,-3-3 3,0 3-4,-3-3 0,-2 2 4,-4 2-3,-3 0 1,-3 4 0,0 2 2,0 3 1,0 1 27,0 0-19,0 0-8,0 0-7,-3 1-8,-3 14 3,0 3 1,2 5 1,2-1 1,2-1 2,0-1 0,0-2 0,0-1-1,0-4-2,5-3 1,2 0 1,0-4 0,1-1 1,-2 0 2,7-2 2,-1-1-4,3-2 1,0 0 0,3-2 4,0-11-1,1-4-1,-1 0-2,0-1 0,0 2 0,-3 3 2,1 0-2,-5 6-1,-4 2 2,-1 2-2,0 1 7,0 2-7,-1 0-1,1 0-1,1 0-2,2 8 1,-2 3 3,-1 1 1,0 3 0,-4 3 0,0 0 5,-1-3-5,-1-1 6,0-7-3,0-1-1,0-3 3,0-1 1,0-1-4,0-1 0,0 0 4,0 0 2,4-6 6,2-10-8,3-5-6,0-5-1,4 0 0,0 5-2,-2 3 2,-2 7 1,-1 4-1,-2 1 13,1 3 7,-1 3-20,3 0 0,0 0-5,6 0 0,-1 6 5,0 3 0,1 2 0,-1 1 0,-1-2 1,2 4-1,-1-1 2,-1-1-2,3 1-2,-2-9 1,1-1-1,0-3-26,0 0-68,-2 0-22,0 0-114</inkml:trace>
  <inkml:trace contextRef="#ctx0" brushRef="#br0" timeOffset="94831.9524">15346 14235 147,'0'0'270,"0"0"-180,0 0-14,0 0-20,0 0-26,0 0-22,-9-23-8,9 23 0,0 0-11,0 0-54,0 0-106,0 0-145</inkml:trace>
  <inkml:trace contextRef="#ctx0" brushRef="#br0" timeOffset="95856.8971">16133 14021 178,'0'0'92,"0"0"-42,0 0-11,0 0 5,0 0-10,0 0-2,33-66-3,-18 55-7,3 1-11,4 2 0,0 5-5,0 2 4,0 1-10,0 1-2,-2 19-1,1 10 1,-5 9 2,1 9-2,-7 4 4,-1-1-4,-8-5 2,-1-5 0,0-3 2,-1-8-1,-9-2 6,-2-2-6,-2-7 7,5-4 0,2-5-5,2-6 1,4-2 6,-1-2 5,2 0 39,0 0-1,0-16-30,0-6-20,0-8-2,0-6 3,12-8-3,6-4 0,0-2-1,4 1 0,2 3 1,-3 4 0,2 6-1,-3 6-1,0 3-2,-1 6-13,-3 6-14,1 4-3,-2 6-32,-3 3-56,-3 2-49,-3 0-59</inkml:trace>
  <inkml:trace contextRef="#ctx0" brushRef="#br0" timeOffset="96412.8622">16842 13925 217,'0'0'134,"0"0"-68,0 0 20,0 0-19,0 0-41,0 0-14,0-6-12,-9 24-7,-9 15 7,-2 12 7,-3 11 8,-4 6-1,2-1-6,-4 1-4,3-5-2,2-6 0,3 5 1,1 1-3,1-2 0,1-3 0,2-11 6,2-7-6,0-2 1,1-5 0,1-1 0,2-8 0,6-6-1,2-4-1,2-7-41,0-1-85,3 0-33,12-9-42</inkml:trace>
  <inkml:trace contextRef="#ctx0" brushRef="#br0" timeOffset="97056.8196">16905 14359 109,'0'0'117,"0"0"-56,0 0 36,0 0 1,0 0-42,22-85-6,-13 73-7,2 1-12,-5 3-8,2 3-8,-2 3-7,2 2-8,4 0-4,1 8 0,-1 10 3,0 5 1,-3 5 0,-4 1 1,-5 1 1,0-1 0,0-1 2,0 1-3,-2-2 0,-7 0-2,0-3 0,-3-3-13,2-4 2,1-5 9,-3 2 3,3-1 0,0-3-6,0-1-10,6-7 16,3-1 1,0-1 3,0 0 1,0 0 0,0 0-3,0 0-2,0 0 1,16 0 4,7-3 15,9-7-3,4-3-10,3-1-7,-1 2 6,-6 1-6,-3 4 0,-5 2 0,-2 1 0,-4 1-6,-2 0-30,-4 3-31,-3 0-60,-3-2-48,-3-1-91</inkml:trace>
  <inkml:trace contextRef="#ctx0" brushRef="#br0" timeOffset="99651.9936">19417 14023 18,'0'0'113,"0"0"-72,0 0 26,0 0 13,0 0-11,0 0 2,0 0-10,9-36-16,-9 27 1,0 1-11,-6-3-19,-3 3-7,-1-3-3,-1 2-5,-2-2-1,-1-1 0,-5 1-3,-3-5 3,-2 4 3,-2 0-3,3 5 0,2 2-1,3 4-5,0 1 1,1 0-3,-2 9 7,0 9-7,2 5 14,1 3-10,2 9 4,4 7-3,0 11 3,2 7 0,2 0 2,3-1-4,3-9 2,0-7 0,0-5 0,12-7 2,9-5-4,4-5-1,8-5 3,4-6 6,2-7-6,3-3 7,0 0-1,-2-12-6,-1-3-19,-5-1-65,-5 0-89,-7 3-152</inkml:trace>
  <inkml:trace contextRef="#ctx0" brushRef="#br0" timeOffset="100625.9933">19648 14212 163,'0'0'107,"0"0"-82,0 0 3,0 0-7,0 0-15,0 0-6,-29-4-5,21 18 4,0 2 2,1 5 1,3 3 4,-1 0 5,4-1-1,1-2 0,0-3-3,0-3 0,0-4-7,9-2 0,6-5 2,0-3-1,4-1 19,3 0 2,2-1 3,0-12-13,-2-1-6,-5-3-3,-5 2 3,-5 0-2,-2 2 2,-5-2 0,0-2-2,0 2 0,-12 2-3,-3-1 3,1 2-1,0 2 1,0 0-4,3 3-2,1 3 2,4-1 2,2 3-2,1 1 3,1 1 7,2-2-10,0 1-2,0 1-1,0 0-5,0 0 2,8-2 6,8-2 3,4 0 7,2-6-6,3 0 0,0-2-3,-2-2 1,2 1-2,-2-2 4,-5 1-2,-2-1 4,-7 3 12,-3-2 11,-3 1 6,-3-1-6,0-1-17,0 3-7,0 2-1,0 3-1,0 3-3,0 3 4,0 1-4,0 0-8,0 12-7,3 13 7,6 7 8,2 6 0,0-1 1,1-1 4,0 3 6,2-4-3,-2-2-2,-2-6-3,-4-4 1,-2-4-4,-1-2 3,-3 1 1,0-3 0,0 0 0,-10 0 3,-11 0 0,-3-3-3,-2-1-4,-3-5-22,3-5-50,3-1-56,0 0-73,8 0-102</inkml:trace>
  <inkml:trace contextRef="#ctx0" brushRef="#br0" timeOffset="101743.9993">20353 13933 51,'0'0'59,"0"0"-18,0 0-17,0 0 31,0 0-2,0 0-8,65-70 9,-46 61 4,0 0-20,0 5-4,2 2-19,0 2-4,1 0-7,3 5-4,-2 13-2,-2 3-2,-2 6 3,-2 3-2,-3 5 0,-5 4 2,-4 3 1,-5 3 6,0-1 0,-3-2 1,-11-3-1,0-3-1,-3-6-3,4-6 4,1-6-5,4-7 5,3-7-6,3-4 2,2 0 0,0 0 9,0 0 2,0-1 22,2-14 1,9-6-35,3-8 1,4-5 3,1-8-3,5-7 1,4 0-2,1-3 0,-1 7 0,0 5 1,-4 7 0,-3 6-2,-5 5 4,-3 6-1,-3 4-2,-4 3-1,0 4-3,-3 2 1,1 3-36,2 0-45,2 0-77,-2 1-51</inkml:trace>
  <inkml:trace contextRef="#ctx0" brushRef="#br0" timeOffset="102515.9921">21121 13867 150,'0'0'107,"0"0"-53,0 0 10,0 0-6,0 0-31,0 0-14,1-10-13,-8 27-5,-8 7 5,-2 9 4,-5 6 10,-2 9 2,-4 7 6,-2 2 1,1 0-4,0-1-8,-1-1-6,1 6-4,0-3 1,0-2-2,4-5 3,1-6 4,2-4-7,2-6 1,3-7 2,3-8-2,4-5-1,5-5 0,4-5-12,1-5-51,0 0-25,15-7 9,6-14-13,4-7-96</inkml:trace>
  <inkml:trace contextRef="#ctx0" brushRef="#br0" timeOffset="104179.9865">21167 14295 67,'0'0'86,"0"0"-3,0 0 6,0 0-25,0 0 5,0 0-8,0-51-20,0 39 6,3 2-11,6-1-30,0 2 10,0 1 1,3 4-9,-2 2-8,3 2-2,1 0-1,3 0-3,1 12 4,1 6-2,-2 4 2,-3 2 2,-2 4-4,-6 4 2,-6 1-1,0 0-1,-10 1-8,-9 1 9,-4-3-3,1-2-10,1-3-2,6-6 0,2-4-1,5-5-3,3-5 17,2-2 4,3-2-2,0 0-3,0 0-1,0-2 4,0 2 3,6-1 7,10-2 13,7 0 15,4 0 1,6 0-14,-2-6-8,1-3-5,-4 1-5,-3 2-3,-1 2-1,-6 1 0,0 0-14,-3 0-38,0-1-50,-3 0-66,-3 0-119</inkml:trace>
  <inkml:trace contextRef="#ctx0" brushRef="#br0" timeOffset="107591.9864">21801 12066 0,'0'0'25,"0"0"12,0 0 5,0 0-21,0 0 5,0 0 16,-4 0 12,4 0 0,0 0-19,0 0-31,0 0-4,3 0 0,12 0 17,7 0 20,5 0-22,0 0-3,-2 0-1,-2-4 3,-1 1-7,-3-1-4,1 1 0,2-1 0,0 0 0,2-1-1,-3 0-1,-1 1-1,-7 2 0,-4 1 0,-5 1 0,1-1 0,-4 1-2,2 0 2,-1 0-1,1 4 1,-1 8 0,-2 3 0,0 5 0,0 4 1,0 3 2,0 5 0,0 2 1,-5 2 0,-1 2-2,0 2-2,1 0 0,0 0 7,2 1 7,-2 1-2,4 0 11,-1 3-14,-1 2 3,3-2-3,-1 4-3,1-3 13,0 4-10,0 7-5,0-3 5,0 1 0,0 1 5,0-3 5,0 0-14,0 1-2,0 0 3,0-4-6,0-5 2,0-3-1,0-5 2,0 1-2,0 0 5,0-4 3,0 3-8,0-1 4,0-3 3,0 1-6,0-2 6,-2-3-1,-1-2-7,2-3 6,1 0 1,-4-1-6,3-1-1,-5-2 6,3-2-5,0-2 0,-1-1 1,1 3-2,1 0 0,-1 5 0,0 0 4,0 4-4,-4 3 2,3-3-1,-1 0-1,2 0-1,1-3 1,-1-3 4,2-3-1,1-6-3,0-4 1,0-1-1,0-2 0,0 1 1,0 0-1,0-2 0,0 1 0,0 3 0,0-3-1,0 2 1,0-4 0,0-2 1,0-1 1,0 0-2,0 2 0,0-1 0,0-1-1,0 1 1,0 1 1,0 1 1,0-1-2,0 1 1,0 0-1,0-2-1,0 2 1,0-1 0,0-2 0,0 0 0,0 1 1,0-1 2,0 1-3,0-1 0,0 2-2,0-2 1,0 2 0,0-1 1,0-1 1,0 2-1,0-2 3,0 0-1,0 0 1,0 0-1,0 0 0,0 0 1,0 0-3,0 0 1,0 0 1,0 0-2,0 0 0,0 0 0,0 0 0,0 1 0,0-1-1,0 0 1,0 0 0,0 0-4,0 0 2,0 0 0,0 2-4,0 1 6,0 0 2,0 1-2,0 1 0,0 0 3,0 0-3,0 0 0,0-1 0,0 0 0,0-3 0,0 2 0,0-2 0,0 2 0,0 0 0,0 5 0,0-2 0,0 0-1,0 0 1,0-6 0,0 0 1,0 0 0,0 0-1,0 0 2,0 0-2,0 0 4,0 0-3,0 0 2,-2 0-3,-5 0 1,-2 2 2,-3-2 2,-3 0-5,0 0-1,-2 0-9,-3 0 0,-4 0-11,-4 0-19,-5 0-26,-1 3-26,-1 0-43,0 1-62</inkml:trace>
  <inkml:trace contextRef="#ctx0" brushRef="#br0" timeOffset="108780.299">22598 13166 9,'0'0'51,"0"0"26,0 0-15,0 0-19,0 0-9,0 0 7,0 0-7,0 0-7,0 0-13,0 0 0,0 0-11,0 0-3,0 0-5,0 0 2,0 0 3,0 0 8,0 0-4,0 0-4,0 0-6,0 0 3,0 0 2,0 0 0,0 0 1,0 0 0,0 0 2,0 0-2,0 0 0,0 0 0,0 0 3,0 0 3,0 0 0,0-1-2,0 0 2,0-2-1,0-1-3,0 0-1,0-1-1,0 2-1,0 1-6,0-2 4,0 3 1,0-3 1,0 4 0,0 0 1,0 0 1,0-1 2,0 1-3,0 0-4,0 0-3,1 0 7,5 0 4,2 0-1,-3 10 1,0 4 3,-2 4 5,-1 2 2,-2 4 2,0 2 4,-6-1-3,-12 3-9,-1 0-1,-6 1-7,-3-1-19,1-4-93,-2-4-191</inkml:trace>
  <inkml:trace contextRef="#ctx0" brushRef="#br0" timeOffset="117217.9917">10371 16359 73,'0'0'68,"0"0"26,0 0-18,0 0-23,0 0-3,0 0 2,0 0-24,0-3-17,0 3-10,0 15-1,0 12 12,0 10 19,0 6 6,0 2-7,5 3-10,-2-4-10,3-2 3,-1-1-6,0-5-3,0 3 0,-2-1 0,-2-4-4,1-3 1,-1 0 0,-1-3 0,2 0-1,-2-4 1,0-6-1,1-6-3,1-5-37,4-4-67,4-3-68,1 0-40</inkml:trace>
  <inkml:trace contextRef="#ctx0" brushRef="#br0" timeOffset="118023.5714">10365 16382 22,'0'0'50,"0"0"10,0 0 39,0 0-51,0 0 1,2-91 1,7 76-1,2 0-16,3 0-13,0 3 5,4 4-5,0 2-10,1 3-1,9 2-6,1 1 3,0 0-6,0 0 0,-8 9-1,0 3-2,-7 3 0,-5 3 3,-4 3 0,-5 3 3,0 3 4,-9 2-7,-10 0-5,-5 0 2,-1 3-27,-4-3-20,2-2 10,3-4 4,5-8 0,5-6 33,3-5 5,2-3-2,3-1 8,1 0-1,2 0 2,2 0 1,-1 0 27,2 0 17,0 0-21,0 0-11,0 0-19,0 0-3,2 4-16,13 9 16,7 4 0,0 5 20,1 2-11,4-1 10,0 1-10,-1-1-6,1-4 3,0 1-2,0-1-2,-3-1 3,-2 0-4,0-1 1,-5-2-2,-1-2 1,-2 3 2,-1-3-2,-2 2-1,-2-3 2,-1-1-2,-2-2-15,-1 2-40,-2-4-42,2-3-197,-2-4 155</inkml:trace>
  <inkml:trace contextRef="#ctx0" brushRef="#br0" timeOffset="119233.7791">11113 16886 100,'0'0'98,"0"0"-38,0 0 20,0 0-36,0 0 10,0 0 4,0-41-10,0 33-15,0 1-11,6 1-5,0 1-7,0 1-5,3 1-5,-2 2 0,4 1-4,2 0 1,1 0-1,2 2-1,-4 9 5,0 2-3,0 3 2,-6 2 0,-3 0 1,-3 4 2,0 5 5,-6 1-1,-12-2-1,3-3-3,-3-2 0,6-4 1,3-7-3,-1-3 0,8-3 0,1-3 1,1-1 6,-2 0 1,2 0 1,-1 0-4,1-5-3,0-2-2,0-2 0,0 2 0,4-2 0,5 2 0,2 3-2,-1 3 1,3 1-3,0 0-1,-1 5-4,-1 11 4,-2 5 3,-1 6 2,-5 1 3,1 1-3,-4-2 3,0-2 2,0 9-5,0 1 1,0 1 1,-7-2 0,2-5 2,-2-4-3,1-2 5,-3-7-1,3-5-1,2-5 3,1-6-2,-2 0 10,5 0 24,-3 0-3,0 0-15,1-6-11,-1-5 1,3-2-11,0-3 0,0-2 0,8-2-1,6 2 0,2-2 0,-1 2-3,3 2-12,-3 0-16,-1 5-10,2-2-18,0 1-19,-1 1-106,0-2-170</inkml:trace>
  <inkml:trace contextRef="#ctx0" brushRef="#br0" timeOffset="120041.9846">11619 16350 66,'0'0'100,"0"0"-12,0 0-4,0 0 7,0 0-2,0 0-21,-12-41-22,10 41-11,1 0-21,-2 0-14,-2 17-2,-3 13 1,0 17 2,2 11 0,4 8 3,2 2 1,0 0-1,0-8 2,0-1-3,0-7-3,5-5 1,3-4-1,1-9 0,2-10 0,3-1 0,5-8-1,2-5-2,2-5-66,5-5 14,2 0-70,1-9-141</inkml:trace>
  <inkml:trace contextRef="#ctx0" brushRef="#br0" timeOffset="120988.9827">12268 16347 145,'0'0'78,"0"0"-31,0 0 48,0 0-59,0 0-16,-61-81 35,47 70-32,-2 5 20,2 0-34,-2 4 2,-2 2-4,-1 0-7,2 0-2,-2 5 1,4 11-3,-1 6 0,3 2-1,3 7 3,4 7-3,5 4 5,1 5 0,0 1 0,6-3 0,13 0 0,3-4 2,4-5 1,2 0 1,2-4-3,-3-4 4,1 1-1,-4-2 7,0-3-10,-6 0 8,-2-3-7,-7 1-1,-1-1 2,-5-2 1,-3-1 4,0-3-2,-5 0 2,-11-1-1,-5-4 0,-3-1-1,-3-5-2,0-2 4,-3-2-2,0 0-2,2 0 9,3-9-6,1-3-3,7 0-1,1-3 9,6-1 6,1-3-10,3-3-4,4 0-4,2-5-3,0 4-1,12-1 3,5 1-2,2 5-12,2 3-38,1 4-21,2 5-52,-3 3-54</inkml:trace>
  <inkml:trace contextRef="#ctx0" brushRef="#br0" timeOffset="121566.6153">12402 16204 252,'0'0'74,"0"0"9,0 0-1,0 0-8,0 0-22,0 0-34,-10-18-18,10 28-14,19 16 8,5 11 6,3 7 21,-3 7 5,1 8-15,-1 3 2,3 1-9,-2-1-2,0-11 0,-1 0 0,2-1-2,-1-1 1,0 4-1,-5-2 2,-2 0 0,-8 1 1,-3-6-1,-4-2 0,-3-8-1,0-3-1,-4-4-5,-14-8-22,-1-4-34,-4-9-90,-2-3-98</inkml:trace>
  <inkml:trace contextRef="#ctx0" brushRef="#br0" timeOffset="122278.1037">13540 16494 161,'0'0'144,"0"0"-67,0 0 23,0 0-29,0 0-38,0 0-15,3-12-13,12 8 10,5-1 0,0 1-6,2-1-4,-3 2-3,-1 3-2,-3 0-28,-5 0-107,-4 6-134</inkml:trace>
  <inkml:trace contextRef="#ctx0" brushRef="#br0" timeOffset="122455.9846">13563 16688 18,'0'0'4,"0"0"10,0 0 20,0 0 21,0 0 25,0 0-33,83-4-31,-62-2-16,-6 2-5,-3 1-98,-6 3-40</inkml:trace>
  <inkml:trace contextRef="#ctx0" brushRef="#br0" timeOffset="124271.9897">14583 16037 104,'0'0'95,"0"0"-13,0 0-18,0 0 4,0 0-16,0 0-43,-24-26-9,13 26-2,-3 0 2,-2 0-2,-2 0 4,-5 0-2,3 8 0,0-4 0,1-1 1,2-2 0,-1 1 5,6 0-6,1-1-1,2 1 1,2-1 0,3-1 1,-2 0-1,2 2 0,-1-2 1,2 0 0,2 0-1,-1 0 0,2 0 0,0 0 1,-1 0 3,1 0 5,0 1 0,0-1-3,0 3-3,-2 3-3,1 5 0,1 7 1,0 6 12,0 6 3,3 4-5,6 6 3,2 0-1,0 4 1,-2 0 0,3 2-8,-5 7 2,-1 3-5,0 0 1,-3-1 4,2-2 2,-2-6-2,1 1-6,-2-4 10,-1-4-6,1 4-4,-2-4 8,0-1-4,0 0-4,0-1 9,0-6-8,0 1-2,0 0 6,0-3-1,0-2-2,0 0-4,0-1 2,0 2-1,0-1-1,0 1 1,0-4 0,0-1 1,0 2-2,0 0 0,-2-2 0,-1-1 1,3 0 3,-3 0-3,2 2 2,-3 4 1,0 1-3,3-1 2,-1-2-2,2-3 0,0 0-1,0-1 1,0-1-1,0-2 0,0-2 1,0 0-1,0-3 0,0 0 1,0 0-1,0-1 2,0-3-2,0 3 0,0-3 0,0 2 0,0-2 0,0-1 1,0 1 0,-3-1-1,0 2 0,0 2 1,0-2 1,0-1 0,2-3-2,-1 0 0,1-2 1,-3 5-1,2-4-1,-1 2 1,0-1 0,2-1 1,-1-2-1,1-2 1,-1 0-1,1 1 0,-4 2 0,3 1 0,-1 0 0,-4 2 2,4 0-1,-1-5-1,2 3 0,1-4 0,-2 0-1,3-2-1,0 0 2,-2 2-1,2 0 1,0-1-1,0-1-1,0 1 0,0 1 1,0 0-1,0 0 2,0 0 1,0-3 0,0 0-1,0 0-2,0 0 0,2 0 1,1 0 1,4 0 4,3 0-3,1 0 0,1 0 1,1 0-2,4-6-2,1 0-5,-1-2-1,2 4 1,-2 0-10,0-1-13,4 0-15,-2 1-31,1 0-51,-4-1-71</inkml:trace>
  <inkml:trace contextRef="#ctx0" brushRef="#br0" timeOffset="126606.2278">15268 16172 81,'0'0'18,"0"0"-4,0 0 5,0 0-7,0 0 36,0 0 22,0 0-2,34 0-19,-23 0-13,1 0-3,1 0-19,3 0-9,4 0 3,1 0-4,1-4-2,-1-1-1,2-1 2,-4 0 1,-6 1-4,1 2 0,-7 0 3,1 2-3,-4 0 1,-1-1 0,-1 1 3,-1-1 10,-1 1 30,0-2 0,0-2-19,0-1-19,0 0-3,-6 0-2,-3 0-1,-4-1 1,1 0-1,-2 1-2,-2 2 0,-3 1-1,2 0 1,-2 1-14,1 2 6,-1 0 1,-1 0-4,4 0 8,-2 10 5,1-2-5,0 6 5,1 4 0,2 2 0,2 3-3,4 5 2,1 2-5,5 0 5,2 3-2,0-1 3,0 0-2,14-3 1,1-3 1,2-2 1,3-6-1,4-4-1,3-5 1,1-5 2,5-4 2,3 0-2,-2 0 0,2-6-2,-8-3-1,-2 4-53,-7 1-20,-6 1-54,-2 2-120</inkml:trace>
  <inkml:trace contextRef="#ctx0" brushRef="#br0" timeOffset="128196.0087">15778 15913 56,'0'0'137,"0"0"-50,0 0-18,0 0-15,0 0-3,0 0-26,-1-1-9,1 1-8,12-2 5,3-1 13,5 0-2,4 1-17,2-3 0,2 0-5,1 1-1,-4 1 1,-3 0-2,-4 3-34,-1 0-74,-5 0-48,-2 0-75</inkml:trace>
  <inkml:trace contextRef="#ctx0" brushRef="#br0" timeOffset="129015.3368">16257 15949 238,'0'0'147,"0"0"-123,0 0 15,0 0 2,0 0-15,0 0 3,12 0-6,-2-5-2,1-5-12,1 0-3,1-2-5,-1-2 2,2 1-3,-2-2 1,-3-1-1,1 3-1,-2 1-2,-5 3 3,-2 1 2,1 5-1,-2 1 0,0 2-1,0 0-2,0 0-5,0 0-7,0 0-8,0 4 8,0 10 14,0 4-1,0 1 2,0 1-2,0 0 0,0-4 1,0-1-3,0-2 3,6-2 0,2-1 0,1-2 0,2 0-2,-2-3-4,4-2-45,-1-1-51,1-2-50</inkml:trace>
  <inkml:trace contextRef="#ctx0" brushRef="#br0" timeOffset="129267.9881">16396 15731 305,'0'0'97,"0"0"-23,0 0-41,0 0-18,0 0-15,0 0-8,-13-12-65,13 12-113,0 5-27</inkml:trace>
  <inkml:trace contextRef="#ctx0" brushRef="#br0" timeOffset="130053.9833">16955 15529 106,'0'0'111,"0"0"-24,0 0-27,0 0 17,0 0-65,0 0-7,-73-54 7,50 50-6,-2 1-2,-1 3 1,0 0-5,0 0-3,0 3 1,4 13 1,-1 1-3,6 5 3,3 1-1,4 0 0,5 2-2,4 1-3,1 1 3,0 1 2,6 1-2,12-2 3,4 0-4,5-2 5,5-4-3,3-3 3,2 0 2,-1-3-1,-3-1 8,-3 2-5,-5-2-1,-4-1-2,-5 0-1,-2-2 2,-5 1 4,-5-1-4,-4-1 3,0 1 5,-13 1 1,-11 1 0,-6-1-5,-3-1-1,0-5-2,0-5 4,5-1 0,3 0 2,7-4 0,8-10 11,5-2 2,5-3-22,0-2 0,0 1-1,15-1-4,6 0-4,3 2-24,-2 3-39,-4 3-48,-2 3-56</inkml:trace>
  <inkml:trace contextRef="#ctx0" brushRef="#br0" timeOffset="130675.332">16308 15543 325,'0'0'102,"0"0"-1,0 0-41,0 0-33,0 0-20,0 0-6,0-12-1,0 12-23,0 0-82,0 5-102,1 6 35</inkml:trace>
  <inkml:trace contextRef="#ctx0" brushRef="#br0" timeOffset="131718.6326">17458 15608 25,'0'0'86,"0"0"16,0 0-7,0 0-20,0 0-8,0 0-17,-10-17-19,3 17-7,-3 3-24,-2 17 0,-4 8 0,-3 10 3,-1 2-2,-2 4 2,1 0 2,-2-1 1,1 3-6,-2-1 0,1 1 1,0 1 0,1-2-1,-1-1 1,5-5-1,1-4 0,4-7 0,5-5 0,0-3-1,2-7-9,3-1-41,0-4 4,3-7-23,0-1-98</inkml:trace>
  <inkml:trace contextRef="#ctx0" brushRef="#br0" timeOffset="132431.9866">17403 16043 194,'0'0'70,"0"0"-10,0 0 19,0 0-15,0 0 5,0 0-11,9-83-29,3 68-2,0 3-12,4 0-2,-2 3-11,2 3-1,-2 4-1,0 2-3,1 0-1,0 11 1,-3 7 3,-3 4 0,-4 6 0,-5 0-1,0 4 0,-2 0-10,-11-3-1,-5 2 5,1-3 0,0-4 3,1-4-7,3-5 10,3-3 1,4-5 1,1 0-1,1-3-3,4-1 0,0 3 1,0-3-5,0 2 1,0-4-5,10-1 6,7 0 5,5 0 22,3 0 0,1 0-18,-4 0 2,-2 0-4,-4 0-2,-3 0 0,-2-1-25,1-1-28,-2 2-43,-2 0-60,-1 0-66</inkml:trace>
  <inkml:trace contextRef="#ctx0" brushRef="#br0" timeOffset="134651.9831">19911 15960 193,'0'0'42,"0"0"36,0 0-21,0 0-18,0 0-18,0 0-19,0 0 12,-95-11-7,80 19-1,-2 1-2,1 3 1,-3 1 0,-1 5-3,-1 4-2,2 4 0,4 0 0,2 5 3,3 1 6,4 4-4,3 1 6,3-1-5,0 0 9,0-3 17,0-4-26,12-2-6,6-4 1,-1-5-1,7-4 3,1 0 3,3-5 9,4-4 5,2-5-7,2 0 8,1-18 16,3-3-25,-4-2-3,-3-3-4,-6 2-5,-6-1 6,-2-3 0,-4 2-3,-6-3 5,-3 0 1,-6 1 0,0-1 4,-2 1 8,-15 0-13,-3 2 0,-7 1-7,-4 6-1,-2 1-4,-1 4-3,-2 2-38,2 2-23,3 2-29,2 2-50,5 3-161</inkml:trace>
  <inkml:trace contextRef="#ctx0" brushRef="#br0" timeOffset="136054.8365">15989 17546 155,'0'0'73,"0"0"-8,0 0-22,0 0-21,0 0-5,0 0-5,-67 0 1,56 2 8,-1 2 6,2 3-7,-1 0-12,-1 2-5,3 3-3,0 3-1,-1 5-2,3 2 1,0 7-6,6 4 8,1 4 0,0 4 7,0-2 3,0-1 8,0-2-7,0-4-4,0-5-3,5-5-2,5-5-2,2-1 0,3 0-3,1-8 2,1 0 1,0-6 0,2-2 2,1 0 37,3-8-23,2-8 41,2-6-26,2-5-22,0-1-3,0-2-4,-4-2 1,-4 2 0,-8 1-2,-1 1 2,-8-3 4,-4 2 8,0 0 2,0-1 0,-10 4-4,-6 1-1,-7 2-8,-5 4-1,-3 5-3,-5 4-1,0 5-1,-1 5-4,2 0-4,4 6-27,4 6-23,8 0-44,8-1-7,3-1-49,6 1-129</inkml:trace>
  <inkml:trace contextRef="#ctx0" brushRef="#br0" timeOffset="137727.9908">19686 17790 135,'0'0'132,"0"0"-37,0 0 10,0 0-45,0 0-45,0 0-15,-11-1-4,11 1-5,0 0 1,0 0 8,3 0 3,11 0 18,2 0 1,6 1-7,3-1 2,3 0 1,6 0 7,2-12-10,-2-3-10,-3 0 2,-2-1-6,-5-1 1,-2 1 0,-4-3 1,-4 4-2,-3 2 1,-3 2 0,-5 2 2,-3 2 2,0-4 3,0 1-2,-3-1 4,-13 1-8,-4 0-3,-4 3 0,-3 4-5,-4 3 0,-2 0 5,-6 4-1,-1 12 0,0 3-2,1 8 3,6 1 1,2 4-1,8 4-2,7 2 0,6 0 1,5 2-3,4-2 2,1 1 0,0-6 0,3-4 1,7-3-1,5-5-2,2-5-1,3-4 5,4-3 0,1-3 4,4-3-2,-2-3 5,1 0-2,1 0-3,0-16 3,1-4-1,2-1-4,0 1-66,1 1-90,-4 2-37</inkml:trace>
  <inkml:trace contextRef="#ctx0" brushRef="#br0" timeOffset="138839.9913">20290 17393 56,'0'0'148,"0"0"-84,0 0-25,0 0 11,0 0-33,0 0-8,-2 0 8,2 0 5,0 0-15,0 0 0,3-6 5,6 0-11,1-2 2,-2 1-1,0-1-1,-1 1 0,-1-3 1,1 3 1,-2 0-1,0-1 0,-2 4 0,-2-1 0,-1 4 1,0-1-1,0 2 3,0 0-2,0 0 1,0 0-1,0 0-3,0 0-8,0 5 1,0 8 5,0 3-4,0 4 2,2-2 4,4 0 0,2-3-2,1 1 2,1-5 0,-3-1 0,3-3 0,-2-2 0,1-2 0,3-3 0,-2 0-14,2 0-42,0 0-58,-3 0-100</inkml:trace>
  <inkml:trace contextRef="#ctx0" brushRef="#br0" timeOffset="139133.0278">20424 17143 323,'0'0'129,"0"0"-27,0 0-57,0 0-33,0 0-12,0 0-1,-7-4-6,7 4-33,0 0-95,0 8-6,3 2-15</inkml:trace>
  <inkml:trace contextRef="#ctx0" brushRef="#br0" timeOffset="140665.9827">21017 17002 16,'0'0'127,"0"0"-64,0 0 12,0 0-26,0 0 5,0 0 12,0 0-22,-25-62-26,17 56 10,-3 0-12,1 0-6,-3 1-8,0 2-2,2 0-2,-1 3 2,0 0-1,-5 0-4,-2 0 5,-1 11 0,1 2 0,4 2-4,2 2 3,5 4-1,2 3-4,2 5 5,4 2-7,0 5 4,0 2 2,16 1 1,8-3-1,7-1 2,4 0 0,2-2 3,3-6 1,-4 1-1,-2-3-2,-4-3 0,-4 1 0,-4-5 1,-7-3-1,-3 0-1,-5 0 1,-4 0 4,-3-1-5,0-3 3,-4 0 1,-13-1 3,-3 0-6,-3-6 15,-5-3-5,-2-1-7,-3 0 2,2-5 8,-1-11-7,3-2-2,3-1-4,6-4 3,6 1-1,4-4 6,7-1-9,3 2 3,0-1-6,0 4 2,3 4-1,5 7-19,1 0-21,1 4-23,-2 2-15,1 5-9,-1 0-44,-2 0-71</inkml:trace>
  <inkml:trace contextRef="#ctx0" brushRef="#br0" timeOffset="141305.9796">21475 17101 194,'0'0'111,"0"0"4,0 0-35,0 0-33,0 0-26,0 0-13,-33 21-8,21 6 4,-3 9 1,1 8 6,-2 4 3,1 5-2,-1-2-3,-1-1-3,1-1-4,2 2 2,1 4 2,1 0-5,0-2 4,2-4-3,1-6-2,3-7 0,0-4 1,-1-9 0,2-3-1,0-6 0,5-4 0,0-2-18,0-7-56,0-1-12,0 0-51,7-1 16,1-13-92</inkml:trace>
  <inkml:trace contextRef="#ctx0" brushRef="#br0" timeOffset="142001.9821">21491 17590 210,'0'0'145,"0"0"-33,0 0-28,0 0-29,0 0-10,0 0-15,-6-48-5,6 36-16,4-2-1,9 1-8,1 1 1,0 3 4,-2 2-4,1 3-1,-1 4-3,0 0 1,-2 0-1,0 0 0,-2 14 0,-2 1 2,-3 4 1,-3 4 0,0 2 2,0 1-1,-10 0-1,-4-2 1,2-2-1,-1-1-2,1 0-4,5-6 3,-2-2 2,4-5 1,1-3 0,2 0-3,2-4 2,0-1-3,0 0 0,0 0-2,0 0-4,11 0 1,7-1 9,4-10 2,-1 4 0,-2 0-2,4 1 0,-1-1-2,5 2 0,1 1-22,-1 1-57,-2 1-64,-8 0-118</inkml:trace>
  <inkml:trace contextRef="#ctx0" brushRef="#br0" timeOffset="144619.9813">21843 15809 109,'0'0'153,"0"0"-56,0 0-6,0 0-35,0 0-31,0 0-11,0-4-4,0 4-4,0-1-5,10-3 0,10 0 8,5-2 7,4 0-2,-3 0-6,1 0-4,-3 0-2,2 1 0,1-1 0,1 0-2,-1 0 1,-4 3-1,-1 1 0,-6 2 0,-4 0-1,-2 0-2,-4 0 1,-3 0 0,0 0-2,-1 0 2,-1 5 1,-1 4-3,0 3 4,0 3 0,0 5 6,0 3-5,0 1 0,0 1-1,0 6 1,0-2 1,0 2-1,0 0-1,0-1 0,0 0 0,0 0 0,0 2 0,0 3 0,0 1 0,3 1 0,2 1 0,-1-1 2,0 6-2,1 2-1,1 1 1,0 4 2,0-2-2,3-2 0,-3-6 1,0 2 1,-2-4 3,-1-3-1,3-1-2,-3-1 1,3 2 2,-1-2-3,-1-2 0,2-2 5,1 0-6,-2 0 3,-1-1-1,-2-2-2,-1-4 0,-1 4 3,0-1-3,0 0-1,0-3 0,0-2 1,0 2-1,0 1 0,3-1-1,-1 1 2,1-3-2,0 2 2,0 2-1,-1 0 1,-2 0-1,0-2 2,0-3-1,0 4-1,0-4-1,0 1 1,0-4 0,0-1 0,0-1 1,-3 0-1,1 1 1,1-2-1,-1 2 0,-1 6 0,1-3 0,1 3 0,-2 0-1,1-1 1,-1-2 1,0 0-1,0-3 0,-1 0 0,1 0 1,-1 0-1,-1-3 0,1 4 1,1 2-2,-2 3 1,2 0 0,-3 1 0,5-4 0,-1-1-1,1-2 1,1 1 1,-2-2-1,2 1 0,0-1 0,0-1 0,0 2 0,0-4 0,0-1 1,0-2-1,0-1 0,0 0 0,0 0 0,0-3 1,0-2 0,0-2-1,0 1 0,0-1 0,0 2 2,0-1-2,0 2 0,0-3 0,0 3 1,-1 1-1,1 0 0,-2-4 0,2 1 0,-1 2-1,-1-1 1,2 2 1,0-4-1,-1 5 0,1-2 1,-2 0-1,1 0 0,-1 0 0,2 2-1,-1-1 1,-1 6 0,1 0-1,-1 0-2,1-1 3,1-3-3,0-2 3,0 0 1,0 0-1,0-1 1,0-1-1,0 2 0,0-4 0,0 0 0,0 0 1,0 0 0,0 0 1,-3 0 2,2 0 0,-4 0 3,-1 0-6,-3 0-1,-4 0 0,-1 0 0,-1 0 0,-1 0 0,-3 0-15,-1 0-5,-4 0-9,-3 0-10,-4 1-20,-2 4-22,-3 0 5,3-1-2,2 2-51,3-4-18</inkml:trace>
  <inkml:trace contextRef="#ctx0" brushRef="#br0" timeOffset="146833.9812">22190 9350 103,'0'0'63,"0"0"16,0 0 3,0 0-13,0 0-2,0 0-6,0 0-22,0-1-15,0 1-10,0 0-7,0 0-6,0 0-1,0 0-5,0 0-2,2 0 4,15 0 3,8 0 1,9 0 0,8 0-1,10 0 1,11-3-1,6-1 3,11-1-2,7-1-1,5-1 0,8-3 0,12 3 0,10-5 1,7 0 0,8 0 0,-3-2-1,-7 5-1,-11 2-6,-16 5 4,-20 2-8,-18 0-5,-14 0-18,-15 7-19,-16-2-17,-12 3-35,-5-2-55,-6 0 71,-13-2 82</inkml:trace>
  <inkml:trace contextRef="#ctx0" brushRef="#br0" timeOffset="147585.9853">24894 8982 198,'0'0'27,"0"0"-9,0 0 20,0 0 0,0 0-31,0 0 17,-33-20-24,21 30 1,-2 6 3,-2 10 13,-1 2-2,0 10-4,1 5-1,5 4 3,7 1 5,4-4-18,0-3 0,16-8-2,11-5 2,8-5-3,9-5 3,3-6 11,2-3-6,0-5-5,2-4-35,-1 0-50,1 0-41,-3 0-40</inkml:trace>
  <inkml:trace contextRef="#ctx0" brushRef="#br0" timeOffset="148019.9809">25416 9039 229,'0'0'154,"0"0"-105,0 0-48,0 0-1,0 0 3,0 0 6,18 8 1,-6 6 10,1 6 13,-2 0-9,-2 1 10,0-2-23,-3 3-9,-2 0 0,-2 2 3,-2 3 1,0 2-5,0 1-1,-9-1 0,-9-1-49,-6 0-55,2-6-3,-2-4-41,3-8-37</inkml:trace>
  <inkml:trace contextRef="#ctx0" brushRef="#br0" timeOffset="148345.9871">25216 9091 436,'0'0'51,"0"0"-51,0 0-19,0 0 11,0 0 8,5 76 0,-5-48 3,1 0-3,1 0 2,-2-2-1,0 0-2,0-1-72,0-4-58,0-4-44</inkml:trace>
  <inkml:trace contextRef="#ctx0" brushRef="#br0" timeOffset="148600.0374">25218 8830 347,'0'0'227,"0"0"-211,0 0-2,0 0-3,0 0-11,0 0-22,-22-20-69,19 20-79,1 13 11,-1-2-14</inkml:trace>
  <inkml:trace contextRef="#ctx0" brushRef="#br0" timeOffset="149643.2939">23969 12927 38,'0'0'82,"0"0"-55,0 0-6,0 0 35,0 0-36,0 0-7,30-45 15,-14 37 5,2 1-8,6-2 6,6 1-22,9 2-2,8 0-1,12 3 2,11-1-4,10-1 5,7 2-7,4-1-2,10 2 0,5 2 2,11 0-1,3 0 3,0 0-2,-4 0 18,-7 0-5,0 0-9,-9 0 12,-8 0-12,-12 0-5,-19 0 1,-17 2-2,-17 1 0,-13-2-3,-11 0-21,-3-1-18,0 2 25,-9-2 9,-12 0-57,0 0-79,-4 0-49</inkml:trace>
  <inkml:trace contextRef="#ctx0" brushRef="#br0" timeOffset="150313.7903">26514 12583 210,'0'0'104,"0"0"-37,0 0-32,0 0 12,0 0-41,0 0-6,-6 1-13,-5 20 13,-1 9 0,-2 4 7,1 4-4,4 3-3,3 3 1,6 1 0,0-3-1,0-3-5,12-6 4,8-6 1,5-3-1,5-4 1,5-5 5,1-2-5,1-5-37,4-3-39,0-5-38,6 0-101</inkml:trace>
  <inkml:trace contextRef="#ctx0" brushRef="#br0" timeOffset="150695.9086">27287 12561 279,'0'0'72,"0"0"-72,0 0-14,0 0 14,0 0 20,0 0 18,46 79 6,-40-55-17,2 1 1,-2 1-3,0-2-15,0 3 1,-5 5-10,-1-1 5,0 1 0,0-3-3,-12-4-1,-4-1-2,-6 0-2,-4 2-72,-4-5 41,1-2-63,-1-3-47,1-5-18</inkml:trace>
  <inkml:trace contextRef="#ctx0" brushRef="#br0" timeOffset="151089.9875">26831 12733 301,'0'0'68,"0"0"-41,0 0 14,0 0-20,0 0-21,0 0-8,-12-2-10,9 20 16,-3 7 2,-2 2 0,2 3 10,-1 1-8,1 0 2,-3-3-2,3-2-2,2-4-7,0-2-45,3-5-39,1-5-13,0-4-22</inkml:trace>
  <inkml:trace contextRef="#ctx0" brushRef="#br0" timeOffset="151353.9863">26832 12451 350,'0'0'73,"0"0"-35,0 0-32,0 0-6,0 0-13,0 0-64,-4-1 15,4 11-18,0 0-69</inkml:trace>
  <inkml:trace contextRef="#ctx0" brushRef="#br0" timeOffset="151696.7655">26969 12659 22,'0'0'164,"0"0"-164,0 0 5,0 0-4,0 0 21,0 0 6,17 84 10,-16-55 7,-1 2-20,0 6-4,0-4-9,0 0 0,0-2-5,0-3-6,0-4-1,0-3-7,0-3-15,0-6-32,0-4-65,0-7-81</inkml:trace>
  <inkml:trace contextRef="#ctx0" brushRef="#br0" timeOffset="151923.9875">27098 12540 500,'0'0'55,"0"0"-24,0 0-24,0 0-7,0 0-13,0 0-45,0-9-57,0 9-89</inkml:trace>
  <inkml:trace contextRef="#ctx0" brushRef="#br0" timeOffset="153655.2593">24250 16791 131,'0'0'42,"0"0"-41,0 0-1,0 0 5,0 0 9,86-14 36,-57 11-4,0-1 3,6 2-19,2-1-11,8 0-6,3-1 1,10-2-5,7-4-3,8 0-1,4-1-3,3 4-1,2-1-1,-1 2 0,2-1 2,1 1-2,-2 0 0,4-1 2,7-1-2,2 0 0,1 1 2,-8 2-2,-12 1-1,-19 4 1,-14 0-1,-18 0-23,-13 0-19,-9 0-36,-3 1 46,-3 2 26,-12 0 7,-4 1-67,0-1-121</inkml:trace>
  <inkml:trace contextRef="#ctx0" brushRef="#br0" timeOffset="154447.9892">26896 16357 232,'0'0'50,"0"0"-23,0 0-17,0 0-10,0 0-1,-89 43 0,75-14 2,2 12 1,-2 3 24,3 4 4,1 0 9,1-2 6,3-3-13,3-4-23,1-3-1,2-1-8,0-5-2,11-1 1,9-4-2,6 1 2,7 1-1,6-6-2,8-3-5,6-9-9,5-8-24,3-1-93,5 0-60</inkml:trace>
  <inkml:trace contextRef="#ctx0" brushRef="#br0" timeOffset="154983.2385">28097 16442 247,'0'0'136,"0"0"-86,0 0-49,0 0-1,0 0-13,0 0 13,0 101 2,9-61 16,-4-1 3,-1-4 25,-1-4 1,-3-2-15,0 0-25,0-1 3,0-1-8,0 1 5,-7-4-4,-5-1-1,-6 3-2,-4-2 0,-4 0-74,-4-3 65,2-4-51,0-5-59,-2-6-65</inkml:trace>
  <inkml:trace contextRef="#ctx0" brushRef="#br0" timeOffset="155537.9848">27319 16538 76,'0'0'88,"0"0"9,0 0-28,0 0-17,0 0-17,0 0-22,-11 6-9,8 16-2,-1 4 16,2 3 6,-1-1-7,3 0-3,-1-3-7,1 1-2,0-5-5,0 0 0,0-3 4,0 0-4,0-3-1,0-2-25,0-5-38,0 0-30,1-7-60</inkml:trace>
  <inkml:trace contextRef="#ctx0" brushRef="#br0" timeOffset="155799.6938">27329 16298 139,'0'0'74,"0"0"2,0 0-38,0 0-38,0 0-7,0 0-43,-17-10-38,17 10-81</inkml:trace>
  <inkml:trace contextRef="#ctx0" brushRef="#br0" timeOffset="156299.9824">27445 16461 231,'0'0'86,"0"0"-26,0 0-9,0 0-34,0 0 5,0 0 14,0-12-3,0 12-4,0 0-11,0 0-8,0 0-6,0 0-4,0 0-4,0 20-8,0 12 5,0 10 7,0 2 0,0 4 2,0-6 9,0-5-5,0-1 0,0-7-5,5-2 2,-2-4-3,1-5 3,-1-2-1,0-4-2,-1-1 0,1-10-15,1-1-89,2 0-42,4-13-16</inkml:trace>
  <inkml:trace contextRef="#ctx0" brushRef="#br0" timeOffset="156560.0342">27501 16274 266,'0'0'36,"0"0"-8,0 0-13,0 0-15,0 0-43,0 0-56,-4-4-35</inkml:trace>
  <inkml:trace contextRef="#ctx0" brushRef="#br0" timeOffset="156995.9694">27726 16511 195,'0'0'137,"0"0"-62,0 0-14,0 0-14,0 0 1,0 0-2,-9-14-12,9 14-15,0 0-19,-2 5-7,1 15-5,-1 6 11,1 6 2,-1 1-1,2 3 0,0-1-1,0 0 1,0-1-1,0-4 1,0-1 0,3-4-5,0-4 1,0-3-5,0-2-8,0-1-31,0-3-36,2-6-124,-1-5 30</inkml:trace>
  <inkml:trace contextRef="#ctx0" brushRef="#br0" timeOffset="157257.6194">27815 16277 333,'0'0'135,"0"0"-29,0 0-37,0 0-47,0 0-21,0 0-1,-18-23-7,18 23-34,-1 0-48,-3 0-85,1 4-8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13:30:22.7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5163 777 75,'0'0'91,"0"0"-13,0 0 18,0 0-42,0 0-7,0 0 4,0 0-16,0 0 0,0 0-16,0 0-7,0 0-3,0 0-9,0 0 0,0 0-3,0 0-10,6 0 7,12 0 6,6 0 2,1 0 2,2 0-2,-2 0 0,-2 0-2,2 0 2,1 0-1,-4 0-1,2-1 0,-3-1-6,4 1-27,-4-1-27,-3-1 14,-2 1-15,-5 2-20,-1 0-15,-2 0-46</inkml:trace>
  <inkml:trace contextRef="#ctx0" brushRef="#br0" timeOffset="447.9374">5348 750 98,'0'0'78,"0"0"-51,0 0 0,0 0-27,0 0-5,0 0 5,0 44 22,0-17 17,0 2-5,0 2-3,0 1-1,0 1-14,0-2 16,0 0-18,0-5-7,0-1-4,0-3-3,0-2 1,0-4-1,0 1-5,0-1-20,0-1-28,0-1-88,0-5-25</inkml:trace>
  <inkml:trace contextRef="#ctx0" brushRef="#br0" timeOffset="723.1388">5241 1232 41,'0'0'73,"0"0"-19,0 0-40,0 0 4,0 0 18,100-12-23,-76 7-12,-5 1 0,1 2-1,-4 0 0,-4 2-3,-2 0-38,-4 0-30,-1 0-48</inkml:trace>
  <inkml:trace contextRef="#ctx0" brushRef="#br0" timeOffset="1323.8015">5754 745 199,'0'0'131,"0"0"-39,0 0-1,0 0-22,0 0-47,0 0-22,-8 17-36,7 18 36,-3 10 4,1 5 9,1 1-5,2-3-5,0-3 1,0-6-1,0-6 0,0-4-3,0-6 0,0-5 2,2-3-2,5-3 0,-1-5-4,3-1 4,6-4 0,7-2 12,8 0-1,8-5-8,0-5 1,-4-2-2,-5 4-2,-8 4-11,0-1-27,-7 4-17,0-1-24,-2 2-44,0-2-73</inkml:trace>
  <inkml:trace contextRef="#ctx0" brushRef="#br0" timeOffset="1809.2095">6141 753 92,'0'0'89,"0"0"-3,0 0 37,0 0-47,0 0-46,0 0-30,5-9-13,-3 30-16,1 11 29,-2 10 0,-1 8 12,0 4 10,0-2-5,0-5-3,0-8 3,0-9-6,0-9-5,0-3-6,6-3 2,3-2 2,0-5-3,3-1 8,0-4-5,6-3 19,4 0-5,1-5-3,4-5-9,-8 0-4,-5 6-2,-6 2 0,-3 1-23,-2 1-50,0 0-67,-2 0-76</inkml:trace>
  <inkml:trace contextRef="#ctx0" brushRef="#br0" timeOffset="2442.0603">6508 731 99,'0'0'74,"0"0"-44,0 0 12,0 0 36,0 0 7,0 0-31,1-26-10,-1 26-31,0 0-13,0 22-27,0 12 27,0 9 3,-1 6 0,1-2 1,0 0-3,0-2 2,0-7-3,10-5 1,2-6-1,0-6 1,4-4 0,-1-6-1,0-4 7,6-6-1,-3-1 0,1 0 0,1-1 0,-1-11-4,5-3-2,-6-2 3,1-1 0,-3-4 0,-5-4 4,-5-4 2,-1-2-2,-5-2 4,0 2-9,0 3 1,0 7-1,-8 5-2,0 7-6,-2 4-18,3 3-20,1 3-86,1 0-95</inkml:trace>
  <inkml:trace contextRef="#ctx0" brushRef="#br0" timeOffset="3062.7957">7185 706 87,'0'0'88,"0"0"-15,0 0 23,0 0-19,0 0-40,0 0-4,-61-29-4,38 29-29,1 0 16,3 0-6,3 0-5,5 0-5,3 2 0,2 6-2,2 5-11,-1 8 2,2 7 4,3 6 3,0 2 2,9 2 1,5 1 1,2-3 0,4-1 1,-3-5-1,1-3 0,-4-6 3,-4-4-3,0-1 0,-5-3 0,1 0 1,-3 2 2,0-3-3,0 0 0,-1 2 0,-2 4-1,-3 4-3,-11-2 4,-2-2 4,-1-11 6,4-5 3,-4-1 2,-2-1-15,-1 0-10,0 0-34,-1 0-105,1 0-138</inkml:trace>
  <inkml:trace contextRef="#ctx0" brushRef="#br0" timeOffset="3711.3277">7428 702 92,'0'0'137,"0"0"-61,0 0-22,0 0-30,0 0-24,0 0-7,24-4 7,1 1 5,5 1 17,0 0 3,1-1-13,-3 0-3,4-1-4,-4 1-1,-2-2-4,-4 4-3,-7 1-28,-8 0-63,-7 0-52</inkml:trace>
  <inkml:trace contextRef="#ctx0" brushRef="#br0" timeOffset="4003.8451">7565 700 157,'0'0'54,"0"0"-33,0 0-11,0 0-9,0 0 30,0 88 15,0-55 11,0 3-37,3 0 5,3 0 7,0-1-26,-3-4 2,2-3-2,-1-3-4,-1-4 0,0 0 1,-2-4-3,1-1-2,-2-2-24,0-2-40,0-4-36,3-4-76</inkml:trace>
  <inkml:trace contextRef="#ctx0" brushRef="#br0" timeOffset="4404.838">7837 776 235,'0'0'80,"0"0"-18,0 0 15,0 0 17,0 0-38,0 0-31,0-17-20,0 17-5,0 17-31,0 9 30,0 9 1,0 6 1,4-1 5,-4-1 0,0-1 2,0-6-7,0-4 4,0-5-5,0-5-1,3-3 0,-1-3-15,1-1-42,-2-5-29,2-3-30,2-3-71</inkml:trace>
  <inkml:trace contextRef="#ctx0" brushRef="#br0" timeOffset="4959.5081">7894 699 70,'0'0'93,"0"0"18,0 0-34,0 0-25,0 0 6,0 0-37,41-81 11,-30 76-17,5 5-10,2 0-5,4 0-8,2 3 7,-7 7 0,-3 3-11,-6 0 9,-5 4-13,-3 1 3,0 1 13,-11 2 0,-11 1 6,-3-5 10,0-2-16,-1-1-7,7-3 3,-1-2 8,5-3-3,2-3 1,7 0 5,3-1-1,3-2-5,0 3-1,0 2-11,0 4-9,0 5 14,0 1 3,14 2 3,3-1 11,1 1-5,6 1 1,0-2-3,0 2 4,-2-1-7,-1-3 4,-3-1-4,-1-1 2,-4-1-6,-4 0 3,-3-1-9,-3-2-19,1 2-40,-1-6-10,-3-1-46,2-3-55</inkml:trace>
  <inkml:trace contextRef="#ctx0" brushRef="#br0" timeOffset="5623.6386">8413 634 213,'0'0'105,"0"0"-53,0 0-2,0 0-50,0 0-33,0 0 33,-12 103 15,-3-57-10,0 3 5,0-3 15,3-1-6,3-2-2,-1-4-13,4-7-1,3-4-3,0-6 0,1-7 3,2-6-3,0-4-2,0-5-15,0 0-35,0 0 5,3-14 21,9-8-54,3-6-40,-3-3-12</inkml:trace>
  <inkml:trace contextRef="#ctx0" brushRef="#br0" timeOffset="5908.6147">8426 744 11,'0'0'63,"0"0"11,30-80-2,-23 62 15,-1 5-5,-4 5 11,1 5-29,-3 2-13,3 1-40,7 0-11,2 19-25,7 8 9,0 9 10,-2 2 6,-2 0 11,0-1 3,-1 4-6,-3-1-6,-3 3 11,1-4-6,-3-5 1,-1-5-5,-1-3-2,-1-5 2,1-3-2,-1-4-1,2-4 0,-2-4-19,0-3-70,0-3-78,0 0-58</inkml:trace>
  <inkml:trace contextRef="#ctx0" brushRef="#br0" timeOffset="6140.3983">8446 959 172,'0'0'86,"0"0"-82,0 0 7,0 0 2,80-27-7,-53 23-6,-2 2 2,-1 1-2,-3-2-2,1 3-22,-7 0-53,-3 0-89</inkml:trace>
  <inkml:trace contextRef="#ctx0" brushRef="#br0" timeOffset="6525.8588">8853 696 122,'0'0'101,"0"0"3,0 0 2,0 0-32,0 0-53,0 0-21,-3-8-12,3 8-5,18 0 17,2 0 9,5 0 2,3 0-6,3 0 0,1 0 1,-4 0-2,2 0-4,-8 0 0,-3 0-4,-4-1-57,-4-1-44,-2 2-57,-8-1-45</inkml:trace>
  <inkml:trace contextRef="#ctx0" brushRef="#br0" timeOffset="6790.562">9017 693 37,'0'0'130,"0"0"-85,0 0-3,0 0-39,0 0 22,-10 80 23,10-47 0,0 1-16,0 1-12,0-2-14,0 0-1,0-3-5,2-1 4,3-3 3,-2-5-6,1-3 5,-1-3-3,-1-4-3,2 0-3,-2 0-104,4-5-66,1-3 72</inkml:trace>
  <inkml:trace contextRef="#ctx0" brushRef="#br0" timeOffset="7481.3578">9324 646 168,'0'0'128,"0"0"-91,0 0-17,0 0-20,0 0 5,0 0 12,58 8 5,-32-8 2,2 0-3,1 0-13,-4 0 1,-3 0-7,-4 0-1,-3 0-2,-3 0-32,-5 0-118,-7 0-64</inkml:trace>
  <inkml:trace contextRef="#ctx0" brushRef="#br0" timeOffset="7697.5363">9465 660 44,'0'0'44,"0"0"-43,0 0 3,0 0 39,-8 87 39,5-54-30,3 3-14,0-1-23,0 1-2,0 2-9,0 1-2,3-1 0,2-3 3,-2-1 2,-2-5-7,-1-4 0,0-4-42,2-4-113</inkml:trace>
  <inkml:trace contextRef="#ctx0" brushRef="#br0" timeOffset="7966.8707">9388 1165 229,'0'0'14,"0"0"-10,0 0 38,0 0 2,80-2-19,-52-1-9,0 1-9,2-1-1,0 0-6,1 0 4,-2 0-4,-3 0-1,-3 3-12,-7 0-27,0 0-22,-2 0-52,-2 0-12</inkml:trace>
  <inkml:trace contextRef="#ctx0" brushRef="#br0" timeOffset="8515.1001">9993 734 24,'0'0'98,"0"0"-25,0 0 25,0 0-31,0 0-32,0 0-2,-57-44-33,41 44 1,-4 16 9,2 12-10,-1 6-5,2 10 0,6 5 5,5 4 7,4 0 2,2-7-7,0-7 4,9-7-7,9-8 2,3-7 2,1-7-3,4-5 11,2-5 2,3 0 0,1-11 7,0-10 8,-2-1 7,-6-4-2,-3-1-15,-8-4 5,-5-3 13,-1-2-18,-4 0 2,-3 1-18,0 1-2,-7 2-2,-7 3-27,-3 4-11,-3 5-23,1 8-36,-5 8-44,4 4-146</inkml:trace>
  <inkml:trace contextRef="#ctx0" brushRef="#br0" timeOffset="9317.1775">10205 669 22,'0'0'98,"0"0"-98,0 0-1,0 0-15,0 0 16,0 90 11,0-49 24,0-4 1,0 1 2,0-3-11,0-2-10,0-3-7,0-5 1,0 0-6,3-6-3,1-4-2,-1-1-13,-2-5-43,2-2-48,-3-4-18</inkml:trace>
  <inkml:trace contextRef="#ctx0" brushRef="#br0" timeOffset="9871.8285">10212 750 34,'0'0'105,"0"0"3,0 0-12,0 0-12,0 0-10,0 0-15,0-37-25,0 37-10,0 0-22,0 0-2,9 6-27,6 13 14,3 5 7,1 3 6,-2 0-1,0 2 1,0 1 1,1 2 0,0-3 0,-2 1-1,1-2 0,-1-4 0,-4-3 0,0-1 1,-2-7-1,-2-2-1,0-3 1,-2-1 3,-1-4-1,0-2 2,-2 1-1,-2-2-1,4 0 2,0 0 5,1-6 12,2-8 14,-2-4-9,-3-6 7,0-6-14,4-6-12,-1-4-6,0 1 0,-1 0-1,-1 3 0,-2 3-1,-2 3 1,0 6 2,0 5-2,-3 3-2,-6 6-5,3 1-8,0 3-19,0 3-7,6 1-33,0 2-91,0 0-115</inkml:trace>
  <inkml:trace contextRef="#ctx0" brushRef="#br0" timeOffset="12039.1989">11504 830 62,'0'0'76,"0"0"5,0 0 9,0 0-25,0 0-19,0 0-10,-9-23-7,6 22-20,0 1-9,-3 0-11,0 0 9,-4 12 2,-2 10-1,1 7 0,2 4 0,2 3-3,4-1 2,3-2 0,0-3-1,0-4-4,6-7 7,3-4-1,9-3 2,-2-3-1,1-4 2,0-2 3,-3-3 2,1 0-3,-2-2 1,-1-8-1,0-5 2,-4-2 4,-4-2 5,-2-6-6,-2-2 2,0-1 5,0-4-11,-5 4-3,-6 1-2,0 4-3,0 4-1,5 3-1,0 8 0,3 1 3,-1 4 1,4 3-12,-3 0 10,3 0-4,0 0-11,0 0-3,0 0-3,0 0 6,0 2 17,9 2 1,-2 0 0,1-3 3,1 1-2,1-2 4,1 0-1,1 0 2,1-10 7,0-1-1,1-5 8,-2 1 8,-2-3-8,0-3 11,-2-1-11,-2-4 4,-1-1-17,-1 1 0,-3 1-3,-1 3 1,0 4 0,0 5 6,0 4-4,0 4-3,0 4 1,-1 1-5,1 0-7,-3 0-4,2 17-4,-2 14 15,1 13 0,1 5 0,-1 7 1,2 2-1,0 6 0,0 2 5,0 0-3,0-5 1,0-7-1,0-7-1,0-4 0,0-1-1,0-3-3,2 0 3,4-4 0,1-3 6,-1-4-4,0-4 3,-2-2-4,-1-8 1,2 0-1,-5-5 0,6-3 1,-5-1-1,-1-2 0,2-3 0,-2 0 1,0 0 1,1 0 2,1 0 6,1-11-10,1-7-1,1-1-5,-4-4-11,-1-3-1,0-1 12,0-2-17,0-2-5,-3 1-7,-3 2-8,-1 0 0,2 6-11,-2 4 42,5 2 9,2 5 2,0 1 3,0 2-2,0-2-2,2 0 1,14 1 0,1-1-1,5-1 1,2 1-1,1-3 1,2 4 0,-3-1 1,1 4-1,-1-1 0,-2 3-1,-5 3-12,-2 1-89,-8 0-74</inkml:trace>
  <inkml:trace contextRef="#ctx0" brushRef="#br0" timeOffset="16750.8308">12877 660 18,'0'0'173,"0"0"-91,0 0-25,0 0 28,0 0-25,0 0-44,0 0-16,1 0 0,11 0 0,0 0 1,6 0 21,-2 0-8,2 0-4,2 0-7,5-2 1,2 1-2,1-1-2,-1 2-29,-3 0-54,-8 0-39,-1 0 10,-8 0-29</inkml:trace>
  <inkml:trace contextRef="#ctx0" brushRef="#br0" timeOffset="17020.4619">13029 654 0,'0'0'76,"0"0"-7,0 0-15,0 0-31,0 0-17,0 0 4,-30 49 33,25-23-13,2 3 3,2 1 5,1-2-20,0 1-8,0 0 1,0-3-10,0 2 3,0-1-2,1-2-2,1 1-11,-2-3-49,0-4-23,0-4-107</inkml:trace>
  <inkml:trace contextRef="#ctx0" brushRef="#br0" timeOffset="17236.6149">12891 1143 143,'0'0'87,"0"0"-86,0 0 18,0 0 8,0 0 13,81-12-29,-50 4-5,-1 4-3,-4 1-3,-4 1-9,-7 1-69,-3 1-85</inkml:trace>
  <inkml:trace contextRef="#ctx0" brushRef="#br0" timeOffset="17622.0518">13405 734 174,'0'0'97,"0"0"-89,0 0-8,0 0 0,0 0 0,0 117 41,0-75-17,0-3-3,0-1-10,0-3-2,0-6-7,0-6 0,0-3-2,4-7 0,2-2-36,1-5-15,0-5-47,0-1-42</inkml:trace>
  <inkml:trace contextRef="#ctx0" brushRef="#br0" timeOffset="18220.2954">13441 815 0,'0'0'66,"0"0"6,0-83 8,1 62-4,6 3 6,-1 3-26,-1 3-22,1 4 7,3 2-7,-2 3-27,5 3-7,4 0-4,4 0-4,1 15-2,0 9 8,-5 4 0,-3 1 2,-5 2 6,-2-3 1,-4 0-6,1-5 4,-2-2-4,1-5 2,1-4-2,-2-5 0,-1-1-1,3-5 1,-2-1 2,1 0 5,1 0 9,0-16 4,0-5-19,1-5-1,2 3 1,-1-3-2,4 3 1,0 2 0,0 1-1,2 5 0,-1 4-2,0 0 2,2 5-2,-2 2-1,1 4 1,2 0-6,-1 0 1,3 13 3,-3 8-3,-3 5-8,-2-1 14,-2 4 1,-4-2 5,-1 0-1,0-1-3,2-2 2,1-1-2,0 3 2,0-3-1,1-2 0,1-4 1,1-4-3,-2-1-7,2 0-49,2-3-75,2-1-59</inkml:trace>
  <inkml:trace contextRef="#ctx0" brushRef="#br0" timeOffset="18555.3705">14058 740 204,'0'0'116,"0"0"-72,0 0-32,0 0-12,0 0 0,0 0 6,9 92 22,-9-53 8,0 4-1,0-1-20,0-1-4,0-5-10,-2-4 2,2-8-1,0-3-2,0-5-5,0-2-31,0-5-30,3-3-71,2-4-40</inkml:trace>
  <inkml:trace contextRef="#ctx0" brushRef="#br0" timeOffset="18925.2468">14103 687 34,'0'0'253,"0"0"-177,0 0-19,0 0 5,0 0-25,3-80-29,0 77 0,3 3-8,4 0-3,7 0-9,2 9 10,1 11 0,-1 2-6,-3 2 3,-7-1 2,-4-1-2,-2-1 3,-3-1-8,0 1 5,-3 0 5,-12 1 4,-8 0-4,1-2 10,0-1-7,4-4-3,1-3-15,4 0-51,4-5-99,0-2-8</inkml:trace>
  <inkml:trace contextRef="#ctx0" brushRef="#br0" timeOffset="19711.7156">14545 729 89,'0'0'92,"0"0"-24,0 0 25,0 0-34,0 0-12,0 0-19,-36-34-3,19 34-18,-5 1-7,1 14-5,-1 11 3,-1 10 2,-1 12-8,1 10 8,4 4 0,5-1 2,6-12-2,8-9 1,0-8-2,2-6 2,17-8 1,4-4 0,6-10 0,4-4 11,7 0-4,1-7 1,-1-13-6,0-1 2,-9-2-2,-9-2 1,-5-2 31,-8-5 2,-4-6-15,-5-1-9,0-1-7,-8 3-7,-14 4-6,-3 5-13,-1 5-31,1 5-26,1 7-35,2 9-94</inkml:trace>
  <inkml:trace contextRef="#ctx0" brushRef="#br0" timeOffset="20520.1557">14974 765 67,'0'0'145,"0"0"-30,0 0 8,0 0-21,0 0-53,0 0-14,-6-65-9,-4 56-15,-2 2-11,1 1-3,-1 3 3,-2 3 0,-6 0 1,1 0-1,-2 12 0,0 6-5,5 1 3,1 7 1,6 3-7,4 4-3,5 6 8,0 2 0,9 1 3,14-3 0,2-2 3,2-3-3,-1-7 0,0-5-2,-2-2 4,-2-2-2,-7-5 0,-2-2 1,-8-1-1,-5-2-1,0 3-10,0-2 4,-8 0 7,-8 0 6,-2-2-3,-1-1 1,-3-2-4,-1 0-16,1-3-23,-1-1-15,3 0-49,5 0-60,-2 0-44</inkml:trace>
  <inkml:trace contextRef="#ctx0" brushRef="#br0" timeOffset="21222.1079">15325 735 50,'0'0'103,"0"0"-51,0 0 28,0 0 31,0 0-39,0 0-12,10-44-21,-19 40-36,-6 1-3,-4 1 0,-2 2-4,-1 0 1,4 0-7,0 9 4,2 3 3,4 4 1,2 5-1,4 4-9,6 8 4,0 6-3,3 5 8,16 1 3,6-3 0,2-1 0,1-6 0,-1-8 0,-6-5 0,-2-4 1,-4-4 5,-5-2-4,-3-2-2,-4 0 0,-2 1 0,-1 0-3,0 1 3,-9 0 5,-9-1-3,-1-2 6,-2-4-5,0-1 7,3-1-20,-1-3-5,2 0-40,2 0-100,5 0-57</inkml:trace>
  <inkml:trace contextRef="#ctx0" brushRef="#br0" timeOffset="22108.2045">15493 741 104,'0'0'90,"0"0"-10,0 0-46,0 0-12,0 0-9,0 0-7,23 0 29,5 0 34,8 0-27,0-1-23,-5-4-13,-1 1-6,-8 2 0,-1 0-32,-3 2-68,-6 0-70,-2-1-48</inkml:trace>
  <inkml:trace contextRef="#ctx0" brushRef="#br0" timeOffset="22324.387">15669 721 57,'0'0'10,"0"0"26,0 0 37,-14 80 0,12-47-20,-1 5-16,2 0 9,-1-1-31,2 1-9,0-2-4,0-2 0,0-3 1,0-4 0,0-3-3,0-4-16,0-6-92,0-1-110</inkml:trace>
  <inkml:trace contextRef="#ctx0" brushRef="#br0" timeOffset="22540.5682">15571 1202 4,'0'0'208,"0"0"-149,0 0 1,0 0-20,0 0-20,0 0-5,61 0-1,-27 0 1,2 0-11,-3 0-1,0 0-3,-6 0-2,-4 0-41,-3 0-67,-7 0-129</inkml:trace>
  <inkml:trace contextRef="#ctx0" brushRef="#br0" timeOffset="22992.0454">16165 720 187,'0'0'149,"0"0"-64,0 0-15,0 0-68,0 0-2,0 0-7,0 82 7,0-34 14,0-2 1,-2-1-2,1-1-6,-1-6-4,2-6-1,0-3 2,0-6-3,0-4-1,0-3-16,0-8-53,8-1-63,-1-7-52</inkml:trace>
  <inkml:trace contextRef="#ctx0" brushRef="#br0" timeOffset="23928.3981">16141 711 110,'0'0'76,"0"0"-10,0 0-18,0 0-2,0 0-7,0 0-20,24-60 0,-18 52 21,0 1-11,4-1-15,1-1 7,2 1-9,2 1-4,2 3-3,0 1-5,1 3 0,-3 0 0,0 0-4,-2 3-2,0 12-5,-5 6-7,-6 6 7,-2 3 2,-7 4 8,-13 1 1,-7 0 15,0-3-15,3-4-14,3-4 14,1-5 0,5-2 0,4-6-8,8-7 8,3-4 0,0 0 7,0 0 1,0-4-6,0-7 5,11-1-7,5 3-3,1 3-2,0 3 2,3 3-3,-4 0 1,3 10 1,-2 7 0,-1 4 4,-2 1-4,-2 1 3,-5 2 1,1-4-1,-4-2 1,-2 1-1,-2-4 1,0 3-10,0-3 10,-14 0 1,-2-2-1,-2 0 5,-1-4 0,2-1-3,-1-3 11,3-5-12,-3-1-2,1 0 1,-2 0-1,0-1-18,3-6-46,2-3-71,7 2-95</inkml:trace>
  <inkml:trace contextRef="#ctx0" brushRef="#br0" timeOffset="24376.1737">16550 677 295,'0'0'102,"0"0"-30,0 0 17,0 0-31,0 0-36,0 0-22,7-17-1,14 9 0,4 2 0,2 2 0,-2-1 2,-1 2-4,-4 2 3,-1 1-8,-8 0-65,-1 0-87,-9 0-43</inkml:trace>
  <inkml:trace contextRef="#ctx0" brushRef="#br0" timeOffset="24614.4054">16668 642 118,'0'0'112,"0"0"-82,0 0-30,0 0-8,0 0 8,-2 103 46,2-60 0,0-2-14,0-2-10,0 1-13,0-1 0,0 1-6,0-4-3,0-4 2,0-3-2,0-3-18,0-5-64,0-5-67</inkml:trace>
  <inkml:trace contextRef="#ctx0" brushRef="#br0" timeOffset="24830.5717">16591 1196 132,'0'0'160,"0"0"-101,0 0-46,0 0-11,0 0 4,0 0-3,42-2 4,-20-1 3,4-2-5,4 3-1,-1-3-1,3 2-3,-5 0-2,-3 0-87,-2 0-68</inkml:trace>
  <inkml:trace contextRef="#ctx0" brushRef="#br0" timeOffset="25331.4786">17103 667 175,'0'0'144,"0"0"-88,0 0-4,0 0 20,0 0-4,0 0-28,7-34-22,-7 34-18,0 12-5,0 21-36,0 10 39,0 7 2,0 3 9,-5-3-5,-3-1 8,5-4-10,2-7 1,1-8-1,0-6 3,0-3-3,3-4-2,7-4-1,4-1 1,2-4 6,6-2-2,7-4 6,2-2 10,3 0-16,1 0-1,-4 0 1,-3-4-4,-4 1-4,-3-1-58,-7-1-38,-5 3-66</inkml:trace>
  <inkml:trace contextRef="#ctx0" brushRef="#br0" timeOffset="26496.5868">17564 651 228,'0'0'135,"0"0"-61,0 0-16,0 0-48,0 0-10,0 0-13,42-2 13,-18 2 2,4 0 0,-2 0 2,0-2-2,0 1-1,-6 1-1,0 0 0,-5 0-68,-6 0-88,-5 0-73</inkml:trace>
  <inkml:trace contextRef="#ctx0" brushRef="#br0" timeOffset="26750.5388">17723 642 103,'0'0'95,"0"0"-8,0 0-10,0 0-63,0 0-2,0 0-3,-25 67 54,18-31-35,3 2 19,-1 0-33,5-1-8,0 4-6,0-2 0,0 0 4,0-3-3,0-2 1,3-4-1,2-6 1,-1-2-2,0-5-49,-1-4-12,0-2-67,3-4 5,0-2-14</inkml:trace>
  <inkml:trace contextRef="#ctx0" brushRef="#br0" timeOffset="26982.3294">17661 1170 38,'0'0'28,"0"0"-12,0 0 88,0 0-60,93-17-18,-74 17 1,-1 0-22,-5 0 2,1 0-7,-5 0-26,-2 0-81,-1 0-55</inkml:trace>
  <inkml:trace contextRef="#ctx0" brushRef="#br0" timeOffset="27436.6716">18379 589 87,'0'0'155,"0"0"-105,0 0-15,0 0-35,0 0 58,-48 89 40,23-50-57,-1 2-18,-1-2-9,1 3-7,-1 0 5,1 3-10,1-1 1,-2-1 0,3-2-3,0-8-5,4-6-38,6-6-39,2-4-26,5-6-34</inkml:trace>
  <inkml:trace contextRef="#ctx0" brushRef="#br0" timeOffset="27799.997">17976 642 307,'0'0'93,"0"0"-30,0 0-14,0 0-49,0 0-12,0 0-2,28 54 14,-13-26 5,0 0-3,-1-3-2,-1-1 3,3 0-1,-2 1-4,-1-4 0,-2 0-83,-4-5-87</inkml:trace>
  <inkml:trace contextRef="#ctx0" brushRef="#br0" timeOffset="28987.4187">19211 625 76,'0'0'56,"0"0"12,0 0 13,0 0-26,0 0-28,0 0 5,-21-22-19,14 22-11,-8 7-2,2 16-4,-4 7-6,2 9 6,-1 3 4,5 5-3,2 1-2,5 0 5,4-1-1,0-5-3,0-8 4,10-3 4,6-10-3,3-6 3,2-8-3,5-7 19,4 0 1,3-1 8,1-14-7,-4-5-2,-3-4 3,-7-3-8,-6-4 8,-6-6 19,-5 1-3,-3-2-29,0 4-7,-6-1-3,-13 4-1,-4 2-19,-2 5-29,-1 4-31,1 8-36,3 6-42,4 3-61</inkml:trace>
  <inkml:trace contextRef="#ctx0" brushRef="#br0" timeOffset="29441.714">19599 621 263,'0'0'121,"0"0"-59,0 0 26,0 0-25,0 0-44,0 0-19,0 25-46,-6 14 46,-3 7 15,2 0 0,1-1 2,5-3-16,1-1 1,0 0 6,0-7-7,4-2 0,0-7 3,1-3-3,-1-6-1,1-5-31,1-2-38,4-6-62,1-3 4</inkml:trace>
  <inkml:trace contextRef="#ctx0" brushRef="#br0" timeOffset="29726.8887">19659 577 298,'0'0'105,"0"0"-50,0 0-21,0 0-5,0 0-18,0 0-9,106-33-4,-78 33-1,-4 0 2,-3 0-1,-3 3-18,-6 9-51,-2 3-22,-1 0-64</inkml:trace>
  <inkml:trace contextRef="#ctx0" brushRef="#br0" timeOffset="29958.6779">19581 843 95,'0'0'15,"0"0"-5,0 0 93,0 0-8,103 10-51,-58-10-15,-3 0-17,-5 0-2,-5 0-8,-7 0-2,-6 0 0,-4 0-15,-2 0-105,-5 0-104</inkml:trace>
  <inkml:trace contextRef="#ctx0" brushRef="#br0" timeOffset="54092.4503">21404 709 4,'0'0'38,"0"0"9,0 0-13,0 0-2,0 0 11,0 0 9,0 0-35,0 0 2,0 0 15,-62-48-9,56 45-8,-2 2-11,1-2-4,-1 1 3,1 2-5,-1-1 2,-3 1-2,-1 0-1,-3 0 0,-3 3-2,-5 9 1,1 3 2,1 3 2,-1 4-2,0 4-4,5 1 2,1 0 1,7 2 0,4 1-3,5 3-3,0-1 7,9 0 2,10 0 0,6-5 12,4-6-6,4-4-6,4-9 12,-1-2-1,-2-5-13,-4-1 7,-3 0-7,-4 0-40,-6 0-121</inkml:trace>
  <inkml:trace contextRef="#ctx0" brushRef="#br0" timeOffset="54740.4146">21668 691 105,'0'0'51,"0"0"-13,0 0-4,0 0-2,0 0-22,0 0-7,-91 0-3,77 20-3,-1 7 0,-2 9 2,4 5 1,3 2 1,4 1 5,4-3-5,2-5-1,0-6-5,19-6 5,1-7 4,7-8 10,-1-6 30,1-3 8,3 0-11,1-10-13,4-9-10,-1-9 1,-5-3-6,-7 0-4,-9-1-4,-7 3 8,-6 1-13,0 1 5,-9 0-5,-9 3-8,-3 1-25,2 4-33,3 2-46,1 2-102</inkml:trace>
  <inkml:trace contextRef="#ctx0" brushRef="#br0" timeOffset="55110.2618">22070 639 191,'0'0'32,"0"0"41,0 0 25,0 0-51,0 0-47,0 0-6,-15 49 6,9-14 1,3 1 8,1-1-4,2-2-3,0-2 1,0 0-3,5-3 0,3-1 0,-2-1-23,1-4-60,-1-2-52,0-3-43</inkml:trace>
  <inkml:trace contextRef="#ctx0" brushRef="#br0" timeOffset="55495.7095">22107 622 126,'0'0'100,"0"0"-14,0 0-24,33-90-4,-15 75-36,1 4 0,1 2 14,-1 4-20,-1 3-4,-4 2-11,3 0-1,-3 9-7,4 12 7,-6 4 4,-1 2-1,-6 1-3,-5-2 4,0 0-1,-8-1 1,-12-3-1,-3-1 0,1-3 1,-2-1 2,2-4-6,2-1-10,8-1-47,3-5-72,8-6-123</inkml:trace>
  <inkml:trace contextRef="#ctx0" brushRef="#br0" timeOffset="55912.1923">22734 601 269,'0'0'127,"0"0"-56,0 0 17,0 0-28,0 0-44,0 0-16,-6 12-11,-10 20 7,-6 7 4,-3 1 4,3-1-3,2 0 1,1-1-2,1-2 0,3-2 0,2-4 0,2-4-17,4-7-61,1-1-27,1-8-77,-2-3-59</inkml:trace>
  <inkml:trace contextRef="#ctx0" brushRef="#br0" timeOffset="56159.5128">22476 618 311,'0'0'66,"0"0"40,0 0-50,0 0-56,0 0-12,0 0 3,1 45 9,11-20 0,1 3-2,-2-4 2,-2-2-21,0-3-40,-2-3-54,-1-7-61</inkml:trace>
  <inkml:trace contextRef="#ctx0" brushRef="#br0" timeOffset="56560.6069">22892 574 231,'0'0'154,"0"0"-73,0 0-27,0 0-15,0 0-31,0 0-2,60-18 0,-35 15 0,0 0 1,-1 0-5,-3 3-2,0 0-22,-3 0-102,-6 0-116</inkml:trace>
  <inkml:trace contextRef="#ctx0" brushRef="#br0" timeOffset="56776.3389">23010 586 112,'0'0'17,"0"0"-3,0 0 93,-22 101-18,17-68-1,2-1-74,3-4-6,0 1 3,0-1-5,0 1-2,0 0-4,0 2 0,-1-2-24,-7-4-134,0-3-130</inkml:trace>
  <inkml:trace contextRef="#ctx0" brushRef="#br0" timeOffset="56961.2551">22917 1036 123,'0'0'146,"0"0"-140,0 0 37,0 0 22,0 0-18,85 0-23,-52-2-18,0-1-6,-3 2-1,0 0-9,-4-2-90,-7 0-88</inkml:trace>
  <inkml:trace contextRef="#ctx0" brushRef="#br0" timeOffset="57431.3664">23326 569 153,'0'0'113,"0"0"-36,0 0 20,0 0-11,0 0-68,0 0-18,-6 32-22,2 6 22,-1 5 13,2-1-3,2-4-3,1-3 1,0-5-8,0-2 1,6-4-1,0-1 0,-2-5-22,-2-4-51,-1-5-74,5-8-38</inkml:trace>
  <inkml:trace contextRef="#ctx0" brushRef="#br0" timeOffset="57900.8113">23398 600 54,'0'0'119,"0"0"-19,0 0-14,0 0-15,0 0-71,0 0-3,13 31 3,3 2 6,1 2 1,7-2-1,3-3-6,2-1 4,1-4 0,-3-1-3,-3-3-1,-1-1 1,-4-2 1,-1-1 0,0-5-2,-2-5-1,-4-2-3,-3-5 8,1 0 9,-2 0 17,-2 0 8,-2-5 24,1-8-4,-1-4-17,2-4-19,-1-3 1,-2-3-19,0-2 3,-2-2-7,-1-1 0,0-1-1,0 2 2,0 0-2,2 6-6,-1 8-8,-1 8-24,0 6 4,0 3-43,0 0-100,0 6-45,-6 4 54</inkml:trace>
  <inkml:trace contextRef="#ctx0" brushRef="#br0" timeOffset="58765.4561">24161 600 22,'0'0'116,"0"0"-31,0 0 11,0 0-9,0 0-13,0 0-19,2-65-24,-8 56-5,0 1-16,-3 3-10,-1 4-1,-5 1-7,-4 0 8,-3 10-3,-3 11-4,0 5 4,-3 13 0,1 7 3,2 2 0,5 0-2,5-3 2,9-3-1,6-4-4,0-2 1,8-4-3,11-7 3,5-4 4,2-4 2,0-8 0,-1-6 2,-1-3 1,-2 0 1,-1-6-4,-6-11 8,-4-2-3,-4-4-7,-7 2 0,0-1 0,0 1-11,-9 0 2,-1 1-5,-1 5-4,3 3-7,5 2 22,1 1 2,2 5-7,0-2 0,3 3 1,12 0 4,0 3 3,3 0-2,2 0-2,-3 9-2,-1 8-5,-5 7-1,-5 1 12,-5 3 0,-1 0 0,0-1 6,0-3-2,0-1 1,0-4-5,0-5-2,0-2 1,3-4-29,9-7-23,2-1-41,2 0-115</inkml:trace>
  <inkml:trace contextRef="#ctx0" brushRef="#br0" timeOffset="59905.8833">25413 536 59,'0'0'90,"0"0"-8,0 0 6,0 0-22,0 0-1,0 0-13,3-36-8,-3 36-30,0 0-14,0 18-18,-7 9 18,-2 10 9,-3 0-1,3 2 1,0-1-9,-1-2 4,1-3 3,0-4-6,1-2-1,1-2 0,4 1 1,1-3-1,1-4-9,1-2-37,0-5-90,0-8-25,0-4-14</inkml:trace>
  <inkml:trace contextRef="#ctx0" brushRef="#br0" timeOffset="60222.2303">25452 473 204,'0'0'97,"0"0"-10,0 0-21,0 0-8,0 0-58,0 0-33,16 49 33,-9-9 7,-3 4 12,3-4 0,2-2-15,3-3 0,2-7 3,-1-4-5,2-3-1,-1-4 3,-1 1-3,0-5-1,-1-2-1,0-2-9,-3-5-52,-3 1-55,-3-5-72</inkml:trace>
  <inkml:trace contextRef="#ctx0" brushRef="#br0" timeOffset="60407.1255">25339 741 128,'0'0'2,"0"0"11,0 0-12,88 0 6,-64 0-7,0 0-33</inkml:trace>
  <inkml:trace contextRef="#ctx0" brushRef="#br0" timeOffset="61942.1594">27162 556 94,'0'0'110,"0"0"-41,0 0 15,0 0-11,0 0-38,0 0-28,-16-47 9,7 44 4,-1 2-20,-1-1 1,-3 2-2,-1 0 2,-3 3-1,-2 17 0,-3 8-14,1 10 10,-2 7-2,5 2 6,5-2-4,6-3 3,7-4 0,1-5-9,0-3 9,15-5 1,7-2 0,4-7 1,6-3 12,6-7 13,2-6 0,3 0 5,1-6-13,-1-12 9,-6-3-24,-4-3 13,-8-4 11,-7 2 3,-7-5-10,-8 1-1,-3-1-4,-7-4-1,-13-3-11,-2 2 1,-2 0-4,1 5 2,-1 0-2,4 7-3,-1 5-1,3 5-21,-3 8-37,-3 6-98,-2 0-93</inkml:trace>
  <inkml:trace contextRef="#ctx0" brushRef="#br0" timeOffset="62274.1218">26848 621 167,'0'0'80,"0"0"-76,0 0-4,0 0 19,80 72-3,-52-45 0,3-2 1,-1 3 17,2-3-17,-3-1-6,3 2-8,1-2 2,-2-1-5,2-2 3,-2-3 0,-1-3-3,-3-2-20,-3-4-41,-2 0 8,-4-4-70,1-2 17</inkml:trace>
  <inkml:trace contextRef="#ctx0" brushRef="#br0" timeOffset="62859.701">27624 562 153,'0'0'82,"0"0"-53,0 0 19,0 0 6,0 0-52,0 0-2,-40 41-24,28 2 24,5 2 5,4-2 9,3-4-7,0-5-1,9-4-3,10-1-3,5-5 0,-2-4 12,4-5 25,-1-6-6,2-5-9,-2-4 38,3 0-25,2-7-15,-1-13 6,-1-1-11,-4-3-1,-5-2 1,-5 1-2,-5-4 1,-6-2-13,-2 0-1,-1 3-2,0 2 2,0 5-14,0 8-42,0 5-55,0 2-69,0 3-151</inkml:trace>
  <inkml:trace contextRef="#ctx0" brushRef="#br0" timeOffset="63229.5275">28162 536 331,'0'0'64,"0"0"7,0 0-11,0 0-9,0 0-32,0 0-19,0 20-24,0 16 13,-8 14 11,-3-1 6,4-2 3,0-5 1,4-3-7,3-3-3,0 1 0,0-4 1,0-3 3,4-6-2,5-5-2,-1-5-20,2-8-67,6-6-49,-1 0-32</inkml:trace>
  <inkml:trace contextRef="#ctx0" brushRef="#br0" timeOffset="63798.0821">28185 645 263,'0'0'67,"0"0"-3,0 0-17,0 0-23,7-94-2,3 78 17,-3 1-23,2 3 14,0 4 2,-2 0-5,3 6-5,0 0-8,5 2-14,2 0-2,5 2-4,3 11 5,-1 6 0,-4 0-7,-7 4 7,-9 0 1,-4 5 0,-6 0 0,-21 2-4,-4-3-1,-2-4-6,3-4-22,10-5 7,7-8 17,9-3 9,4-3-1,0 0-3,3 0-6,14 0-3,8 0 9,-1 0 4,1 0-3,-4 9-3,1 8 0,-2 4-5,-4 0 4,-3 3 7,-5-2 3,-5-1-3,-3 1 1,0-1 1,-6 0 0,-10-1 6,-4-1-3,-1-4 1,-2-3 4,-1-6-1,3-1-2,0-5-4,0 0 2,3 0-5,-1-11-5,4-13-61,6-5-180</inkml:trace>
  <inkml:trace contextRef="#ctx0" brushRef="#br0" timeOffset="64248.0861">28700 610 22,'0'0'152,"0"0"-79,0 0 33,0 0-35,0 0-42,0 0-10,33-48-10,-14 40 5,2 1 16,3 0-20,0 0-6,3 3-2,-5-1-2,1 4-2,-4 1-6,-6 0-75,-1 0-64,-6 0-106</inkml:trace>
  <inkml:trace contextRef="#ctx0" brushRef="#br0" timeOffset="64448.6292">28846 540 28,'0'0'6,"0"0"54,0 0 9,-15 107 28,15-70-36,0-2-6,0-4-49,0-2 8,0-2-3,0-1-2,0-3-2,0 0-1,0-2-6,0-4-63,0-5-147</inkml:trace>
  <inkml:trace contextRef="#ctx0" brushRef="#br0" timeOffset="64649.1779">28727 968 305,'0'0'19,"0"0"-17,0 0 79,0 0-26,119 3-30,-81-3-14,-3 0-6,-6 0-5,-7 0-18,-4 0-52,-6 0-93,-3 0-22</inkml:trace>
  <inkml:trace contextRef="#ctx0" brushRef="#br0" timeOffset="65324.7463">29045 478 295,'0'0'99,"0"0"-43,0 0-6,0 0-28,0 0-19,0 0 13,55 0 2,-15 0-3,5 3-9,0-2-6,-1 1-10,-6-1-85,-6 1-4,-8-1-20,-10-1-47</inkml:trace>
  <inkml:trace contextRef="#ctx0" brushRef="#br0" timeOffset="65587.8023">29233 481 24,'0'0'46,"0"0"-36,0 0 72,-30 78 11,22-45-48,1 1 30,2 0-35,1-3 13,4-2-16,0-5-10,0 0-21,0-1-4,0 2 3,0-2-4,0-1 4,3-1-4,0-3-1,1 0-26,1-5-113,-1-4-107</inkml:trace>
  <inkml:trace contextRef="#ctx0" brushRef="#br0" timeOffset="67423.1494">10603 2204 38,'0'0'28,"0"0"18,0 0 17,0 0-2,0 0-43,104-11 43,-70 7-21,4-2-5,-1 0-17,-2 1-6,-6 1-10,-5 2-1,-5 2-1,-3 0 0,-2 0-9,-3 2-117,-5 4-107</inkml:trace>
  <inkml:trace contextRef="#ctx0" brushRef="#br0" timeOffset="67730.476">10828 2185 161,'0'0'86,"0"0"-45,0 0-14,0 0-24,0 0-3,-12 84 8,12-47 17,0-1-6,0 1-1,0-4-8,0-2-5,0 0-4,0-2 2,-3 3 0,-4 2 0,-1 0-3,1-1 0,-1-4-23,2-5-94,0-6-111</inkml:trace>
  <inkml:trace contextRef="#ctx0" brushRef="#br0" timeOffset="67930.7702">10655 2716 167,'0'0'198,"0"0"-154,0 0-44,0 0 4,0 0 3,0 0 8,94-17-1,-52 11-4,1 2-9,-1-2-1,-6 3-1,-3 3-29,-5 0-28,-4 0-56,-4 0-90</inkml:trace>
  <inkml:trace contextRef="#ctx0" brushRef="#br0" timeOffset="68278.4763">11252 2219 249,'0'0'125,"0"0"-57,0 0-12,0 0-42,0 0-14,0 0-18,0 84 18,0-39 1,0-2 0,0-4 2,0-5-3,0-3 0,0-3-11,3-2-77,-3-5-90</inkml:trace>
  <inkml:trace contextRef="#ctx0" brushRef="#br0" timeOffset="68764.0974">11232 2249 150,'0'0'108,"0"0"9,0 0-50,0 0-29,0 0-38,0 0 0,36 50 1,-19-11-1,-1 0 4,3-2 2,-1-3-5,0-3 3,-1-2 2,-1-3 5,2-4-3,0-2-1,-3-4 13,3-3-14,-5-6-5,2-1 2,-4-5-2,-1 1 5,-3-2-1,-2 0 5,-1 0-10,-2 0 31,1-12 21,0-7-23,6-12-22,-3-2 0,3-4-7,-2-6 2,3 1-2,-5 0 1,0 1-2,-4 5-6,-1 10 3,0 6-8,0 6 1,-6 7-12,3 4-11,0 3-72,0 0-75,-3 0-115</inkml:trace>
  <inkml:trace contextRef="#ctx0" brushRef="#br0" timeOffset="69481.2326">13366 2136 151,'0'0'103,"0"0"2,0 0-44,0 0-3,0 0-11,0 0-47,-6 20-10,1 31 10,-2 11 4,0-1 12,-4-7 9,5-3-15,-4-7-3,4-6-4,1-3-1,2-7-3,3-5 1,0-3-14,0-7-58,0-4-39,0-7-76</inkml:trace>
  <inkml:trace contextRef="#ctx0" brushRef="#br0" timeOffset="69806.7034">13378 2084 44,'0'0'88,"0"0"27,0 0 1,0 0-50,0 0-63,0 0 32,82 85-13,-66-33 0,-2-3-5,-2-3 1,-2-4-8,-2-3 7,-2-3 2,-2-3-3,2-3-10,-2-3-5,4-1 4,-1-2-5,-2-6 0,4-3-14,-8-6-73,-1-3-75,0-6-82</inkml:trace>
  <inkml:trace contextRef="#ctx0" brushRef="#br0" timeOffset="69998.1509">13342 2406 216,'0'0'28,"0"0"-22,0 0 8,106-29-9,-78 26-3,-2 2-2,-2 1 0,-5 0-30,-4 0-76</inkml:trace>
  <inkml:trace contextRef="#ctx0" brushRef="#br0" timeOffset="70984.8283">14919 2143 99,'0'0'92,"0"0"-44,0 0 17,0 0-16,0 0-15,-30-82-18,17 80-3,-6 2-12,-3 0 1,-3 20-4,0 13 4,-1 11-2,4 8 0,1 1 0,6 0-2,5-6 4,7-5 2,3-5-3,0-3-1,13-6 5,16-5 1,7-9 19,6-4-5,7-9 5,3-1 19,-3-4-24,-3-14-8,-3-3-11,-9 0 6,-5-4-4,-8 0 2,-8-1 1,-5-2 5,-8-1 24,0-3-13,-16-2-18,-10 1-2,-4 0-2,-3 1-12,2 7-70,-1 0-58,6 6-287</inkml:trace>
  <inkml:trace contextRef="#ctx0" brushRef="#br0" timeOffset="71285.4287">14721 2250 156,'0'0'12,"0"0"-5,0 0 51,73 88 20,-48-61-23,2 3-19,0-1 14,-2 0-27,0-4-16,-2 2 0,1-1-5,-2-2 2,-2-3-1,0-2-3,1-2-2,0-5-68,3-3-83,0-6-101</inkml:trace>
  <inkml:trace contextRef="#ctx0" brushRef="#br0" timeOffset="71717.6593">15295 2210 212,'0'0'14,"0"0"34,0 0-1,0 0 52,0 0-1,0 0-82,-7-42-16,4 80-20,3 13 20,-2 3 1,2-6 2,0-6 1,0-8 1,9-6-1,6-5-1,4-6 4,2-6-7,2-4 7,0-5-3,0-2-2,-2 0 10,1 0-9,-4-10 0,-3-1-1,-3-2 6,-2-2-3,-2-3 2,-5-6 6,-2-2-2,-1-4-1,0-4-10,0-2 0,0 2-11,0 2-71,0 10-37,0 7-58</inkml:trace>
  <inkml:trace contextRef="#ctx0" brushRef="#br0" timeOffset="72071.5659">15837 2100 312,'0'0'91,"0"0"-42,0 0-26,0 0 23,0 0-46,0 0-7,4 83 7,-4-34 32,0 0 2,-6-6 0,-5-2-18,2-6-15,-1-5 3,1-4-2,3-4-1,2-3-1,0 0 0,0-4-14,3-7-22,1-4-98,0-4-87,0 0-12</inkml:trace>
  <inkml:trace contextRef="#ctx0" brushRef="#br0" timeOffset="72356.7559">15837 2141 29,'0'0'103,"25"-82"27,-14 57-5,-3 8-36,-2 9 24,-3 3-61,2 5-15,2 0-34,10 12-3,3 17 0,4 13 0,0 7 3,-3 1 7,-4 0-10,-4-6 8,-4-5-4,-2-5-4,1-4 2,-2-6 1,0-1-2,0-5 2,1-3-3,-1-3-1,-3 0-32,0-3-68,-3-3-115,0-6-98</inkml:trace>
  <inkml:trace contextRef="#ctx0" brushRef="#br0" timeOffset="72572.9204">15859 2388 66,'0'0'91,"0"0"-74,0 0 50,0 0-2,0 0-35,0 0-15,97-20-11,-69 18-4,-1 1-31,-5-1-93,-5 1-64</inkml:trace>
  <inkml:trace contextRef="#ctx0" brushRef="#br0" timeOffset="73090.0823">16262 2105 186,'0'0'109,"0"0"10,0 0-6,0 0-12,0 0-78,0 0-23,-6 30-10,4 17 10,2 3 0,0 2 0,0-9 1,0-4-1,0-4 0,0-4 0,0-6 0,0-1 0,0-5 1,2-3-1,1-4-8,0-6-85,3-6-75,4 0-70</inkml:trace>
  <inkml:trace contextRef="#ctx0" brushRef="#br0" timeOffset="73506.8165">16265 2229 67,'0'0'96,"0"0"34,-15-86-35,15 68-22,0 7 6,0 8-11,0 3-27,0 3-41,6 24-18,10 14 15,5 8 3,1 2 6,-2-3-5,-1-4 1,0-6-1,0-7 2,-2-3-3,0-6 5,-1-2-3,-1-4 0,2-6 1,-4 0-1,2-3-2,-5-2 5,0-4 1,-3 1-3,-1-2-2,-2 0 1,4 0 16,0-12 0,0-9 3,1-7-9,0-6-6,3-7 11,-2-5-17,0-4 0,1 0-2,-6 2 2,-4 4-4,-1 10 1,0 10-13,0 7 4,0 10-3,-3 4-18,2 3-54,-2 1-111,-2 16-103</inkml:trace>
  <inkml:trace contextRef="#ctx0" brushRef="#br0" timeOffset="74061.3045">16899 2088 174,'0'0'135,"0"0"-48,0 0 25,0 0-31,0 0-50,0 0-12,32-32-9,1 28 1,8 1 0,5-1-9,5 0 3,2 1-4,-1 2 1,-7 1-2,-7 0-22,-10 0-36,-9 0-108,-11 0-140</inkml:trace>
  <inkml:trace contextRef="#ctx0" brushRef="#br0" timeOffset="74308.7351">17094 2090 233,'0'0'29,"0"0"-8,0 0-21,0 85 88,0-47-30,0 1-26,0-1-6,0-5 1,0-1-2,0-4-19,0-2-5,6-2 4,3-4-4,-2-4-1,6-3-37,4-5-77,5-5-76,3-3 15</inkml:trace>
  <inkml:trace contextRef="#ctx0" brushRef="#br0" timeOffset="74936.5971">17515 2091 214,'0'0'151,"0"0"-53,0 0-2,0 0-32,0 0-29,0 0-20,-16-54-1,14 54-14,-2 6-1,-1 27-14,-1 14 14,-3 10-2,5 0 6,2-7-3,2-8 0,0-8-1,3-5-3,12-6 4,-1-5-3,2-5 3,-1-5 1,1-5 1,1-3-2,1 0 8,4-1 1,-1-13-2,0-4-4,-1-3 1,-3-5 0,-2-3-1,-5 1-3,-2-4-6,-5 1-5,-3-2-5,0 1 2,0 4-6,0 2 2,0 3-55,0 8-22,0 3-69,0 5-11</inkml:trace>
  <inkml:trace contextRef="#ctx0" brushRef="#br0" timeOffset="75326.5748">17946 2051 283,'0'0'149,"0"0"-81,0 0-15,0 0 19,0 0-49,0 0-23,0 36-13,0 7 13,0 7 7,-3-2 6,-4-3 1,1-7-4,3-7 0,1-2-7,2-6-3,-1-1 1,1-5-1,-2 0 1,2-6-1,0-3-4,0-3-50,0-5-81,0 0-66,3-8 36</inkml:trace>
  <inkml:trace contextRef="#ctx0" brushRef="#br0" timeOffset="75865.6884">17964 2108 66,'0'0'115,"0"0"3,16-80-27,-5 62-20,4 1-31,-3 5-15,-2 6-4,2 6-1,-3 0-20,3 11-6,3 14 0,-3 9 6,1 2 5,-5-2-2,-2-1 0,-3-6 0,0-4-2,-2-6 3,-1-7-3,0-3 3,3-2-3,-3-3 2,3-2-3,-2 0 5,2 0 1,4-2-5,2-14 12,5-12-3,1-6-6,5-7-2,-2-1 3,1 3-4,3 4 0,-3 10-1,-2 9 0,-5 9-1,-2 7-1,0 0-2,-3 11-16,5 13 5,-2 4 15,-2 4 4,-3 3-2,-2 1 3,-3 0 2,0-3 11,0 0-5,0-6-2,0-1-2,0-2-4,0-4 2,1-4-5,2-3-1,0 0-1,1-3 0,1-2-9,1-1-52,3-2-68,-1-4-133</inkml:trace>
  <inkml:trace contextRef="#ctx0" brushRef="#br0" timeOffset="76545.0655">19692 1945 135,'0'0'94,"0"0"-19,0 0 29,0 0-7,0 0-53,0 0-17,-54-63-15,32 63-8,-7 1 4,-1 24 16,-2 9-20,-4 12-4,3 4 0,3 5 1,6 0-1,5-2-1,11-8-2,8-6 2,0-8 0,11-6-8,13-5 9,4-5-1,5-5 1,4-4 0,8-6-20,1 0-112,2 0-128</inkml:trace>
  <inkml:trace contextRef="#ctx0" brushRef="#br0" timeOffset="76883.6338">19954 1908 252,'0'0'124,"0"0"-39,0 0-14,0 0-45,0 0-18,0 0-1,72-18 9,-41 13-8,2 0-4,-1 1-1,-6 0-1,-2 2-2,-6-1-3,-6 3-54,-6 0-67,-6 0-68</inkml:trace>
  <inkml:trace contextRef="#ctx0" brushRef="#br0" timeOffset="77099.801">20136 1875 45,'0'0'54,"0"0"-24,0 0 67,-27 81 24,18-44-58,1 2-23,0 2-14,5 0 0,2-2-14,1-3-1,0-3-1,0-3-7,0-2 4,0-5-7,-2-2-9,1-4-121,-2-6-127</inkml:trace>
  <inkml:trace contextRef="#ctx0" brushRef="#br0" timeOffset="77300.3361">19992 2358 6,'0'0'206,"0"0"-195,0 0 30,0 0 52,104-5-54,-73 0-19,-2 1-4,-2 0-12,-2 1-4,-3 0 0,-4 1-34,2-1-60,-4-2-95</inkml:trace>
  <inkml:trace contextRef="#ctx0" brushRef="#br0" timeOffset="77685.7934">20564 1914 381,'0'0'26,"0"0"-11,0 0 17,0 0-28,0 0 1,0 0-5,-14 102 16,8-59 17,-2 3-6,3-5-12,4-4-9,1-4-4,0-6-1,0-4-1,0-5-1,8-1-3,-2-2-39,0-5-58,0-2-42,1-5-67</inkml:trace>
  <inkml:trace contextRef="#ctx0" brushRef="#br0" timeOffset="78202.6381">20550 1970 296,'0'0'23,"10"-84"-15,6 44 11,1 5 41,-2 8 23,-5 7-4,2 4-26,0 4-7,3 3-28,2 2-14,3 4-4,6 3-3,-3 0 1,0 8-5,-1 13 1,-8 5-8,-7 3 7,-7 3 6,0 0 1,-25 3 8,-10 0-8,-6-4-50,0-5 12,7-5-5,7-9 8,12-5 35,5-4 4,7-3 3,3 0-4,0 0 10,0 0-13,0 0 4,0 2-7,15 6 3,4 3-4,8 7 2,1 3 2,2 4-6,-3-2 6,-2-1 6,-2-2 3,-1-4-3,1-1-2,-3-2-2,-1-2 0,0-2 2,-4-1-3,0-1-1,-2 1 0,-3 0-19,-4-1-84,-4-1-150</inkml:trace>
  <inkml:trace contextRef="#ctx0" brushRef="#br0" timeOffset="78857.651">21281 1867 111,'0'0'63,"0"0"-1,0 0 47,0 0-11,0 0-53,0 0-35,-42-21-8,16 29 0,0 13 2,-1 8-1,-1 11 1,2 5-2,3 6 2,4 4 8,7-2 8,7-4-10,5-10-10,0-8 1,14-5 2,7-5 0,2-3-2,4-6-1,7-4 6,6-4-6,3-4-53,-1 0-135</inkml:trace>
  <inkml:trace contextRef="#ctx0" brushRef="#br0" timeOffset="79405.4887">21685 1870 267,'0'0'72,"0"0"-39,0 0-10,0 0 9,0 0-32,0 0-18,-8 45 17,5-6 1,2 0 14,-1 2 5,2-2-6,0-1-1,5-3-8,10-7-2,4-4 0,4-6 0,-2-6 1,3-3 0,2-6 6,4-3 6,1 0-2,-1 0-3,-3-8-1,-3-2-9,-6-6 25,1-5 4,1-3 1,-2-7-18,-2-2-5,0-3-6,-1-1 3,-4-1-4,-4 0 2,-2 1-2,-5 5-7,0 5-11,0 8-11,0 6-31,0 8-83,0 5-91</inkml:trace>
  <inkml:trace contextRef="#ctx0" brushRef="#br0" timeOffset="79737.575">22258 1810 167,'0'0'242,"0"0"-184,0 0-56,0 0 38,0 0-18,0 0 6,61 0-12,-31-4 1,-2 2-1,-2-1-6,1 0 1,-1 0-11,3 0 1,-3-1-1,-2 3-22,-6-1-116,-6 2-68,-9-1-19</inkml:trace>
  <inkml:trace contextRef="#ctx0" brushRef="#br0" timeOffset="79960.1164">22440 1813 36,'0'0'82,"0"0"-68,0 0 102,-26 87-36,19-54-23,-2 4 7,3-1-22,0-1-7,2 0-16,-1-2-13,3 1-5,0-5 2,2-1-2,0-6-1,0-4-2,0-3-87,-2-4-84</inkml:trace>
  <inkml:trace contextRef="#ctx0" brushRef="#br0" timeOffset="80138.5653">22312 2232 100,'0'0'148,"0"0"-119,0 0-11,0 0 38,0 0-28,104-28-5,-79 24-6,-4 1 11,2-1-17,-1 1-9,0 0-2,-1 1-12,0-4-90,-3 1-115</inkml:trace>
  <inkml:trace contextRef="#ctx0" brushRef="#br0" timeOffset="80608.5974">22780 1811 245,'0'0'134,"0"0"-48,0 0-40,0 0-18,0 0-4,0 0 1,81 0 5,-47 0-4,1-5-12,0 0-8,-1-1-5,2-1 4,-1 3-5,-3-2 0,-3 3-7,-9 2-42,-6-1-74,-9 0-129</inkml:trace>
  <inkml:trace contextRef="#ctx0" brushRef="#br0" timeOffset="80893.7831">22934 1838 44,'0'0'23,"0"0"57,0 0-3,-8 102 13,5-67-7,0-3-22,2-1 12,1-2-44,0-2 4,0-1-15,0 0-13,0-3-4,4 1 3,3-1-2,0-2 0,-3-3-2,1 0-42,-4 2-73,-1-5-87,0-2 52</inkml:trace>
  <inkml:trace contextRef="#ctx0" brushRef="#br0" timeOffset="85837.4957">5208 1741 10,'0'0'29,"0"0"1,0 0 12,0 0 0,0 0-8,0 0-11,19-2-10,-14 1 6,-1 1-7,2-2 1,2 1-9,5-1 1,-1 0 7,3 1-6,2-2-5,2-2 3,0 3-2,1-1 2,-1-1-3,3 3 1,-2-1-2,2 1 1,0-1-1,1 1 2,4-2-1,1 0 0,2 0-1,-2-2 0,-1 4 2,0-1-2,3 1-1,1 1 0,-1 0 1,-2 0 0,2 0-1,-2 0 1,4 0 0,2 0 0,11-2 2,9-3-1,5-3-1,2-3 2,1 0-1,-1 1 0,-3 1-1,-4 2 1,-5 1 0,-4 2-2,-2 3 1,-4-1-2,1 1-1,3-2 3,4-1-1,2-3-4,0 0-2,-3 1 6,-4 0-4,-2 1-3,-2 2-14,-1-1 16,2 1-5,4 0 7,-1 0 4,2 0-1,-2 1 0,-1-1 2,5 0-2,2-3 1,5 0-2,4-2-1,4-3-17,-3 0 14,2 1 6,-2 1 2,-1-1 0,0 3-2,-1-1-2,4 1 2,4 0 3,2-1-3,5-1 0,-2 1 0,1-1 0,2 2 0,2 1 0,1 0 2,1 1-2,-3 1 0,-4-1 0,-2 2 1,-7 0-1,-2 1 0,-1 0 2,-4-1-2,-1 3 0,1-4 0,2 3 1,3-2-1,3 2 0,0-1 0,2-1 0,-2 2-1,-1-1 2,1 1-2,0-1-1,2 0 2,-2 1 0,0-2 2,-4 2-2,-1-1 0,-3 1 0,2 1 2,-3 0-3,-2 0 1,-1 0 0,0 0-1,0 0 1,6 0 0,2 0 0,9 0 0,1 0 1,5 0 1,2 0-2,-4-2 0,3-1-2,3 0 2,2 1 0,-2 1 0,4-1 2,-5-1-2,-3 1 1,-1-1-1,-5 1 0,0 1 0,-4 1 0,-2 0 0,3 0 0,-1 0 0,4 0 0,1 0 2,-1 0-2,4 0 0,-3 0 0,2 0 0,1 0-2,1 0 2,-5 0 0,-5 0 0,-1 0 0,-5 3 0,-3 1 2,-1 0-1,3-1-1,-3-1-3,1 1 3,-2-1 2,1-2-2,3 0 0,1 0 0,6 0 1,-1 0-1,-1 0-4,0 0 4,-5 0 1,1 0-1,1 0 2,1 0-4,3 0 4,-1 1-2,-1-1 0,1 0-2,1 0 2,-4 0 4,-1 0-4,0 0 0,-3 0-1,-3 0 0,0 0 1,-4 0 0,-1 2 1,4-1 0,4 1-1,5-1-1,2-1 1,0 0 1,2 0-1,-3 0-1,2 0 1,1 0 0,0 0 1,2 0-1,0 0 0,1 0 1,-1 0-1,-1 0 0,2 1 4,-3 1-4,-2-1 0,0 1 0,-1 0 1,-1 1-1,1-2-1,2 4 1,4-2 1,2-1 0,-1 2 3,1-3-4,2 1 0,1 0 0,3-1-2,4 0 2,-4 1 0,-2-2 2,-4 1-2,-1 1 1,-5 1-1,-4 0 0,0 0 3,-6 0-1,-3 1 1,0 1-1,-2-2-2,3 3 0,-2-2 2,6-1-2,0 0 1,1-1 0,-1-1-2,-2 1 2,-3-1 0,4 3-1,2-3 1,-2 2-1,4-2 0,-1-1 3,-1 0 0,-2 0-3,-2 2 0,1-1 3,1-1-3,-4 2 1,1-2-1,-2 1 1,-1-1-1,1 2 0,-2-2 0,3 0 0,3 0 0,3 0 1,4 0 0,1 0-2,-2 0 2,2 0-1,-2 0 0,2 0 0,4 1 0,-1 1 2,3 0-1,0-1-1,-1 1 1,1-1-1,-1-1 0,1 2-1,-1-2 3,2 0-1,-3 0 3,-2 0-2,-1 0 0,2 0-1,4 0 5,2 0 0,2 0 1,0 0-4,-2 0-2,3 0 3,0 0-2,2 0 1,1 0-3,-5 0 2,0 0-1,-3 0-1,-2 0 3,-3 0-3,-2 0 4,-5 0-2,-2 0 1,-2 0-2,0 0 2,1 0-1,4 0-2,1 0 0,3 0 1,-3 0-1,4 0 2,-3 0-1,2 0-1,3 1 0,1 0 2,-1 1 4,0-2-5,0 1 0,-3 1-1,2-1 4,-4-1-3,-1 2 0,1 0 0,-2-1-1,-1 1-1,-2-2 1,3 0 4,0 0-4,2 0 1,1 0 1,1 0-2,2 0 0,-2 0 0,3 0 2,2 0-4,3 0 5,4 0-6,-2 0 3,1 0 0,-3 0 3,-1-2-3,1-1 1,-4-2 1,-1 1-2,-2 1 0,-2-1 0,-2 2 0,0-1 2,0 1-2,3 1 0,3 1 0,-1-2 1,0 1-2,-2-2 2,-1-1-1,-1 0 0,4 1 0,0 0 0,-1 0 3,0 0-3,-3 1 4,-3-2 1,-1 0-5,-2 2 3,-2-1-3,0 2 1,-2-1-1,0-1 1,-4 2 1,-3-2-2,0 1 0,1 1 3,2-1 0,3-1-1,1 0-1,3 0-1,-1 1 4,0-2-4,-2-1 0,2 3-1,-2-1 2,6 0 0,5 0 1,1 0-2,5-1 0,1 1-1,5-2 1,-1 0 0,8-3 4,0 3-4,2-3 2,0 2-2,0-1 1,7 2-2,5-1 1,5-2 0,7 1 0,4-1-1,6 2 1,3 0 0,-1 1 0,-3 3 1,-1-1-1,-7 1 0,-3 2-5,0 0 10,-6 0-7,2 0 5,-4 0-6,-1 0 3,3 0 0,2 0-5,-4 0 7,-1 0-5,-4 0 3,-8 0 0,-2 0 1,-6 0 0,-6 0 0,-2 0 2,-5 0-3,2 0 0,-1 0 1,3 0-1,-3 2 0,-2-2 0,-3 0 0,-1 0 0,1 0 0,3 0 1,-2 0-2,0 0 2,0 0-1,-3 0 1,-2 0-1,-1 0 0,-4 0-1,0 0 1,-5 3 0,-3-1-1,-5 2 1,-9-1-18,-8 1-48,-12-1-31,-3-1-83</inkml:trace>
  <inkml:trace contextRef="#ctx0" brushRef="#br0" timeOffset="88489.7165">10621 3196 54,'0'0'50,"0"0"18,0 0-14,0 0-11,0 0-3,0 0-5,0 0-11,10-10-11,-5 8-10,3 1-3,3-3 0,4 3 4,4-2-2,7-2-1,2 1 0,5-1 2,4 1-2,1-2-1,3 2 1,-5-1 2,1 3-3,-1 1 0,3-1 0,3 2 1,3-1 0,2 1 0,0 0-2,2-2 2,0 2-2,-1 0 2,1 0 4,-3 0-5,-1 0 0,-3 0 1,-3 0-1,-2 0-2,0 0 2,-1 0-1,1 0-2,2 0 3,4 2 0,7-1 0,6 1-1,8-2-3,11 0-7,4 0-11,8-5 21,2-4 1,0 0-8,-4 0 12,-4 0-5,-5 2 2,-6 1-2,-2-1 4,-4 2-3,0 0 0,7 0-7,-2 2 7,3-1 1,-5 1-1,0-1 0,3-1-4,6 0-6,5 0 4,2 0 2,-2 2 4,-1 1-1,-2 1 0,1 1-3,-3 0 8,6 0-3,3-3-1,9 0 2,5 0-1,4-1 2,7-1-3,3 2 2,-2-2-1,5 2-1,-7 1-6,-7-2 6,-5 3 0,-5-3-1,1 3 1,2-3 6,4-1-5,5-1-2,5 0-5,1 0 5,3-1 1,-3-1 6,-6 1-5,-3 2 3,-8 0-4,-11 1 0,-3 1 3,-6 0-2,3 0-2,1 0 4,3 0-7,2 0 4,-3 0-2,1 0 2,1-2-4,3 4 4,-4-2 0,-5 3 6,-5-2-6,0 2-1,-3 0 1,-1 0 2,-2 0-2,-3 0-1,3 0-1,1-1 4,6-1-3,4 1 2,1 0 1,6-2-2,0-1-5,3 0 5,0-2 1,3 2 0,-3-1-1,-2 0 0,-2 2 0,-2-1-2,-2 1 0,0 0-1,1-2 4,1 2-1,5-1 0,2-1 0,0 2 0,1 2 4,-1-1-4,1 0 0,-2 1 0,0 1 2,-5-2-1,0 1 0,-4 0-1,-3-1-1,-4 1-4,-1-2 4,-1 1 1,5 1 5,4-1-4,0 0 0,4 1-1,-2-1-1,3 1 1,0-1-3,0 1 1,-2 0 2,-4 1 0,-2 0 2,-6 0-1,2 0 0,-2 0-2,3 0 2,2 0-3,-1 0 3,7 0-1,4 0 0,3 1-4,6-1 1,3 0 3,1 0-3,4 0 2,-2 0-8,-2 0 9,-6-1 8,-4-2-6,-5 0-3,-7-1 2,-4 1 10,-6 0-5,-7 2 12,-5 1-17,-8 0 1,-8 0-2,-13 0 0,-9 0-15,-13 0-56,0 0-90,-10 0 91</inkml:trace>
  <inkml:trace contextRef="#ctx0" brushRef="#br0" timeOffset="112255.6002">10715 4766 28,'0'0'20,"0"0"25,0 0 3,0 0-19,0 0-10,0 0 6,0 0-1,0 0 1,0 0-9,50-6-9,-44 6-1,3 0-4,6 0 8,3-2 17,6 1-18,7-1 14,7-1-14,2 1-9,6-3 11,1 2-11,2 0-2,0 3 2,3 0 3,5 0-2,4 0-1,2 0 2,1 0-2,-1 0 2,-1 0-2,1 0 3,8 0 0,4 0-2,7 0 1,4-2-2,3-2-1,2 0 1,5-3 0,1 1 0,0 3-5,-1 0 5,0 0 3,-5 0-3,-5-2-1,-1 3-3,-3-1 8,2 0 0,-4 1-4,-8-2-3,-13 0 3,-14 1 2,-12 1-1,-9-1 1,-13 3-2,-6 0-30,-3 0-22,-2 0 20,0 0-13,-7 0-84</inkml:trace>
  <inkml:trace contextRef="#ctx0" brushRef="#br0" timeOffset="113494.9043">10968 5907 76,'0'0'66,"0"0"-20,0 0 16,0 0-19,0 0-29,0 0-3,39-3 4,-24 0 14,2 1-13,0 0-6,4 1 0,3 1-1,6-1-7,0 1-1,5 0 4,-3 0 1,-1 0-6,3 0 0,5 0 1,12 0 1,6 0 1,11 0 7,-2-2 6,7-4-16,5 0 3,4-3-6,7 0 8,1 0-9,-1 0 4,1 3 0,-2 2-1,-2 1 1,-5 1 1,-2 2 3,-3 0-4,0 0 1,-4 0-2,-3 0-7,-5 0 8,-6 0 0,-1-1 2,-7-2 0,-5-1-2,-2 1 0,-7 2 0,-5 1 2,-7-2-2,-9 2 2,-2 0-2,-4 0 0,1 0 1,0 0-1,2 0 0,-2 0-1,1-1 1,-2 0-2,-5-1 2,-1 1-1,-3 1 1,0 0-12,0 0-89,-12 0-3,-10 0-100</inkml:trace>
  <inkml:trace contextRef="#ctx0" brushRef="#br0" timeOffset="121470.5107">8422 4596 39,'0'0'71,"0"0"-13,0 0-7,0 0 10,0 0-13,0 0-19,0 0-16,-24-59 5,15 53 24,1 0-30,-1-1-7,-1 0 4,-5 0 1,4 3-4,-2-1-3,0 2-2,-2 1 1,1 1-2,-2 1-2,1 0 2,2 0 0,-1 0 2,2 1-2,-1 6-3,-2 3 1,2 5-1,-1 3 0,2 5 3,5 2-4,1 4 1,3 1-1,1-3 4,2 0-3,0-3 2,0-2-2,0-4 0,9-5-2,4-1-2,1-6 7,2-2 0,1-4 1,2 0 1,1 0-2,2-11 0,0-7 10,-2-2-7,-1 0 0,-1-1-1,-6 5 3,-1 0 5,-3 3 0,-3 4 4,-4 3-3,1 1 0,-1 2 0,2 2-11,-1 1-3,2 0-8,1 9 4,-1 15 7,4 8 1,-4 5 1,-2 7-2,-2 2 3,0 5-2,0-4-1,0-3 1,-3-8 0,3-6-1,0-6 0,0-4-1,0-3 0,0-7 1,0-2-1,3-6 1,-2-2 0,5 0 29,7-13 44,1-11-57,7-4-4,-5 2-8,2 3 0,-1 1-4,2 1 0,0 0-1,-1 3-28,0 1-50,-4 3-15,-4 5-25,-6 5-129</inkml:trace>
  <inkml:trace contextRef="#ctx0" brushRef="#br0" timeOffset="121955.8558">8842 4876 193,'0'0'100,"0"0"-38,0 0-21,0 0-20,0 0-8,0 0-7,-52 24-5,45-6 1,-1 2-2,5-2 2,2-4-2,1 0-2,0-5-3,1 0-1,10-4-1,0-3 7,3-2 2,2 0 20,2 0-4,0-1-5,-3-6 0,0-1-11,-6-1 3,-1 0 5,-4-1-3,-2-4-4,-2-1 9,0 0-6,0 0-1,-11 1 10,-4 4-15,-1 2-2,-2 4-35,1 4-45,1 0-81</inkml:trace>
  <inkml:trace contextRef="#ctx0" brushRef="#br0" timeOffset="123335.8929">8662 6175 104,'0'0'112,"0"0"2,0 0-56,0 0 13,0 0-37,0 0-6,-9-36 9,3 30-3,0-1-24,-3 3-4,3-2-1,-3 1-1,-3 1-3,2 1-1,-4 0 0,-1 3 0,0 0-5,-4 0 5,5 0-6,-2 9 2,1 3 2,3 3-7,3 2 0,3 1 1,3 0 3,3-2 3,0-2-3,0-2-4,6-2 8,3-2-3,-1 0 2,4-6-3,-2 0 3,5-2 0,0 0-1,6-2 3,0-11 14,0 0-7,-4-3 16,-3 3-8,-3 1 0,-4 1 5,-4 2 1,0 2-1,-3 4-11,1 0-4,-1 3-5,0 0-3,2 0 2,2 22-8,1 12 9,1 9-1,-2 5 3,-4 0-1,0 1 0,0-4-1,0-2 0,0-2 0,0-5 0,0-4 0,0-5 1,0-6-1,0-3 0,0-4-1,3-4 2,-1-4-1,1-3 0,0-3-3,4 0 0,6-7 3,6-18 6,4-3-1,0-2-5,-5 1-8,-2 7-34,-4 0-53,0 4-66,-6 2-104</inkml:trace>
  <inkml:trace contextRef="#ctx0" brushRef="#br0" timeOffset="123682.2461">9044 6325 286,'0'0'96,"0"0"-31,0 0-26,0 0-30,0 0-1,0 0 5,-15 82-1,13-57 5,2-1-8,0-1-7,0-2 0,0-2-2,0-1-5,0-4-72,8-3-81,1-7-148</inkml:trace>
  <inkml:trace contextRef="#ctx0" brushRef="#br0" timeOffset="128055.8318">11475 3899 24,'0'0'57,"0"0"1,0 0 25,0 0 1,0 0-11,0 0-22,0 0-9,0-14-3,0 14-14,0 0-25,-7 11-7,3 12 5,-2 5 2,1 5 0,5 2 0,0-2 0,0-2 1,3 0-1,8-4 0,3-3-1,3-3 1,1-2 0,1-4 1,-1-2-1,3-6 4,-1-3 5,3-4 4,3 0 12,2 0-3,0-11 2,2-6 6,-2-3-22,-6-2 3,-2-1 10,-6-3-8,-7 3-3,-5 0-5,-2 1 2,0 1-7,-2-1 0,-5 4-3,1 0-6,1 3-28,2 4-38,2 4-81,-5 3-94</inkml:trace>
  <inkml:trace contextRef="#ctx0" brushRef="#br0" timeOffset="128726.0198">11619 4014 42,'0'0'102,"0"0"-18,0 0-38,0 0 3,0 0-9,0 0 3,0-20-3,0 20 8,0 0-8,0 0-38,0 0-2,0 9-17,0 12 16,1 6 1,1 3 0,1 3 2,0 0-1,-3 2 3,0-4-4,0 0 2,0-3 0,0-1 1,0-1-3,0-1 0,0-1-33,0-1-76,0-3-18,0-6-33</inkml:trace>
  <inkml:trace contextRef="#ctx0" brushRef="#br0" timeOffset="129427.8693">11343 3961 34,'0'0'78,"0"0"-11,0 0 3,0 0-6,0 0-15,0 0-9,0-11 5,0 11-1,0 0-15,0 0-9,0 0-20,0 8-12,0 16 9,0 13 2,0 8 2,3 4 2,3-3 0,-2-4 0,1-3-1,-2-3 0,-2-1 0,-1-1-1,2 0-1,-2-3 1,0 0 2,0-3-3,0-3-16,0-8-76,0-3-91,0-10-71</inkml:trace>
  <inkml:trace contextRef="#ctx0" brushRef="#br0" timeOffset="130646.4624">11977 4006 56,'0'0'76,"0"0"8,0 0 7,0 0-26,0 0-11,0 0-2,-8-9-10,8 8-4,0 1-7,0-2-10,0 2-21,0 0 0,0 0-9,0 0-7,8 2 12,7 8 4,7 1 0,0 2 0,1-1 1,-1 2 2,2-4-3,0 2 0,3-3 0,0 2 0,-5-2 1,-1 1 2,-6-1-3,-2-3 1,-4 3-1,-1-3 0,-1 2 2,-2-2 0,-2 0-2,-2-1 0,1-3 0,-2 3 1,0-1-1,0 1 0,0 4 6,-5 2-4,-11 2 1,2 2-1,-6 3-1,-2-1 3,2 1-4,-3 0 1,5 0 1,-1-1-2,3-1 0,4-3-3,1 0-17,4-6-15,4-1-41,3 0-15,0-3-5,0 0-15,0-3-20</inkml:trace>
  <inkml:trace contextRef="#ctx0" brushRef="#br0" timeOffset="132571.2254">12696 4072 101,'0'0'128,"0"0"-31,0 0-20,0 0 6,0 0-51,0 0-30,-6 0-2,17-1 24,9-6 0,6 0 4,-1-1-4,-2 1-16,-3 1-6,0 3-2,-7 3 0,-1 0-16,-3 0-54,-1 3-54,-4 6-53</inkml:trace>
  <inkml:trace contextRef="#ctx0" brushRef="#br0" timeOffset="132776.3098">12699 4212 167,'0'0'62,"0"0"-56,0 0 39,0 0 51,0 0-51,0 0-20,98-4-11,-69-3-9,-1 3-5,-2 1 0,-6 3-49,-6 0-90,-7 0-113</inkml:trace>
  <inkml:trace contextRef="#ctx0" brushRef="#br0" timeOffset="133511.0424">13441 4015 136,'0'0'84,"0"0"-44,0 0 32,0 0-21,0 0 3,0 0-37,-99-49-13,78 49 3,-3 0-7,-3 17-4,1 4 2,-1 5 1,0 2-1,12 1-1,3-3-1,6-4 0,6-1-4,0-4 3,3-5-4,12-3-12,0-5 2,4-2 13,-2-2 6,-4 0-2,4 0 8,-1 0-6,3-13 0,-1-4 0,0-2-3,-3-3 3,-2 0 5,-4-1-1,-1 5 7,-5 3 4,0 4 18,-3 6 12,0 0-11,0 5 14,0 0-25,0 0-23,0 3-16,9 13 8,1 4 8,4 0-2,2-1 1,2 1 1,-3-2-18,1 0-68,-1-5-26,1-5-43,0-5-43</inkml:trace>
  <inkml:trace contextRef="#ctx0" brushRef="#br0" timeOffset="133927.4833">13821 3711 301,'0'0'78,"0"0"11,0 0-9,0 0-8,0 0-72,0 0-19,0 40 19,0 4 1,3 4 3,0-1 4,1-3-5,1-2 2,-2-3-4,4-5 1,-2-1-2,-1-2 4,1-1-4,-1-1 0,-1-1-6,0-2 1,-1-4-84,2-2-24,-1-5-47,3-6-66</inkml:trace>
  <inkml:trace contextRef="#ctx0" brushRef="#br0" timeOffset="134428.8666">14215 3948 211,'0'0'59,"0"0"-11,0 0 0,0 0-17,0 0-25,0 0-3,-94 43-1,77-12 10,7 3 3,0 0-4,5-1-7,4-3-1,1-4-3,0-5-3,4-6 2,9-4 2,-1-5 4,5-5 6,2-1 16,5 0 6,3-12-8,-2-4-13,-4-4-5,-6 2 0,-6-2-3,-6 1 8,-3-2-10,0-2 3,-3-1-4,-11 0-2,0 2-48,0 0-54,1 7-38,4 3-136</inkml:trace>
  <inkml:trace contextRef="#ctx0" brushRef="#br0" timeOffset="134945.6667">14373 3793 250,'0'0'106,"0"0"-40,0 0 5,0 0-6,0 0-61,0 0-4,-5-5-27,19 10 24,5 8 3,2-1 0,3 1 6,3 1-6,0 1 0,-1 0 0,1-2 2,-4 2-2,-2-2 0,-6 0 0,0 2 0,-6-1 0,-3 2 1,-6 1 3,0 2-3,0 3 5,-14 0 3,-5 2-3,-2-2-5,-2 1-1,0-2 4,-1 0-3,3-1 1,-2-2-2,4-3-10,6-1-72,3-4-41,5-2-43,5-1-28</inkml:trace>
  <inkml:trace contextRef="#ctx0" brushRef="#br0" timeOffset="135393.6203">14855 4000 275,'0'0'115,"0"0"-42,0 0 9,0 0-26,0 0-32,0 0-24,-9-8-9,15 8-17,15 0 26,7 0 17,8 0 17,3 0-13,1-1-16,-1-3-2,-3 2-6,-4 0 3,-3 1-10,-7 1-37,-5 0-85,-4 0-77,-7 0-49</inkml:trace>
  <inkml:trace contextRef="#ctx0" brushRef="#br0" timeOffset="135647.5609">15026 3891 180,'0'0'67,"0"0"-67,0 0-11,0 0 11,0 0 8,0 0-1,-7 75 2,7-55-2,0 0-4,0-2-2,1 0 4,5-2-5,3-2-2,2-2-58,-4-1-72</inkml:trace>
  <inkml:trace contextRef="#ctx0" brushRef="#br0" timeOffset="136511.4152">15529 3736 99,'0'0'213,"0"0"-109,0 0-45,0 0 7,0 0 7,0 0-30,-13-31-16,13 31-27,-2 7-2,1 20-11,-1 14 13,-1 6 1,-1-1-1,1-3 2,1-4-2,1-3 1,-1-5 0,2-4-1,0-2 0,0-4 0,0-5-1,0 1 1,0-2 0,0-5 1,0-1 0,0-6-1,0-1 2,0-2-2,0 0 2,0 0 1,3 0 1,6-15 3,3-9 0,0-5-6,6-1 0,-1 1-1,-1 8 2,-2 5-2,0 4 0,0 4 0,-1 7-3,4 1-2,0 0-3,3 0 1,-1 14 1,-1 2 6,-4 2-4,-7 0 4,0 0 0,-5-2-1,-2-2 1,0 0-1,0-4 1,0-1 1,-5-1-1,-3-1 7,-1 0-4,-2-5-1,-1 0-2,-1-2-3,-5 0-12,-3 0-17,-3 0-26,-1 0 11,-1-6-48,3 0-114</inkml:trace>
  <inkml:trace contextRef="#ctx0" brushRef="#br0" timeOffset="137398.1455">15996 3659 129,'0'0'93,"0"0"8,0 0-2,0 0-8,0 0-30,0 0-61,0 14-4,0 22 3,-6 11 1,3 6 10,-1 0 4,2-1 3,1-4-9,1-3 3,0-4-8,0-7 2,0-2-5,0-5 1,0-4 0,4-2-1,2-5 0,2-2-1,3-3-21,3-7-70,5-4-11,2 0-102</inkml:trace>
  <inkml:trace contextRef="#ctx0" brushRef="#br0" timeOffset="137767.8566">16278 3811 239,'0'0'120,"0"0"-27,0 0-18,0 0 12,0 0-44,0 0-26,0-16-17,0 31-10,0 14 1,0 7 9,0 1 2,0-2-1,0-3 0,4-4-1,1 1 3,-2-5-3,0 0 0,2-5-23,-2-3-104,5-7-83,1-8-92</inkml:trace>
  <inkml:trace contextRef="#ctx0" brushRef="#br0" timeOffset="138369.3409">16500 3744 150,'0'0'144,"0"0"-48,0 0-3,0 0-37,0 0-6,0 0-8,-6-29-20,6 29-9,0 0-12,0 0-1,0 0-14,15 12 10,6 7 4,3 2 1,0-2-1,3 2 0,1-3 1,2 0-1,-5-3 0,-2-3 0,-5 0 0,-7-3 0,-1 1 0,-4-5 0,-3 3-1,0-2 0,-2 0 0,-1 3 1,0 1 0,0 1 0,0 2 2,-9 1 4,-2 1-5,-6 2 0,-1 1 0,-5 2 0,1 1 2,1 0-3,2 0 0,2 1-8,4 1-31,1-2 18,6-3-18,6-6-123,0-8-106</inkml:trace>
  <inkml:trace contextRef="#ctx0" brushRef="#br0" timeOffset="142131.4382">13127 4731 59,'0'0'67,"0"0"-5,0 0-21,0 0-14,0 0 2,0 0-16,2-1-4,-1 0-3,-1-1 7,0 2 0,2 0-7,-2 0-5,0-2-1,1 2-1,2-1-1,-2-3 2,2 3 0,0 0 0,-1-2 1,1 0 2,0 1-3,-1-1 0,1 2 0,-3 1 2,1-2 0,-1 2-2,0-2 1,2 1-2,-1-1 2,1 1-1,-2 1 1,1-1 1,-1-1-1,0 2 0,0-1 1,0 1-2,0-2-1,0 1 1,2-1-1,0 2 0,-2-1 1,0 1 1,0 0-1,0-2 1,0 2-1,0 0-3,0 0 1,0 0 1,0 0 0,0 0-3,2 0 1,-1 0-2,2 0 3,2 0-2,1 0 4,0 0 0,6 0 3,-3 0-2,1 0 1,3 0-2,0 0 0,1 0 3,3 0-3,1-1 1,0-4 0,7-1 5,2 0 0,3 0 7,3 1 14,-2 0-16,2 0-5,1 0-4,4 1-1,1 3-1,8-2 1,7 1 3,4-1-4,6 1 0,2 1 2,-2 1-2,1 0 0,-2 0 1,-2 0 1,-1 0-4,0 0 0,-1 0 2,1 0 4,-3 0-4,-1 0 0,2 0-3,5 0 2,7 0-4,11-3 4,2-2 0,4 0 1,-4 0-1,-3 0 0,-3 1 1,-2-2 2,1-2-1,1 1 0,5 1 1,6-2-1,0 2 0,-2 0-1,-1 0 0,-5 2-1,-1 1 1,-1 0 0,-2 0 0,0 1 0,-3 2 0,1-2 1,-3 2-1,-6 0 0,-5 0-1,-8 0 1,-5 0 0,2 0 0,2 0 2,8 0 2,7 0 4,-1-1-6,4-4 4,-3 1-6,2 0 0,5-3 0,2 1 3,4 1-1,-3-3-2,3 1 2,-6-1-1,1 0 2,-2 3 0,-4-2 2,-1 1 1,-1-1-3,-1 1-3,1 1 9,-1-2-6,1-2-2,0 0 8,2-4-1,0 3 0,0-1-4,-9 1 5,-7 1-5,-12 2-1,-10 2-3,-12 2 4,-11 3-4,-7 0-4,0 0-3,0 0 5,-13 0-47,-8 0-81,-4 0-59</inkml:trace>
  <inkml:trace contextRef="#ctx0" brushRef="#br0" timeOffset="144098.363">13375 5850 9,'0'0'5,"0"0"1,0 0 22,0 0 15,0 0 3,0 0-16,-5-5-8,5 5-17,0 0-2,0 0-2,0 0-1,0-1 16,0-1 3,0 2-8,0 0 3,0-2-2,0 2-1,0 0-11,0-1 1,12-3 9,6-1 6,6-1 4,6-3-1,0 2-7,1-1-3,2 1 10,0 0-18,0 3 7,1-1 0,-1 2-6,3 2-1,2-2 5,7 0-4,9 0 3,7-3 41,5-1-29,-2-2-12,0 4-4,-1-3 3,-1 1-4,1 2 0,-3 1 2,-4 1-2,-1-2-1,0 2-5,10 0 6,11-3 4,10 0-3,8-3-1,2 0-1,-1 1 1,-4 1 2,-1-1-2,-7 1-1,-2 3 1,4-1 0,0 0 0,4-1-2,1-1 2,-4-2 2,1 0-2,-3 0-1,-2 0 1,-6 0 0,-6 1 0,-2 0 0,-5 3-5,-3-1 5,-5 1 0,-4 0 5,-5 2-5,-6 1 3,-4 0-6,2 1 6,3 1-6,3 0 5,6 0-4,3 0 4,3 0 0,4-3-2,-2-1-4,0 1 4,3-1 0,-1 1 0,0-1-1,-2-1-1,-4 2 1,-4 1 2,-2 1 1,-5-1-1,-2 2 0,-1-1-1,-3 1 0,1 0 0,-3 0 1,-2 0-1,-4 0 0,-4 0-13,-7 0-45,-6 0-1,-5 0-24,-7 1-51,0 1-6</inkml:trace>
  <inkml:trace contextRef="#ctx0" brushRef="#br0" timeOffset="145169.7429">14295 5987 236,'0'0'70,"0"0"-61,0 0-9,0 0-11,0 0 11,2 108 23,-2-57 20,0 0-3,0-3-7,0-4 9,0-5-15,0-4-21,0-5-3,3-3 0,3-1-3,-3-2 0,1 1-16,2-2-77,3-2 20,7-6-6</inkml:trace>
  <inkml:trace contextRef="#ctx0" brushRef="#br0" timeOffset="145755.8023">14837 6110 164,'0'0'87,"0"0"4,0 0-37,0 0-35,0 0 6,0 0 5,-63-5-17,47 22-1,-1 6 1,-3 5 6,2 8-7,3 2-6,3 1-6,4-1 1,7-2-1,1-4 0,0-6-4,10-5-3,7-3 6,3-5-6,4-6 0,-1-4 7,8-3 8,2 0 2,4-12-2,-1-4-7,-5-2 1,-7 2 5,-7 2-2,-5-3 0,-5-2 8,-3-3 3,-4-2 10,0-3-9,0-2-9,-11-2-3,-6-1-3,-2 1 5,-2 2-7,-3 4-2,6 7-14,0 7-16,3 8-72,3 3-40,1 0-158</inkml:trace>
  <inkml:trace contextRef="#ctx0" brushRef="#br0" timeOffset="146357.4203">15059 6018 237,'0'0'120,"0"0"-55,0 0-4,0 0-3,0 0-10,0 0-20,0-5-20,0 5-8,2 0-17,11 7 2,10 9 15,3 2 3,1 3 2,0 1-3,0-3-1,-4 2 2,-1-1-2,-3-2 0,-2 0-1,-1-2 2,-3 1-2,-1-1 0,-1 0 0,-2-3 0,-1-1 0,-3-1 2,-2-1-1,-2 2 1,-1-3-2,0 2 1,0 1 0,0 1 4,-10 5 8,-8 2-5,-6 6-1,-1 1-3,-2 0-2,3 0-2,-1-2 1,1-1-2,3-1-1,3-3-5,0-4-40,2-1-94,0-4-87</inkml:trace>
  <inkml:trace contextRef="#ctx0" brushRef="#br0" timeOffset="149380.8315">17766 5512 44,'0'0'66,"0"0"12,0 0-15,0 0-5,0 0-7,0 0-5,0-1-6,0 1-10,0 0-7,0 0-14,0-2-9,0 2 0,1-1-6,7-1-1,8 1 7,5-2 1,4 0 1,5 2-1,5-4 1,6 2-2,5-3 4,10 0-2,0 0-2,1-2 5,-5 4-5,0-1-1,2 1-2,4-1 3,-1 1 1,-2-1 1,-9 2-4,-10 0 0,-12 3 2,-12-1-1,-6-1 1,-6 2-15,0 0-10,0 0-73,0 0-51,0 0 35</inkml:trace>
  <inkml:trace contextRef="#ctx0" brushRef="#br0" timeOffset="170618.8347">5047 8133 26,'0'0'110,"0"0"-43,0 0-6,0 0-27,0 0 1,0 0 7,0 0-23,0 0 50,-41-48-38,33 42-24,-1 0-5,-2 3 1,1 0 0,-1 0 1,-1 0-3,-4 3 1,1 0-2,-3 0-1,-4 0-1,4 6 1,0 3-4,1 0 5,4-2 0,4 1-4,0 0 4,5 0-2,-1 3 0,4 3-2,1 7-3,1 6-7,20 6 10,6 5-4,4-1 4,4-1 4,-4-4 0,-1-2 0,-8-3 0,-1 0 0,-6 0 0,-9 2-2,-3-1 2,-3-1 4,0-2 6,0-6-2,-12-2-1,-3-7 11,-3-1 5,0-6 4,-4-3 1,-2 0 0,-6-5-16,3-6-9,-1-3 0,4 4-3,2 2-3,10 4-10,4 2-29,4 2-49,4 0-62,0 0-123</inkml:trace>
  <inkml:trace contextRef="#ctx0" brushRef="#br0" timeOffset="172200.773">5242 8430 34,'0'0'72,"0"0"-21,0 0-3,0 0-31,0 0-11,0 0 7,-37-4 31,31 4-20,3 4-12,-2 6-7,-2 8-3,4 5 2,0 2 1,3 0 2,0-2 4,0-2-8,0-2-3,5-4 0,5-3 0,-1-5 1,6-2 4,1-4 9,1-1-4,5 0 2,-1-4-3,4-9-2,-5-1-6,4 0-1,-5-1-2,-4 0-11,0 1 1,-9 0 11,-5-2 1,-1 3 0,0 3 0,0-1 3,-9 5 0,-1 0-1,4 4-2,0 2 0,3 0-3,1 0 0,1 9-6,1 8 4,0 3 3,0-1-2,0-2 3,6-4-3,3-2 0,6-4-3,-2-1 3,2-1 4,0-4 4,1 1 1,-2-2 3,4 0-5,-3 0 4,1 0-7,-1-8 6,0-3-2,-3-4-4,4-1 2,-2-4-2,-2-4 5,3-1-4,-3-4 0,-1-1 0,-3-2 1,-2 1-2,-3-1 2,-3 2 4,0 2-4,0 4 4,0 6 14,-3 4 11,0 8 18,0 1-18,3 5-1,0 0-8,0 0-22,0 0-10,0 23-10,0 11 19,0 10 1,3 4 5,0 4 5,5-5 8,-4 2 6,2-6-10,-3-1-4,3-4-3,3-3-3,1-2 3,-1-5-2,2-2 2,-4-2-6,3-4 0,-2-2-1,-2-3 1,-1-5 2,-4-2-1,-1-5-1,3-1 1,-3-2 1,0 0 7,0-8 8,0-12-13,0-7-4,0-3-2,-4-3-1,-1 0-7,-1 0 3,3 1-2,0 2 8,0 3-1,0 1 0,0 2 1,3 1 0,0-5-3,0 4 1,9 2-3,0 2 5,4 6-4,-4 6 3,2 4-2,2 4 2,7 0-7,2 0 5,-1 9-1,-3 4 4,-5 0 0,-5 5-3,-5 1 3,-3 2 0,0-1 2,-6 0-1,-9-5 0,-2 0-1,-5-3 0,3-5-1,-1-4-13,-2-3-6,1 0-18,1-1-4,3-5-6,0 5 18,7-1 12,4 2 0,3 0-30,3 0-43,0 0-135</inkml:trace>
  <inkml:trace contextRef="#ctx0" brushRef="#br0" timeOffset="172739.609">6094 8219 185,'0'0'86,"0"0"-18,0 0-55,0 0 6,0 0 36,0 0-7,0-25-22,3 25-26,3 10-20,2 15 20,3 9 0,-3 6 5,0 2 12,-5 2 8,-3 0-5,0-4 1,0 0 4,0-8-12,0-3-11,0-4 0,0-3-1,0-3 1,0-1 0,0-3-2,0 2 0,0-2 1,0-3 0,0-1-2,0-6-6,0-2-54,0-3-22,0 0-35,4 0-9,0-8-24</inkml:trace>
  <inkml:trace contextRef="#ctx0" brushRef="#br0" timeOffset="173071.6641">6151 8505 93,'0'0'89,"0"0"10,0 0-33,-3-79-39,4 60-16,10 2-8,1 5 10,0 1-10,-3 7 3,0 1 5,2 3-6,0 0-5,4 3-3,-2 10 3,-2 1 1,-1 1 7,-1 0-8,-4 1 2,-5 0-2,0 4 1,0 1 4,-9 0 22,-9 0-20,3-3 1,-1-1 1,0-4-9,3-2-8,4-6-110,2-3-2,-1-2-89</inkml:trace>
  <inkml:trace contextRef="#ctx0" brushRef="#br0" timeOffset="174406.1229">6618 8336 78,'0'0'102,"0"0"-7,0 0-27,0 0-20,0 0-19,0 0-23,-72-18-5,59 20 2,2 11-1,0 5-1,0 5-1,5 5 0,0 4 6,0-1-2,5-3 0,1-4-2,0-5-1,0-3-1,1-6 0,11-2-2,2-4 0,0-3 2,1-1 0,3 0 1,0 0 11,0-8-12,1-3 9,-5-4-9,-2-2-1,-2-4-1,-4-1-13,-1-2-3,-4 0 9,-1 1-12,0 3 11,-1 7 5,-7 1 5,-1 6 1,2 3 0,1 3 6,1 0-5,-1 0-4,3 6 0,0 3-8,3 1 10,0-2-2,0 0-3,5-3-3,8-2 7,4-3-7,-2 0 4,4 0 4,-1 0 2,3-4 2,4-7-7,-1-3 3,-4-4 0,-1-2 4,-10-1 12,-3 0 9,1 3 27,-4 3 16,-1 4-25,-2 6-2,0 4-22,1 1-19,5 0-4,3 7-26,3 13 30,0 3 3,-4 1 2,0 1 0,-5 1-3,0-2 4,-1 1-6,-2 1 1,0-2 1,0 0-2,-9-4-2,-1-2-19,-1-8-33,3 1-27,-2-5 31,-2-3 28,-4-2 19,2 3 3,-1-1 0,-1-2 0,7 2 0,0-3 1,6 1 3,3-1-4,0 0-2,0 0-11,6 0-19,9 0 32,3-2 10,1-6-9,2 2 11,1 0-5,-2 3 6,1-2-2,1 2-5,9 2-1,7-4-5,7 0 7,4-3 38,0-1-37,-7-3 1,-8 0-5,-7-2-1,-9-2 7,-5-4 22,-4-2 3,-7-1-5,-2 4-18,0-1-5,0 2-3,-8 3 0,-4 2 3,2 8 3,1 0-7,3 4 1,3 1 3,-2 0-7,0 8-3,2 13 0,3 2 0,0 2 3,0-3 0,6-1-1,7-3 0,9-3-2,1-7 0,11-6 3,3-2-1,-1 0-7,-3-7-8,-3-4-95,-8 3-26,-2-2-53</inkml:trace>
  <inkml:trace contextRef="#ctx0" brushRef="#br0" timeOffset="176232.774">8184 8228 97,'0'0'120,"0"0"-20,0 0-33,0 0-11,0 0-27,0 0-29,-16 6-16,15 13 16,1 4-1,0-3 1,0-1 1,0-2 0,0-2-1,1-3 0,5 0 0,4-2 0,1-2-1,2-2-4,4-3 5,5-3 0,-1 0 7,4-1-3,1-12-2,-1 1 0,-3-2-3,-5-2 1,-2 2-2,-8 1 2,-4-2 0,-1 3 5,-2 0-4,0 1 1,0 4-1,0 1 4,0 1-5,0 4 2,0 1 3,0 0-5,0 0-15,0 10 7,0 4 8,3 1 2,1-3-2,1 0 0,0-1 0,3-1 0,1-1-2,3-1 2,3-1 2,-3-1-1,4-1 0,-2-1 0,-1-1-1,-2 1 0,-1-2 2,-3 0-2,-2-2 0,1 0-2,0 0-2,-3-6-3,6-8 3,-3-4 1,-2 0-3,-1-1 1,-1 0 5,-2 4 0,0 2 0,0 1 0,0 3 1,-3 0 0,-2 2 2,2-2-3,2 2 0,1 0-5,0-1-2,0 4-4,1-1 5,11 2 2,4 0 1,1 1 1,4 0 2,3 0 1,-2 1-1,4-1 0,2 2 0,0 0 0,2-1 0,1-1 1,-1-2-1,0-1 1,-2 1 4,-4 1-5,-7 0 0,-4 0 1,-7 1-1,-3-1 0,0-2 0,-3 0 6,0-5 13,-3 0-1,-11-1-3,-5 4-13,-3 2 0,-2 4 0,3 1 7,-3 0-9,2 13 12,1 15-11,0 4 5,8 7 5,5 2 3,7-2 7,1-6 8,0-7-20,14-5-2,8-4-4,3-8 7,5-3-1,1-6-2,-1 0 0,0 0-7,-2-6 0,2-7-13,1 2-64,-4-6-137</inkml:trace>
  <inkml:trace contextRef="#ctx0" brushRef="#br0" timeOffset="178561.1798">9829 8134 131,'0'0'143,"0"0"-32,0 0-5,0 0-10,0 0-35,0 0-30,0-29-29,0 29-2,0 3-8,0 16-1,0 6 9,0 3 1,0-3 0,3-1-1,4-3 0,3-1-1,1-4 1,2 0 1,1-6-1,-1-1 0,2-3-1,6-6 0,-2 0 1,4 0-4,-3-4-14,-1-10-2,-3-3-20,-6-1 10,-4 0 29,-4 1 1,1 0 3,-3 2 1,0 2-4,0 5 0,0 3 1,0 2 2,0 3-2,0 0-1,0 0-4,0 5-16,0 11 17,0 4 3,0-2 0,7 0-2,-1-5 2,2 1-2,2-5 2,0-1 0,1-2 0,4-2 0,-3-3 2,4-1-2,1 0 0,-1 0-5,-4 0-22,0-3-13,0-5 27,-5-3 3,-2 1 6,-4-4 2,-1-1-5,0-2-3,-1 1 2,-11 1 3,0 1 0,0 2 4,4 3 1,1 0 0,0 3 1,4 2 4,3 2-1,0 1 4,0 1-8,0-2-5,6 1-5,10-1 10,6 0 0,1 1 0,2-2 0,-1 0 0,3-1 2,3-1-2,1-1-1,5 1 1,3 1 0,-3 1 0,-1 0 0,-9 1 1,-7 1-1,-7 1 0,-6-2 0,-5 2 0,-1 0-4,0 0 4,0-1 15,0-2 31,0-1 7,-11-1-50,0 2-3,-5 1 0,1 1 1,-3 1-2,-3 0 0,-3 0 0,3 9-3,-4 9 0,8 5 2,1 3-1,4 0 1,6-1-3,4-3 5,2-3-5,0-2-1,0-4 4,11-1-5,1-4 4,0-3 2,1-2 2,2-3 1,0 0-2,4 0 4,-2-5-4,4-7-29,0-5-10,-3-1 18,-2-4 13,-2-2 7,-6 0 0,-3 3 2,-5 4 3,0 6 9,0 6 27,0 3 16,0 2-23,0 0-29,0 0-4,0 6-10,-2 5 7,1 0 3,1 0-4,0-2 1,0-1 0,0-2-1,10 0 3,-1-2 1,5 1 6,-1-5 6,5 0-4,-1 0 5,2 0 11,-1-8-19,4-2 7,-1-2 25,1-2-9,-4 2-11,2 1-5,-4 4 3,-4 4-12,-3 3-3,-1 0-10,2 6 10,-3 8 0,2 2 2,-1 4-2,-5-1 1,4 1 2,-4 0-1,-1-7-2,-2-2 2,1-6-1,-1-2 0,0-3-1,2 0 0,-1 0 2,1 0 1,2 0-1,2-11 1,4-6-3,1-1-1,4-2-3,-2 2 2,1 3 0,4 0 0,-3 5-6,-2 2 7,-1 8-1,-2 0-3,-1 0-10,0 16 13,-1 2 0,2 2 1,-2-2 1,-1-1 0,3-3 0,-2-3 0,3-1 0,-1-5-1,-1 0 1,0-2 2,0-3-1,6 0 2,-3 0-3,1 0 3,-2-8-2,-1-4 2,2-1 0,-2-4-3,-2-1 1,2-4 0,-5-5 0,-2-5 4,0-1-5,0-5 1,-2 0 0,1 2-1,-2-3 2,0 1 0,0 3 5,0 2 19,0 7-7,-8 5 16,4 9-4,1 4-4,0 5-8,3 3-19,0 0-3,0 29-13,0 15 7,0 10 9,0 2 2,0-1-2,0-4 0,7-2 0,1-9 0,2-9 0,2-6-2,2-5 2,3-9-2,6-3-5,2-6-11,9-2-31,2-8-27,-3-10-92,-5-4-141</inkml:trace>
  <inkml:trace contextRef="#ctx0" brushRef="#br0" timeOffset="178901.2292">10968 7981 336,'0'0'67,"0"0"15,0 0 3,0 0-48,0 0-35,0 0 27,96-28-9,-44 15-11,6-2 4,2 0-11,-4 2 0,-8 2-1,-9 7-2,-12 2-1,-9 2-22,-6 0-18,-6 0-54,0 3-41,-5 5-99</inkml:trace>
  <inkml:trace contextRef="#ctx0" brushRef="#br0" timeOffset="180335.8445">12126 8173 212,'0'0'158,"0"0"-158,0 0-12,0 0 12,0 0 12,0 0 10,0 31-8,6-27 3,5-1 1,0-2-14,3-1 20,7 0 42,2-2-25,2-14-20,-2-2-14,0-3-1,-5-5 1,-5-8-2,-1-6-3,-3-2-2,-3-3 1,0-1 2,0 1 0,-2 0-2,-2 3 4,-2 4-5,0 5 0,-2 7 0,-7 8 7,2 7-3,2 3 7,0 6-10,2 2-1,-2 10-10,2 19-2,0 15 12,3 3 0,0 3 1,0-2 1,9-2 1,4-2-1,1-3-2,2-4 0,1-7-1,3-4 1,3-6 0,-4-9-1,5-4-2,0-7 3,3 0-5,-3-2 5,6-14-12,-5-2-2,-4-5-24,-6 0 25,-2 0 8,-7 1 5,-1 0 2,-5 3 1,0 4-2,0 4 11,-2 4-9,-4 4 2,0 3-2,2 0-3,-2 3-8,0 18 1,1 7 6,4 3-1,-1 1 2,2-2 0,0-5-2,0-4 2,0-4 0,8-3-1,1-7-3,1-1 2,1-3 2,3-1 0,0-2 9,2 0-5,-1 0 0,-4-8-4,4-2 1,-8-1-1,-2-1-13,-5-1 11,0-4-8,0 0 6,-8-1 4,-4 1 4,-4 3-2,2 2 8,3 4 1,3 2 6,5 3 3,0 3 2,3-1-11,0-1-11,0 1-4,0-2-12,5-1 8,7 0 8,5 0 2,3-1-1,-1 0 3,2-1-4,3 1 0,-3-3 0,4 0-26,1 1-25,-3-1-65,-6 2-92,-4 2 8</inkml:trace>
  <inkml:trace contextRef="#ctx0" brushRef="#br0" timeOffset="180758.7692">11858 7960 213,'0'0'83,"0"0"-52,0 0 19,86-21 22,-41 18-21,10 1-2,8-2-1,2-3-21,3 0-22,-3-2-2,-8 2-3,-3 4-7,-7 1-38,-6 2-47,-7 0-2,-7 0-89</inkml:trace>
  <inkml:trace contextRef="#ctx0" brushRef="#br0" timeOffset="181625.7891">14031 7891 279,'0'0'105,"0"0"-24,0 0-25,0 0-17,0 0-30,-92-39-5,63 39-4,1 0 0,0 9-1,-1 12 1,3 7 0,2 7 0,6 2 0,1 2 1,8-3 0,5-2-1,4-6 2,0-5-1,13-5 2,10-3-2,3-3 6,3-6 0,2-3-2,3-3-2,2 0-3,2 0-68,-1-10-125,-1-4-149</inkml:trace>
  <inkml:trace contextRef="#ctx0" brushRef="#br0" timeOffset="182478.8497">14297 7892 131,'0'0'55,"0"0"-35,0 0 0,0 0-16,0 0-4,-85 41 0,76-19 26,1 4 33,4-2-14,2 0-5,2-3-30,0-3-1,0-3-2,6-3 0,3-4-6,5-5 0,1 0 4,2-3 0,3 0 4,2-3-4,1-11-3,-5-1-2,0-6-6,-1-3-12,-5 2-3,-3-3 19,-2 4-16,-7 3 10,0 4 1,-7 3 7,-8 2 19,-2 1-17,0 4 0,1-1 2,7 2-3,4 3-1,4-1 0,1-1 0,0 2-8,3-1-18,10-1 26,6-1 1,0 2 8,-5-1 0,0-1-8,1 0 1,-2-3 1,3-1 3,0-2 10,-2-2-11,-3-3 10,-4-2 11,1-5 32,-4-1-30,-1-1-7,-3 0-16,0 4 2,0 2-1,0 3 8,0 6 6,0 0-10,0 5 1,0 3 0,0 0-6,0 0-5,0 0-1,0 9-12,0 18 4,0 11 9,0 5 0,0 6 4,0 0-1,0 2 12,-6 4 6,-4 0-11,1-2 0,0 1 3,0-4-1,5-5-5,1 0 6,3-9-12,0-4-1,0-4 4,0-6-4,0-3 0,0-2 1,3-3-1,1-3-21,5-6-71,1-5-98,7-16-70</inkml:trace>
  <inkml:trace contextRef="#ctx0" brushRef="#br0" timeOffset="182935.1191">14506 7905 194,'0'0'118,"0"0"-54,0 0-25,0 0 2,0 0-5,68-85-8,-47 76 1,-2 4 2,-2 4-21,-2 1-10,-2 0 2,1 14-2,-4 2 2,-1 4 3,-7 1-5,-2-2 4,0 1 0,-2-2 4,-13 2-5,-4-2-1,-3 0 5,-4 0-7,1-4 0,1-1-16,0-3-42,6-4-25,6-4-21,3-2-50,5 0-58</inkml:trace>
  <inkml:trace contextRef="#ctx0" brushRef="#br0" timeOffset="183929.2479">14958 7826 44,'0'0'115,"0"0"-19,0 0-13,0 0-21,0 0-35,0 0-27,-24 14-3,15 11 3,-1 4 28,4-4 12,3 1-11,-2-5-21,5-2-2,0-2-6,0-3 4,11-4-4,3-5 0,3-5 6,8 0 14,5-3-20,4-17 12,2-3-12,-3-2-30,-5-1-10,-10 5 28,-9 5 12,-6 1 5,-3 6 2,0 1 25,0 5 9,0 3-20,0 0-6,-4 8-15,-4 20-8,1 11 8,-2 8 0,4 6 3,-1 1 11,0 3 0,-5-4-2,-3-1-4,-4-2-4,-1 0 2,-2-2-6,0-3 1,3-6 1,2-10-2,4-10 0,4-8 1,1-5-1,4-6 2,1 0 9,2-18-11,0-11-2,11-9 2,11-4-5,10-1 4,6 1-4,-1 3-1,2 4 2,-3 2-31,0 5-21,0 3-54,-4 7-65,-2 3-52</inkml:trace>
  <inkml:trace contextRef="#ctx0" brushRef="#br0" timeOffset="191323.5413">16478 7501 194,'0'0'88,"0"0"-19,0 0-4,0 0 55,0 0-33,0 0-55,0 0-14,5-15-3,-5 15-15,0 0-4,6 13-5,2 11 9,1 9 4,-1 5-2,-3 6 2,-4 3-1,-1-1-2,0-2 3,0-2-3,0-1-1,0-2 0,-6-3-1,1-3-34,5-3-58,0-8-89,0-5-64</inkml:trace>
  <inkml:trace contextRef="#ctx0" brushRef="#br0" timeOffset="191878.1175">16751 7506 204,'0'0'105,"0"0"-1,0 0-17,0 0-39,0 0-48,0 0-21,-3 46 21,3-8 0,0-2-1,8-3 1,6-5-4,3-4 4,4-3-1,1-4 1,5-5 0,1-6 1,2-5 1,5-1 2,3 0 2,4-13-5,2-8 9,0-2-9,-5-1 2,-8-1 4,-5-3-4,-7 2 0,-9-1 3,-5-1-4,-5 3-2,0-1-1,0 3-12,-11 7-48,0 4-17,0 6-109</inkml:trace>
  <inkml:trace contextRef="#ctx0" brushRef="#br0" timeOffset="192294.8322">17008 7584 176,'0'0'111,"0"0"-11,0 0-8,0 0-44,0 0-48,0 0-14,-2 40 14,2-8 2,0 1 1,0 2 6,0-1-2,0-1-5,0 0 1,0 1-1,0-1 1,0-1-3,2 3-2,2 3-48,5 0-38,2-5 46,1-9-40,4-10-195</inkml:trace>
  <inkml:trace contextRef="#ctx0" brushRef="#br0" timeOffset="192850.9675">17388 7634 241,'0'0'137,"0"0"-47,0 0-37,0 0-23,0 0 14,0 0-25,-4-35-11,17 35-7,4 0-1,2 0-7,3 6 2,2 6 5,2 0 6,2 0-6,0 0 0,1 0 3,-3-2-1,-5 0-2,-4-2 0,-4 2-2,-4-3 0,-6 1 2,-1-1-4,-2 0-2,0 6 6,-2 2 1,-10 2 5,-6 4-3,-4 1-1,-1 0 0,0 2 1,-3 1-1,2 2-2,3 3 0,-3 0 0,4 3-4,3-1 3,4-5-1,5-3-15,5-5-33,3-5-50,0-4-61,0-5-121</inkml:trace>
  <inkml:trace contextRef="#ctx0" brushRef="#br0" timeOffset="194600.8115">18313 7842 231,'0'0'89,"0"0"-79,0 0 11,0 0-13,0 0-4,0 0 1,1 2 54,6-2-18,2 0 0,2 0-6,4 0-21,5-3 4,2-9-12,4-5-2,0-2 2,-2-6-6,-6 0 4,-3-4 1,-6 0-2,-3-2 1,-4 0 2,-2-1-2,0 2-4,0 0 0,-6 3 0,-3 6 9,-1 4-5,0 8 11,6 3-3,-1 5-8,5 1 4,-1 0-8,-4 0-7,1 19-3,-1 10 6,-2 5 0,4 7 4,0 4 4,1 5 4,2 3 2,0 1-4,0 3-1,0 2-2,0 0 0,3 4-2,2 0-1,-2-5 3,1-3-2,1-9 0,-1-7-1,-1-6 0,0-4 0,-1-5 0,-2-3 2,1-5-2,2-6-2,0-2 1,0-4-2,1-3-2,-1-1-1,1 0-9,-3 0 15,1-15 17,-1-3-9,1-4-6,-2-5 3,0-1-5,0-3 0,0-2 0,0-1-12,-2 2 6,-4 3 1,-4 2-4,-2 1 9,3 4 0,-1 2-1,5 3-2,2 4 0,3 4 3,0 0-3,0 0-6,0 0 6,1 0-13,13-1 1,1-1 9,4-1 0,1 0 6,3-2-1,1 2 0,1 2 1,1-1 1,-3 2-1,-1 2-2,-2-1 0,-1-1-9,-5 1-9,-3 0 16,-6 0 4,-5-3 4,0-2-2,0-1 0,0-1 8,-11 0-10,-1 0 0,-6 0 0,0 2 0,2-1-1,0 4 1,6 2 2,3 2-2,5 2 1,2 0-1,0 0-3,0-1-11,5 0 11,13-2 1,7 0 4,7 3 5,1-1 5,-2 1-6,-1 4 15,-4 0-13,-3 9-8,-8 12-8,-2 5 8,-5 8 6,-5-1 3,-3-2 0,0-2 5,0-6-3,1-5-8,4-2-3,3-4 2,4-1-1,3-4-1,5-4-6,4-3 0,4 0-51,2 0-135,-2-15-158</inkml:trace>
  <inkml:trace contextRef="#ctx0" brushRef="#br0" timeOffset="196120.2458">19308 7721 138,'0'0'85,"0"0"-27,0 0-6,0 0 3,0 0-14,0 0-30,-55-28-1,43 28 14,-1 0-23,1 4-1,1 9 0,-2 9-8,4 4 4,0 3 4,0-2 6,5-4 1,1-2-5,3-5-2,0-1 0,0-3-2,0-3 1,9-3 1,2-4-3,3-2 3,7 0 9,1 0-4,1-2 1,-3-5-6,1-4-3,-7 1-6,-4-4-4,-1-1 2,-4-2 1,-4-2 5,-1-2-9,0-2 11,0 1-1,0 2 1,0 4 6,3 2-1,5 4 8,5 2-2,2 2-5,1 3 4,1 3-4,2 0-1,2 3 1,-2 14 1,1 2-3,-7 2 1,-1 0 0,-4 0 0,-2 0-2,-3-3 4,-2-1-1,-1-3 1,0-5-3,0-2 1,0-2 3,0-4-4,0-1-1,0 0 6,0 0 6,0-3 40,10-15-23,2-6-27,8-5-2,1 1 0,3-1-1,-1 4 1,1 5 0,-4 7 0,-1 5-1,-5 6-2,-3 2-3,1 2-14,-1 13 20,-1 1 0,-1 1 2,-4 0-1,-4-4 0,-1-1 2,0-2-1,0-3 0,0-3 0,0-1-2,0-1 1,0-2-1,2 0-1,2 0 1,7-16-7,1-4-10,4-1-3,-3 3 4,1 4 16,-5 3 0,-2 5 1,-1 5-1,4 1 3,1 0-3,3 0-5,2 9 3,-2 3 0,-1 2 2,-1 1-1,-1-1 1,0 3 0,-2-3 3,-1-1-4,2-1 1,0-2-2,4-3-44,1-3-44,-2-1-83,2-3-24</inkml:trace>
  <inkml:trace contextRef="#ctx0" brushRef="#br0" timeOffset="198410.507">21346 7546 59,'0'0'77,"0"0"28,0 0 25,0 0-43,0 0-21,0 0-21,-10-77-6,-3 65-13,-1 0-12,-2 3-12,1 5-2,-5 2-4,-1 2-1,-1 0-1,-2 6-2,0 9-2,5 5 7,1 2-4,3 2 6,5-1-1,2-2 1,5-3-2,3-5 3,0 0-8,0-6-1,0-1 1,6-3 6,6-3 2,3 0 0,6 0 9,3-6-5,1-9 5,-4 0-8,-6 2 4,-3 0 10,-8 5 6,-2 3 9,-1 4-13,-1 1-1,0 0-16,0 0-18,0 11 11,3 17 6,-1 9 1,1 8 1,-3 5 1,0 2 0,0 3-2,0-1 2,-3 1-1,0-2 7,1-6-3,2-9-4,0-10 0,0-13-1,0-5-1,0-7 0,0-3 2,11-2 5,5-21 30,9-8-2,4-8-18,-1-3-11,-2 3-4,-1 1-1,-1 5-3,-2 4-16,-2 2-15,-3 6-14,-3 4-24,-4 5-65,-7 3-42</inkml:trace>
  <inkml:trace contextRef="#ctx0" brushRef="#br0" timeOffset="198842.7358">21716 7666 161,'0'0'28,"0"0"-28,0 0 0,0 0 5,0 0 21,0 0-4,-29 83 34,29-68-30,0-2-6,0-5-8,4 0-3,9-3 2,2-4 32,8-1 3,2 0-29,0 0 12,-4-1-25,-3-6-3,-6 1 2,-3-4-3,-5-2 0,-4-4-11,0 0-41,0-2-2,-14 2 10,-3-1-19,1 2 15,1 4-42,0 4-43</inkml:trace>
  <inkml:trace contextRef="#ctx0" brushRef="#br0" timeOffset="200123.4276">22767 7543 26,'0'0'212,"0"0"-163,0 0-35,0 0 12,0 0 13,0 0-15,-8 31-7,8-24-9,0-3 7,0 1 8,6-3-8,7-2 8,4 0 10,5 0 5,2-2-17,0-12-10,0-6-10,-2-2 1,-3-6 7,-5-4-1,-6-6-7,-2-1 5,-4-4-4,-2-3 0,0 1 3,0 2-3,-2 2-2,-7 5 16,0 1-1,3 6-8,-2 7-5,5 7 1,0 6 2,2 6-3,-1 3-2,2 0-2,0 0-6,-1 12-2,-2 16-1,1 10 10,-1 7 2,3 3-1,0 2 0,0-3 2,5-2-2,7-5 0,3-5-2,-3-6 2,4-5 0,1-5-1,2-3-1,5-6 0,4-3-1,2-5-4,3-2 7,-2 0 3,-7 0-3,-2-8-9,-5-3 9,-7-2 2,-1-1 1,0 0-3,-6-1 0,-3 1-4,0 4 2,0 3-2,0 5 4,0 2 2,0 0-2,0 7-21,-3 12 11,-3 6 9,6-3-2,0-2 3,0-2 0,0-5-7,9-3 2,5-5 2,2-3 1,3-2 2,2 0 2,3-2 1,-4-9-3,-3-3 2,-6 0-1,-8-1 5,-3-1-6,0-4 0,-3-1 0,-11 0 3,-3 1 2,0 4 2,1 4 3,2 1 12,5 5-8,3 3-1,6 2 6,0 1-17,0-1-2,11-3-27,10 1 23,7-1 4,2-1-25,-2 2-71,-4 0-45,-3-1-109</inkml:trace>
  <inkml:trace contextRef="#ctx0" brushRef="#br0" timeOffset="200426.423">22553 7361 277,'0'0'143,"0"0"-111,0 0-8,109-32 22,-54 17-3,2 2-27,1-3-3,-2 5-6,-4 0-7,0 2-1,-1 6-39,-1 1-97,-5 2-126</inkml:trace>
  <inkml:trace contextRef="#ctx0" brushRef="#br0" timeOffset="201531.521">24418 7346 149,'0'0'103,"0"0"-34,0 0-8,0 0-6,0 0 23,0 0-48,-46-72-7,26 65-14,-2 4-6,-3 3-3,0 0-3,-1 3-2,-1 14 3,2 5-3,3 1 2,5 0 2,4-3 1,7-2-2,6-5-3,0-1-8,0 0 8,4-4-2,11-4 5,3-3-6,6-1 7,3 0-1,1-4-7,0-10 1,-4 1 7,-1-3 1,-6 0 4,-4 4 3,-7 6 6,-3 3 34,-3 3 7,0 0-14,0 0-37,0 8-3,0 16-7,-8 9 7,2 6 1,-2 2 1,2 1-2,1 2 0,2-2 1,0 0 0,1 0-1,2-3 0,0-3 1,0-7-1,0-8 1,0-7-1,0-5-1,0-7 1,2 0 1,9-2 0,6 0 21,8-12 7,4-11-13,5-8-11,2-5-5,3-5 0,5-2-12,1-2-8,3 5-28,-5 5-32,-7 8-37,-9 8-21,-12 5 17,-11 4-82</inkml:trace>
  <inkml:trace contextRef="#ctx0" brushRef="#br0" timeOffset="201879.0993">24978 7393 382,'0'0'142,"0"0"-73,0 0-39,0 0-30,0 0-10,0 0 7,-23 81 3,19-54 5,1-1-4,1-1-1,1-3 0,-1 1-1,2-3-25,0-3-68,0-1-58,0-5-67</inkml:trace>
  <inkml:trace contextRef="#ctx0" brushRef="#br0" timeOffset="207669.4894">25509 7450 224,'0'0'138,"0"0"-118,0 0 30,0 0-9,0 0-33,0 0-8,0 0-3,7 6 1,4-6 2,7 0 20,6 0-5,1-5-8,3-1-3,-1-3-2,-2-1-2,-1-2 0,-4-2 0,-3-3 2,-3-2 0,-3-2-1,-1-2-1,-4 1 0,-3 2-2,-2 2-1,1 6 3,-2 5 0,0 1 2,0 4 4,0 0-3,0 2-3,3 0-6,6 4-14,3 13 4,3 9 16,6 2 1,1 1-1,0-2 0,-2-4 0,-1-2 1,-5-5 0,-3-1-1,-8 1-1,-3-4 1,0 1 3,-11-1 1,-8 0 7,-6-1-4,3-4-2,1 0-2,5-6 4,2-1-6,5 0-1,3 0 0,5 0-49,1 0-82,0-11-201</inkml:trace>
  <inkml:trace contextRef="#ctx0" brushRef="#br0" timeOffset="207870.0299">26212 7481 261,'0'0'293,"0"0"-233,0 0-21,0 0-33,0 0-6,0 0-41,16-2-121,-9 0-81</inkml:trace>
  <inkml:trace contextRef="#ctx0" brushRef="#br0" timeOffset="208239.568">26588 7010 429,'0'0'85,"0"0"9,0 0-23,-5-89-24,5 79-17,0 4-10,0 6-3,0 0-8,0 0-9,0 0-7,0 23-10,0 19 4,-1 15 13,-4 9 3,2 2-2,0-4 1,3-9-2,0-9 1,0-10-1,11-5 0,3-9 0,1-4 1,5-4-1,1-5 0,4-5-11,5-4-13,3 0-5,3 0-62,-2-4-90,-10-10-120</inkml:trace>
  <inkml:trace contextRef="#ctx0" brushRef="#br0" timeOffset="208502.6028">26474 7257 317,'0'0'25,"0"0"-16,0 0 6,0 0 17,103-9 7,-67 4-14,-2 1-5,1 0 6,-1 0-13,3 0-8,-1 2-3,1 1-2,-2 1-30,-7 0-148,-10 0-142</inkml:trace>
  <inkml:trace contextRef="#ctx0" brushRef="#br0" timeOffset="208756.5359">26952 7347 340,'0'0'55,"0"0"23,0 0 52,0 0-61,0 0-32,0 0-24,1 11-13,-1-8 0,0-2-59,0-1-115,0 0-177</inkml:trace>
  <inkml:trace contextRef="#ctx0" brushRef="#br0" timeOffset="210307.3046">27826 7213 103,'0'0'146,"0"0"-57,0 0-1,0 0-25,0 0-20,0 0-10,1-42-6,-1 32 12,0-1-15,0-2-5,-9-1-3,-3 0-14,-2 1-2,2 3 0,-2 2-2,-2 2-1,4 4 1,-3 1-2,3 1-6,0 0 6,-1 7 0,0 11-3,2 5-3,2 3 6,4-1 3,2-3-2,3-2 0,0-3-2,0-1 4,0-3-3,0-2-1,5-1 3,4-5 0,5-2-1,5-3 0,3 0 3,2 0 8,-2-8-5,1-5 4,-4 1 0,-4 1-6,-2 0 8,-5 3 3,-2 4-11,-5 1 0,-1 3 2,0 0-3,2 0-11,-2 20-5,1 9 16,-1 10 3,0 7 0,0 1-2,0-3 1,0 0-1,0-6 0,-1-4 1,-1 0-2,1-4 0,-1 0 0,2 0 0,0-3 1,0-5-2,0-4 1,0-4 0,0-5 0,6-6 1,6-3 0,3 0 20,7-12 10,4-12-11,3-5-4,3-5-15,2-4 0,2 1-1,-6 1-7,-3 4-20,-8 7-5,-9 3-34,-3 7-53,-7 3-45</inkml:trace>
  <inkml:trace contextRef="#ctx0" brushRef="#br0" timeOffset="210692.765">28387 7319 413,'0'0'125,"0"0"-36,0 0-35,0 0-38,0 0-16,0 0-2,-2 15-7,1-2-2,-1 4 10,2 4 0,0 2 1,0 1-4,0 0-34,0-1-71,0-1-42,0-6-41</inkml:trace>
  <inkml:trace contextRef="#ctx0" brushRef="#br0" timeOffset="212149.4491">28745 7209 161,'0'0'14,"0"0"-11,0 0-3,0 0 10,0 0 20,0 0 22,7 9 9,2-9 2,3 0-20,4-3-24,3-9-14,3-5-5,0-2-8,0-1-43,-5-1 32,-4 3 19,-4 4 0,-3 3 11,-4 1-4,-2 4 1,0 2 4,0 2-5,0 2 13,0 0-16,0 0-4,0 9-17,-8 9 17,2 3 0,-1 0 0,3 0 0,1-3 0,3-1 2,0-2-2,0-3-1,0-1-7,14-2 8,3 0 0,4-3 1,4-3 9,2-2-10,-1-1 0,0 0-22,1 0-49,-3-1-5,0-11 18,-5-3 26,-1-3-4,-3-5 36,0 1 7,-5-1 21,-2 5 22,-4 5-6,-2 5 75,-1 2-24,-1 3-35,0 3 10,0 0-70,0 0-1,0 3-26,5 12 23,1 6 4,0 1 2,1 1 0,3-2-1,-2-3 3,0-3-2,-4 0 1,2-2-1,-5-3-2,1 1 0,-2-3-9,0 2-25,0-2-12,-12 2-42,-1-3-42,-5-3-73</inkml:trace>
  <inkml:trace contextRef="#ctx0" brushRef="#br0" timeOffset="212396.8539">28955 6965 631,'0'0'18,"0"0"-18,0 0 0,0 0-26,0 0-105,0 0-138</inkml:trace>
  <inkml:trace contextRef="#ctx0" brushRef="#br0" timeOffset="215072.5621">30201 7114 68,'0'0'96,"0"0"7,0 0-6,0 0-24,0 0-19,0 0-1,0-75-24,-7 64-2,-1 4-13,2-1-14,-3 4-6,-3 1-3,0 3 2,-5 0-3,0 0-4,-5 11 14,-1 12-16,2 4 10,0 7 5,5-2-4,4 2 5,4-4 0,4-3 0,4-6 0,0-4 0,0-5-2,0-5-7,4-1 7,7-5-5,5-1 7,2 0 8,6 0 9,2-11-13,0-4-4,-4-4 4,-3 0-1,-6-2-3,-2 1 5,-4 4 1,-2 0-4,-4 8-1,-1 3 2,0 4-2,0 1-1,0 0-2,0 0-3,0 0-16,0 7-4,0 7 19,2 0 3,2 2 3,6-1 0,-1-1-1,5-6 1,1 0 0,2-2 0,3-3 0,1-3 4,1 0 6,1 0-6,-1-6 5,-1-8-9,-1-2 8,-3-5-3,1-5-1,-4-1 6,-5-3 1,1-2 5,-6-4 0,-2-2 3,-1-5-12,-1-2-2,0-4 4,0 3-4,0 2-3,0 7-2,-4 4 3,1 5-1,-3 4-2,3 8 0,0 1 0,0 6-2,2 3 2,1 1-1,0 5-1,0 0-2,-2 0-6,-1 0-16,-2 14-33,-2 16 37,-2 15 22,-1 12 1,2 5-1,5 0 1,2-5 1,1-8-1,0-7-1,0-5 0,4-7 0,4-2-1,-1 0-1,6-4 0,1-2 2,5-2-3,1-5-3,1-3 3,1-3 2,1-2-4,2-2 3,2-2 2,0-3 0,-2 0-7,-7 0-35,0-11 16,-6-5 1,-4-4 18,-3-2 3,-3 1 5,-2 1-2,0 1 2,0 2 3,-4 3 17,-2 4-11,-2 2-8,3 4-1,2 2-1,3 2 17,-1 0-17,-1 0-9,1 5 0,-1 8 1,2 1 7,0 1-1,0 0 2,3 0 2,6-1-2,-1-4 0,-1 1 2,1-4-2,-2-1 1,3-2-1,2-4 2,1 0 9,2 0-4,1 0-3,-1-5 10,2-7-7,-6-2 2,0-4 0,-5 1-2,-4-2 3,-1-1-3,0-1-7,-4 2 0,-11-1-3,2 3-8,-4 6 11,4 0-1,4 5 5,2 2-1,4 0 2,3 4-5,0 0 1,0 0-1,0-1-2,0 1-11,0 0-6,0 0 15,10 0 4,2 0 0,5 0 1,2 0 4,1 5-5,3 1 1,-2 1 2,0 2-2,-5-2-1,-3 3-1,-5-3-3,-3-1-4,-2 1 7,-2-2 1,3-2 1,-2 0-1,-1 0 1,-1-1-1,0-2 1,0 1-1,2-1-2,-2 0-20,0 0-12,1 2 1,1 0-50,-1-2-44</inkml:trace>
  <inkml:trace contextRef="#ctx0" brushRef="#br0" timeOffset="216144.0979">30814 7260 151,'0'0'145,"0"0"-46,0 0 4,0 0-48,0 0-31,0 0-7,0 0-14,0 0-1,0 0 1,1 0 1,6-1 0,-3-6-3,2 1 2,0-1-2,4-5 1,-1-2-2,2-5 3,1-3-3,-3 0 1,-3-1-1,-2-2 0,-4 1-5,0-3-25,0 1 23,-1 2 7,-8 1 0,0 4 0,0 2 0,-2 3 0,2 1-2,-1 3-1,1 5 2,2 1-5,-1 4 1,1 0-3,1 0 1,0 0 5,-2 4-8,-2 8 0,4 4 9,3-3-3,3-1-3,0 0 0,0-3-4,0 0 3,9-3 3,0-2 5,4-2 1,3-1 4,6-1 2,11 0 3,6 0 1,10-4-2,7-7-8,-1 1 7,-4 3-3,-15 3-4,-11 3 3,-11 1-4,-5 0-6,-5 0-7,0 13 2,-2 7 11,-2 2 6,0 3-1,0-1-3,0 0-1,0 1 2,-2 0 0,-2-3-2,4 1-1,0-4 1,0-3-3,0-3 2,6-4-2,3-2 2,3-1 7,6-2 2,2-3-6,3-1 8,4 0-6,0-5 1,0-5-6,-2-4 2,-2-4-2,-4-2 0,-3-2-7,-8 0 5,-4-2-1,-4-1-1,0 3 4,-3 2 1,-8 4 0,0 5 7,2 7-2,3 2-6,-4 2-2,2 8-9,-1 11 7,3 5 0,0 0-2,6 2 4,0-1 2,0-1-5,10-1-1,9-5-8,4-3-42,4-7-70,1-5-160</inkml:trace>
  <inkml:trace contextRef="#ctx0" brushRef="#br0" timeOffset="217794.9778">31805 7021 173,'0'0'104,"0"0"-29,0 0-4,0 0-40,0 0-19,0 0-8,-26-26-4,12 26-5,-3 3-4,-2 13 6,1 4 0,0 1 2,3 2-1,2-2 1,5-1 1,5-1-4,3-2-2,0-3-3,0-1-5,9-5 11,6-1 3,1-5 3,4-2 7,-1 0-3,5-2-5,-3-12 0,0-2-3,-5-1 2,-1-1 0,-4 0 0,-5 0 4,-2-2 3,-4 2-1,0 2 13,0 4 25,0 3-27,0 2-8,0 5 4,0 2-4,0 0-10,-4 2-14,-1 18-11,-1 6 25,4 2 0,2-2 0,0-2-6,0-3 0,13-1 3,-1-7 2,4-2 1,3-4 0,1-2 3,4-2 1,-1-3-3,0 0-1,-2 0-8,-2 0 8,2-5 2,-3-5 3,0-3 1,-3 0 4,1 0 5,1 0-11,0-1-4,3-1 0,-1 1 0,-3-1 0,-5 5 0,-3 2 2,-5 0-1,-2 6 10,-1-2 10,0 3 23,0-1-26,0 2-18,0 0-2,0 0-24,0 0-30,0 0 21,0 0 10,0 0 10,-6 0 11,-4 0 4,-5 5 4,0 2-4,0 1-3,0 0 2,3 0-1,5-1 2,1-3-5,1 2 1,2-2 2,-2 3 2,-2 0 0,1 2 0,-1-1 0,-1 1 0,0-2 0,0 2 1,0 2-1,2-1 0,0 4-1,-1 0-1,0 1 1,1 1 1,1 0-3,2-1 2,3-2-6,0-2-12,1-3 10,12-2 9,4-3 3,2-3 5,1 0 0,4 0-7,-3 0-1,0-9 4,-2-6-2,-7-2 0,-3-3 0,-2-6 2,-5-3-4,-2-4-1,0-3 1,0-3 7,0-3-4,-7-3-2,1 0 24,0-2 11,0 2-7,3 1-5,0 7 4,1 6 3,2 6 2,0 7-4,0 2-14,0 6 5,0 5-17,0 4-3,0 1 0,0 0-8,0 22-6,0 13 4,-1 12 10,-2 4 0,3 2 0,0-5 0,0-4 0,0-5 0,7-6 0,4-3 0,-1-3-3,4-6-19,-2-1-2,4-4-45,5-2-36,4-3 10,1-7-164</inkml:trace>
  <inkml:trace contextRef="#ctx0" brushRef="#br0" timeOffset="218481.1413">32494 7007 167,'0'0'116,"0"0"-110,0 0-6,0 0-14,0 0 9,0 0 5,-4 41 6,4-28 13,0 1-2,0-3 7,0 0-15,6 0 1,8-2 1,3-3-3,4 0-6,4-5 3,-1-1-10,2 0-13,-4 0-1,-3-5 19,-5-6 6,-7 4-1,-2-1 7,-3 3 46,-2 4 61,0-2-24,0 3-49,0-2-30,0 2-16,0 0 0,0 0-9,0 14-3,0 11 12,0 9-2,-2 5 2,2 6-1,0 0 0,-2 0 1,-1 0 0,-3-4 0,-3-2 0,-6-3 0,0-1 2,-1-7-1,-1 0 4,0-6-4,3-4 0,-1-1-1,3-5 0,2-3-2,-2-3-2,4-5 3,2 1 1,2-2 1,4 0 9,0-8 1,0-10-4,4-4-7,15-2-3,6-2 3,6 1-6,7-3 0,3 3-12,-1 1-15,1 3-44,-1 1-42,-7 4-127</inkml:trace>
  <inkml:trace contextRef="#ctx0" brushRef="#br0" timeOffset="223584.5615">2118 9626 392,'0'0'75,"0"0"-51,0 0-3,0 0-17,0 0-4,0 0-48,-27 29-78,27-22-80</inkml:trace>
  <inkml:trace contextRef="#ctx0" brushRef="#br0" timeOffset="226275.8664">2458 9491 195,'0'0'156,"0"0"-73,0 0-18,0 0-26,0 0-32,0 0-7,0-7-29,0 7-91,-1 7-58,1 0-28</inkml:trace>
  <inkml:trace contextRef="#ctx0" brushRef="#br0" timeOffset="236448.4008">1381 9214 26,'0'0'162,"0"0"-68,0 0-8,0 0 12,0 0-25,0 0-43,0 0-29,5-11-1,4 8-7,7-2 7,4 1 2,3 3-1,1-1-1,0 2-1,-3 0-8,-2 0-47,-4 3-56,-1 9-90</inkml:trace>
  <inkml:trace contextRef="#ctx0" brushRef="#br0" timeOffset="236702.332">1514 9239 164,'0'0'100,"0"0"-34,0 0-28,0 0-38,0 0-5,0 0 5,0 68 8,0-30 17,6 4-6,3 0 1,-3 2-19,-2-1 4,-1-1-1,-1-1-2,-2-2 6,1-3-7,-1-4-1,2-2-14,-2-4-97,0-5-197</inkml:trace>
  <inkml:trace contextRef="#ctx0" brushRef="#br0" timeOffset="236934.1307">1462 9921 311,'0'0'80,"0"0"-52,0 0 6,0 0 8,0 0-19,0 0-6,73-36-4,-48 24-10,5 3-3,-2 1-2,1 2-7,3 2-32,-3 0-42,-2 0-65,1 0-88</inkml:trace>
  <inkml:trace contextRef="#ctx0" brushRef="#br0" timeOffset="237303.9568">1862 9256 79,'0'0'127,"0"0"-15,0 0-24,0 0-73,0 0-15,0 0-24,4 76 24,2-24 12,3 1 7,-3-4 2,-1-2-3,0-5-15,0-6 6,1-5-6,0-6-3,0-5-12,1-7-30,-4-5-30,3-5-42,-3-3-97</inkml:trace>
  <inkml:trace contextRef="#ctx0" brushRef="#br0" timeOffset="237767.2417">1909 9380 67,'0'0'81,"0"0"23,-25-80-10,25 66-12,-3 5-8,3 3-13,0 6-28,0 0-28,0 0-5,6 0-15,18 12 1,3 12 3,1 9 6,5 7 5,-5 2 4,0-2 6,-1-4-6,-4-4-4,1-5 5,-5-3-5,-7-3 1,3-2-1,-6 2-1,0-3-3,-3 1 4,4-4 4,-4-3-2,0-5-2,0-2 1,-3-4 2,-1-1-1,2 0 1,-1 0 9,0-18 43,3-7-5,-3-7-31,0-2-7,-3-2-5,0-3-3,0-1-3,-3 1-1,-3 0 0,1 3 0,-1 3 0,1 4 3,0 5-3,2 6-4,2 1-18,1 5-33,0 3-64,0 5-126</inkml:trace>
  <inkml:trace contextRef="#ctx0" brushRef="#br0" timeOffset="238105.8323">2415 9200 159,'0'0'193,"0"0"-92,0 0-32,0 0-39,0 0-27,0 0-3,9 0-11,9 0 11,10 0 3,1 0-1,-1 0 0,-1 0-1,-5-2 0,-2 2-1,-4 0-81,-1 0-27,-5 0-67</inkml:trace>
  <inkml:trace contextRef="#ctx0" brushRef="#br0" timeOffset="238337.6243">2533 9212 19,'0'0'136,"0"0"-87,0 0-49,0 0 6,0 0 51,-3 119 22,11-74-41,-1 1 12,-3-6-35,-1-4 6,0-3 4,0-1-15,-1 0-2,-2 1-2,0 1-1,0-1-1,0-4-4,0-5-66,0-7-128</inkml:trace>
  <inkml:trace contextRef="#ctx0" brushRef="#br0" timeOffset="238544.179">2512 9760 178,'0'0'70,"0"0"-45,0 0-25,0 0 35,0 0-1,0 0-10,73-16 1,-55 9-18,0 3-3,0-2-4,-5 0 0,2 3-66,-3 0-64,-4 1-31</inkml:trace>
  <inkml:trace contextRef="#ctx0" brushRef="#br0" timeOffset="239171.0402">2928 9158 200,'0'0'88,"0"0"-2,0 0 10,0 0-17,0 0-43,0 0-19,-9 0-17,14 0-22,17 0 22,14 0 6,6 0 40,1-2-21,-1-3-20,-5 0-5,-4 2 0,-2 1-39,-5 2-42,-9 0-80,-6 0-110</inkml:trace>
  <inkml:trace contextRef="#ctx0" brushRef="#br0" timeOffset="239440.4955">3121 9161 59,'0'0'159,"0"0"-148,0 0-11,0 0 53,0 85 41,0-54-35,7 2-14,-1 3-13,3-1-18,-3-2-8,0-2-3,1-3 3,-2-3-2,1-2-3,0-2-1,0-3-21,3-1-68,-3-4-54,3-4-94,1-5 215</inkml:trace>
  <inkml:trace contextRef="#ctx0" brushRef="#br0" timeOffset="239857.243">3504 9172 455,'0'0'80,"0"0"-80,0 0-1,0 0 1,0 0 4,0 0-2,91-35 6,-64 33 2,-6 2-9,-2 0-1,-2 0-4,-1 0-32,-4 0-74,-3 3-105</inkml:trace>
  <inkml:trace contextRef="#ctx0" brushRef="#br0" timeOffset="240094.1051">3618 9197 257,'0'0'0,"0"0"1,0 0 17,4 78 40,2-47-14,0 2 5,-3-2-14,0 1-10,0-2-18,-3-3 0,0 1-2,0 3-3,0-1 1,0 0-3,0-1 0,0-5-30,0-3-112,-3-6-124</inkml:trace>
  <inkml:trace contextRef="#ctx0" brushRef="#br0" timeOffset="240304.7737">3534 9722 124,'0'0'263,"0"0"-167,0 0-43,0 0-43,0 0 2,0 0-12,33-21 0,-8 7 4,6-2-4,1 1 0,-4 3-3,2 3 3,-9 3-78,1 5-54,-8-1-16</inkml:trace>
  <inkml:trace contextRef="#ctx0" brushRef="#br0" timeOffset="240843.708">4004 9098 160,'0'0'98,"0"0"-30,0 0 6,0 0 24,0 0-50,0 0-48,0 4-14,0 28 14,0 11 12,0 9 6,0 5 6,0 0-6,-6-1-11,-3-4-2,0-8-3,5-6-2,1-7-1,3-6-19,0-9-58,0-4-47,0-9-31,9-3-13</inkml:trace>
  <inkml:trace contextRef="#ctx0" brushRef="#br0" timeOffset="241191.4297">4073 9202 137,'0'0'125,"0"0"-29,0 0-34,0 0 44,6-85-62,-1 78-20,-2 2-1,2 5-2,4 0-21,9 8-16,3 12 16,3 6 7,1 6 0,-1 2 8,-3 0-9,-2-1-4,-1 0 3,-3-1-2,-2-1-1,-4-2 1,-1-2-2,-5 0 1,3-1-2,-2-4 0,-1-4-1,0-2-23,2-6-66,-2-4-57,-2-4-37,-1-2-45</inkml:trace>
  <inkml:trace contextRef="#ctx0" brushRef="#br0" timeOffset="241414.1026">4041 9448 181,'0'0'117,"0"0"-18,0 0-48,0 0-16,0 0-26,0 0-9,48-36 4,-17 29 1,5 1-5,0 0 0,3 0 0,1 0-42,-6 0-84,-7 1-123</inkml:trace>
  <inkml:trace contextRef="#ctx0" brushRef="#br0" timeOffset="242062.2901">4644 9127 350,'0'0'117,"0"0"-11,0 0-33,0 0-10,0 0-25,0 0-16,0-28-22,0 28-1,0 5-13,0 22 4,3 9 10,0 5 2,-3 2-1,0-1-1,0-3 2,0 0-1,0-4 1,-3-3-2,0-5 1,1-6-1,2-6-1,0-4-1,0-4 2,0 1 0,0-4 0,5 2-1,1-3-1,6 0 1,4-3 1,5 0 0,9 0 4,3-8-1,1-8 1,-1 2-4,0 3-33,-6 3-43,-8 6 8,-4 2-104,-3 0-82</inkml:trace>
  <inkml:trace contextRef="#ctx0" brushRef="#br0" timeOffset="242695.2121">5166 9107 118,'0'0'139,"0"0"-77,0 0-24,0 0 21,0 0-19,0 0-7,51-6-4,-33 4-9,4-1-9,8-1-7,3-1 2,0-1-6,-2 5-4,-4 1-83,-6 0-45,-6 0-49</inkml:trace>
  <inkml:trace contextRef="#ctx0" brushRef="#br0" timeOffset="242964.7675">5305 9074 168,'0'0'164,"0"0"-164,0 0 0,0 0 11,0 89 48,0-54-14,0 3-13,2 1 7,-1 0-19,2 1-17,0-4 1,0-3-2,0-5-2,1-2-9,-1-3-67,0-2-15,-3-5-62</inkml:trace>
  <inkml:trace contextRef="#ctx0" brushRef="#br0" timeOffset="243180.9381">5244 9590 210,'0'0'91,"0"0"-77,0 0-6,0 0 26,0 0 0,0 0-5,89-13 5,-59 5-12,3 0-10,0 1-8,1 1-4,-4 3-9,-3 1-65,-6 2-58,-5 0-69</inkml:trace>
  <inkml:trace contextRef="#ctx0" brushRef="#br0" timeOffset="244120.9993">5766 9134 50,'0'0'188,"0"0"-67,0 0-18,0 0-17,0 0-61,0 0-22,18-7-3,12 2 9,10-1 1,9-1-5,-4 0-4,1 0 2,-4 4-3,-6 0 0,-6 1 0,-5 1 0,-4 1-2,-5 0-3,-8 0 0,-1 0-6,-1 0-14,-6 0-4,0 0 17,0 0 8,0 1 4,0 14 2,-16 5 1,-1 7-1,-8 6 1,-2 3 5,-4 10 2,-5-2-8,5 2 4,-1-4-6,7-4 0,3-6 0,8-6 0,5-6-1,2-4-1,7-4-2,-3-3 3,3-2-2,0-2 1,0-2-4,3-1-4,10-2 0,5 0 9,6 0 1,6 0 28,1-3 11,-1-4-24,1-3-9,1 3-6,-4-1 0,3-1-1,1-1-47,-4 1-69,0 0-58,-7 1-47</inkml:trace>
  <inkml:trace contextRef="#ctx0" brushRef="#br0" timeOffset="244515.5687">6445 9059 184,'0'0'98,"0"0"-44,0 0-54,0 0-6,0 0 6,0 0 3,-12 105 16,12-71-7,0-2-8,0 2-3,6-3 1,0-1 2,0 2-3,-2-1-1,-4-2-32,0-2 22,0-8-22,0-3-84,0-8-29</inkml:trace>
  <inkml:trace contextRef="#ctx0" brushRef="#br0" timeOffset="244838.5441">6455 9101 197,'0'0'51,"0"0"-33,0 0 9,0 0 48,26-80-35,-13 71-24,1 0-7,0 4-1,3 3-8,1 0-1,1 1 1,-1 1 0,1 0 0,-2 0-4,-2 0-17,-2 0-34,-1 7-6,-6 2-12,0 0-21,-6 2 37,0 0-18</inkml:trace>
  <inkml:trace contextRef="#ctx0" brushRef="#br0" timeOffset="245085.9565">6494 9260 62,'0'0'119,"0"0"-72,0 0 43,0 0-38,0 0-52,0 0 53,24 0-15,-12 0 1,0 0-21,1 0-14,-2 0-4,2 0 0,-1 4 0,-1 3-33,-1 2-68,-6 0-69</inkml:trace>
  <inkml:trace contextRef="#ctx0" brushRef="#br0" timeOffset="245339.8832">6491 9505 12,'0'0'57,"0"0"-2,0 0-11,0 0-27,0 0-1,0 0 7,82 0-9,-64-1-5,-4 1-9,-1 0 0,-1 0-11,-2 0-63,1 0 29,-5 3-72</inkml:trace>
  <inkml:trace contextRef="#ctx0" brushRef="#br0" timeOffset="246143.2543">6891 9086 63,'0'0'150,"0"0"-37,0 0-45,0 0-59,0 0-2,0 0-2,-15 90 12,15-54 27,0 0-18,0 2-12,0-3-4,9-4-10,1-3 0,1-6 0,-1-2-44,2-5-64,-4-5-50,-1-4-33</inkml:trace>
  <inkml:trace contextRef="#ctx0" brushRef="#br0" timeOffset="246559.803">6839 9113 237,'0'0'74,"0"0"11,0 0-74,0 0 2,0 0 17,0 0-14,83-65-8,-47 65 3,3 3-5,4 17 8,-1 4-8,-2 4-1,-1 2 0,-8 1-4,-7-1 1,-9 2-2,-6-1-5,-9 5 5,0-1 8,-11 2 13,-12-3-6,-4-5-5,2 0-1,-1-3-6,7-7-3,1-5 0,4-4-3,1-2-25,-2-2-10,-1-2-6,-4-1-1,-2-1-24,-8-2-105</inkml:trace>
  <inkml:trace contextRef="#ctx0" brushRef="#br0" timeOffset="261072.8977">8554 9247 14,'0'0'93,"0"0"-21,0 0 29,0 0-12,0 0-31,0 0 11,0 0-17,0 0-4,0-24-9,0 24-16,0 0-7,0 0-6,0 0-10,0 0 0,0 0-9,0 3-1,0 14 2,0 7 8,0 1 0,3-1 1,3-3-2,2-3 2,2 0-4,1-3 1,-1-2 0,5-5 1,0-1-1,3-3-10,0-2 12,1-2-8,-1 0 5,-1 0-5,-1-5-2,-1-6 0,0-2-4,-3-2-1,-3 0 15,-1-2-1,-3 2 1,-5 0 1,0 2 1,0 0-2,0 1 4,0 5-2,0 1 1,0 3 0,0 3 0,0-2-3,0 2 10,0 0-10,0 0-6,0 5-10,0 12 8,0 1 8,3 0 1,6-2-1,1 0 0,-1-3-1,0-3 1,-1-2 0,5-2-2,-5-2 2,2-1 0,3-1-1,0-2-2,4 0 3,0 0-1,4 0-1,-4 0-15,-3-3-23,-5-3-5,0 1-8,-6-2 36,-2-1 10,-1-4-2,0-3-1,0-1 4,0-4 6,0 1 1,0-1-1,0-1 3,0 2-2,0 2-1,0 3 1,-1 4 1,-1 2 3,-1 2 18,1 3 22,0-1-20,2 0 10,0 1-23,0 0-12,0 1-3,6-3 2,4 2-1,4 0 2,4 0 0,-3 3 0,-2 0-3,-1 0-1,-2 0 3,-2 0 1,-2 0-2,-3 0 1,0 0 0,-2 4-3,1 0 3,-2 0 0,0 5 1,3 3 0,-3 6 1,0 6 2,0 2 0,0 1 0,0-4-2,0-4-1,0-1-1,4-6 1,2-3 0,-1-1-2,1-4 1,0-2-2,5-2 1,5 0 2,4 0 4,9-8 0,2-8 3,2-7 1,-5-4-7,-1-3 4,-7-3-3,-1-2 6,-4 2 4,-3 1 9,-8 2-7,-2 0 5,-2-1-6,0-3 1,0-2 0,-5 1-1,-1 3-2,-1 3-6,1 6 11,3 8-6,0 8 1,1 4-2,1 3-7,1 0-2,0 15-4,0 19-14,0 16 18,0 8 2,0 2 0,0-3-3,9-3 3,0-5-2,3 0 1,1-8-1,2-5 0,9-5-1,-2-5-1,5-6-1,3-7 3,3-5-2,1-8 1,2 0-1,1-7 0,-7-7 0,-6-8 4,-6-2-2,-6-6 4,-2-9 0,-5-3-3,-4-5 0,-1 2-1,0 3 2,0 4-2,0 8 3,-1 6-1,-5 9 3,1 4 12,1 7-3,4 2-4,0 2-10,0 8-3,0 19-17,0 11 20,0 7 2,0 0 0,0-1-1,0-2 0,0-5 0,0-5 0,0-5-1,0-9-1,-3-4 1,3-8 1,0-5-1,0-1 0,0 0 0,7-18-8,10-3 3,0 0-12,-6 3 9,1 7 8,-3 8-1,-2 3-4,4 0-4,4 5 0,0 10 6,4-2 2,-5 3 1,0-3 0,0-1 0,-1-1 1,-1-2-1,2-2 0,-1-2-1,-1-4 1,3-1-32,-2 0-81,-1 0-108,-6 0-60</inkml:trace>
  <inkml:trace contextRef="#ctx0" brushRef="#br0" timeOffset="261551.6587">9069 9215 292,'0'0'46,"0"0"-32,0 0 49,118-39-15,-69 29-3,-1 3-7,3 1-1,-2 2-24,-3 1-12,2 0-1,-2 0 0,-1 0-36,-6-1-42,-8 1-37,-7 0-27,-14-1-78</inkml:trace>
  <inkml:trace contextRef="#ctx0" brushRef="#br0" timeOffset="261805.6107">9076 8964 445,'0'0'83,"0"0"-46,0 0-34,0 0-3,0 0-10,0 0-75,-3 0-139,3 8 17</inkml:trace>
  <inkml:trace contextRef="#ctx0" brushRef="#br0" timeOffset="262770.2001">10592 8931 9,'0'0'133,"0"0"-23,0 0-19,0 0 2,0 0-14,0 0 7,3-41-20,-3 41-14,0 0-18,0 0-33,0 2-1,0 22-9,0 10 9,0 12 1,0 0 0,0 1 0,0-3 0,0-1 0,0-1-1,0-1 0,5-4 0,-2-1-1,0-5-30,0-6-64,6-7-111,0-8-141</inkml:trace>
  <inkml:trace contextRef="#ctx0" brushRef="#br0" timeOffset="263309.2831">11053 8965 194,'0'0'50,"0"0"38,0 0-30,0 0-35,-98 26-22,69 13 5,1 11 10,0 4 4,7 0-1,9-1-8,7-8-11,5-7 0,2-8-3,19-9-2,9-6 5,5-6 11,3-7 15,2-2 4,5-7 2,1-16-15,-1-5-10,-6-4-2,-10-1-3,-12 2 3,-8 2-2,-8-1 10,-1 0-8,0-1-5,-10-1 2,-5 0-3,0-1 1,-1 3-22,-2 6-37,3 6-34,-3 10-28,3 5-143</inkml:trace>
  <inkml:trace contextRef="#ctx0" brushRef="#br0" timeOffset="263826.2663">11313 8919 170,'0'0'122,"0"0"3,0 0-44,0 0-2,0 0-27,0 0-39,-1-18-13,1 18-11,8 7 0,13 5 11,11 2 1,2-4 0,3 1 0,-3-2 0,-5 2 0,-8-3-1,0 3 0,-8-1 2,2 1-2,-4-1 0,-1 1 0,-3 3-2,-2-1 4,-5 5-4,0 5 4,0 3 1,-12 2 6,-9 4 10,-1 1-3,-5 3-6,-1-2-6,-1 2 1,4-5-5,2-6 1,4-1-1,4-4 0,9-6 0,0-4-22,6-4-68,0-4-95,12-2-156</inkml:trace>
  <inkml:trace contextRef="#ctx0" brushRef="#br0" timeOffset="264080.1259">11722 9385 674,'0'0'63,"0"0"-56,0 0-5,0 0 1,0 0-3,0 0-1,3 0-2,-3 0-38,0 3-49,0-1-129,0-2-56</inkml:trace>
  <inkml:trace contextRef="#ctx0" brushRef="#br0" timeOffset="267989.8541">5296 10775 120,'0'0'104,"0"0"5,0 0-20,0 0 1,0 0-28,0 0-12,0 0-16,-8-8-11,8 8-8,0 0-15,0 5-7,0 21-2,-1 12 9,-1 9 1,1 4 0,-2 2 1,2-3-2,-1-2 1,1-5-1,-2-4-1,1-4 1,1-6 1,1-4-1,0-4 0,0-1 0,0-1-16,0-2-66,0-5-71,6-6-42</inkml:trace>
  <inkml:trace contextRef="#ctx0" brushRef="#br0" timeOffset="268437.8241">5230 10761 237,'0'0'123,"0"0"-83,0 0-20,0 0-7,0 0 0,0 0-4,105-65-4,-74 61 15,-1 3-6,3 1-13,0 0-1,-5 0-2,-1 0 1,-5 11-54,-4 3-73,-6 1-24</inkml:trace>
  <inkml:trace contextRef="#ctx0" brushRef="#br0" timeOffset="268691.7456">5235 11101 135,'0'0'33,"0"0"-20,0 0 64,0 0 8,0 0-14,0 0-15,110 12-20,-73-12-20,1-6-13,-4 3-3,-4 2-55,-6 1-31,-9 0-82</inkml:trace>
  <inkml:trace contextRef="#ctx0" brushRef="#br0" timeOffset="269809.7057">5760 11080 242,'0'0'56,"0"0"20,0 0-27,0 0-25,0 0-11,0 0-7,-85 44 0,70-17-6,5 3 1,1-1-1,4-2 0,5-5-1,0-4-5,0-2 2,11-5-2,2-2 4,4-1-2,3-3 3,1-4 0,0-1 1,3 0 0,-2 0 5,-1 0-2,-1-1 1,-4-6-3,-4-1 0,4-5 6,-4 1-7,-4-4-8,-2-1-8,-6 1 10,0-2 6,0-1 0,-14 0 1,-3 1 2,0 1 1,-1 2-3,5 6 0,2 4 0,4 1-1,4 4 2,1 0 1,2 0-3,0 0 0,0 0-15,5 0-3,10 0 15,3 2 0,1 0 3,5-2 14,-3 0 16,4 0 5,-1 0 5,0-9-13,-2-2-7,-4 0 0,-2-1-2,-2 0-9,-5 0 3,-2 0 2,-4-2 6,-3-2-2,0-2-3,0-3-15,-10 0 3,-5 1-3,4 2 0,-3 3 6,0 5-6,2 2 0,5 3 8,2 4-2,2-2-5,3 2 4,0-1-4,0 2-1,0-1-5,0-1-16,17 0 11,11-1 10,5 3 1,3 0 2,-1 0-3,-2 2 0,-3 16-7,-6 6 2,-3 7 3,-3 4 2,-8 4 4,-5 0 8,-5-1 6,0 0 1,0-6-4,0-6-7,0-6-1,0-5-7,0-5 0,3-3-2,10-1 2,1-6 0,5 0-4,5 0 3,0 0-21,7-3-50,1 3-47,-4 0-35,3 0-241</inkml:trace>
  <inkml:trace contextRef="#ctx0" brushRef="#br0" timeOffset="272099.8836">7146 11127 104,'0'0'158,"0"0"-86,0 0-6,0 0-7,0 0-39,0 0-13,18 0 10,-11 0 18,2 0-1,3 0-9,3 0-4,3 0 11,5-8-19,2-5-7,2-6 6,1-3-7,-4-2-4,-3-3 5,-3-2-5,-5 1 1,-4-1 1,-6-3 2,0 0-3,-3-2 4,0 1-3,0-2-2,-3 3 4,-3 0-5,-3 3 1,0 5 0,2 4-1,-1 6 1,-1 2 1,6 6 9,0 2-10,3 3 1,0 1-2,0 0-6,0 13-5,0 18 0,0 11 9,6 6 2,6 5 0,0-2 0,0 0 0,0-1 1,3-7-1,0-5 0,0-6 1,4-7-1,3-5-4,3-5 2,1-5 2,1-5-3,0-5 3,4 0-4,2-2-6,-3-14 9,0-2-2,-5-5 6,-7-3-2,-3-2-1,-6-5 4,-3-5-4,-2-5-9,-4-4 2,0 0-1,0 5-1,0 4 9,0 8-2,-2 8 2,-4 6 5,-2 9 14,2 4 2,4 2-18,-2 1-3,1 8-4,-1 22-4,1 10 7,1 8 1,1 5 0,-1-2 2,2-2-2,0-5 6,0-8 0,0-7-5,0-7-1,0-5 0,0-6 0,0-4 0,0-4 0,0-3 2,0 0-2,0 0 1,2 0 3,-2 0-3,0 0 4,0 0 0,0 0 1,0 0-1,1 0-2,-1 0-3,0-3 0,2-6-11,1-1-2,-2 0 5,-1 3 6,0 4 2,0 3 0,0 0 0,0 0-4,0 0-2,0 0 2,0 4 2,0 4 2,0-2 3,0-3-2,0 0 0,0-2-1,0-1 1,0 0-1,0 2 0,0-1 0,-1 3 0,-1-1 0,2 0 0,-1 0 1,1-2-1,-2 2 0,2-2 2,-1 1-2,1-2 0,0 2 2,0-2 0,0 0 1,0 0 0,0 0 2,0 0-1,0-5-4,0-8-2,0-7 0,0-1-1,3-3-6,5-1 0,3 0-4,0 4-5,0 6-10,0 6 9,-4 3 12,1 6 6,1 0-2,1 0-6,1 4-5,2 12 13,4-1 1,0 1 2,1 2-2,-1-1 1,-1-2 1,-4 1-2,6 0 0,-3-5 1,1 2-1,1-4 1,-1-2-1,-4-2 0,3-3 0,-5 2 0,2-4-2,2 0 2,-4 0 0,2-4 0,0-7 5,-3-1 1,-3-2-1,1-1 5,-4-5-4,2-1-2,-1-4 2,2-1-6,2 0-3,-1 7 3,-1 4-2,-4 7 2,-2 5 3,0 3 11,0 0 9,0 0-23,0 2-7,0 13 7,0 5-4,0 2 8,0 0-4,0 3 1,4-2-1,4-2-1,0-2 1,3-4-2,0-5 0,0-2 1,0-3 0,1-4 0,4-1-1,1 0 4,2 0-5,2-14 8,-3-1 2,3-4-6,-6-5 4,-2 0-5,-2-5 6,-4 2-3,2 3-2,-3 5 1,-2 5 4,2 7-3,-1 3-3,2 4-2,2 0-8,2 5-6,-1 8 16,-1 5 3,0 2-3,0 1 4,-2 0-1,-1-1-3,0-2 3,-1 0-2,-2-3 0,-3 0 0,0-1 0,0 1-1,-6-2-13,-9-2-106,-6-5-162</inkml:trace>
  <inkml:trace contextRef="#ctx0" brushRef="#br0" timeOffset="272431.8395">8184 10638 618,'0'0'41,"0"0"-35,0 0-6,0 0 0,0 0-52,0 0-129,-28-20-122</inkml:trace>
  <inkml:trace contextRef="#ctx0" brushRef="#br0" timeOffset="273002.1855">7192 10848 210,'0'0'116,"0"0"-29,0 0-77,0 0 21,0 0-2,0 0 3,118-33 5,-73 26-9,0-1-14,4-1-12,-1 2 3,5-2 1,1 0-6,-2 1-1,-2 2-58,-4 3-45,-6 3 40,-9 0-34,-8 0-110</inkml:trace>
  <inkml:trace contextRef="#ctx0" brushRef="#br0" timeOffset="274969.3081">9878 10761 208,'0'0'104,"0"0"-9,0 0-30,0 0-15,0 0-7,0 0-26,-27-56 1,9 56-16,-2 0-2,-8 5-5,0 11 5,-4 6 0,4 3 0,1 4-3,7 4 4,3 0-2,9 3-3,3-1 0,5-4-1,0-2 3,1-5 2,17-6 2,3-3 0,3-5 4,6-2 7,4-3-8,2-5-1,-2 0-4,5 0-52,-6-8-147</inkml:trace>
  <inkml:trace contextRef="#ctx0" brushRef="#br0" timeOffset="276141.5628">10258 10770 99,'0'0'120,"0"0"-16,0 0-39,0 0-7,0 0-38,0 0-8,-78-21-11,59 21-1,0 13 2,2 5 2,1 11-2,4 1 2,0 3 10,3 1 0,5-8-7,1-1-7,3-4 1,0-3 0,0-5 0,6 0-1,4-6 2,5-3 2,4-4 17,2 0 3,3 0-9,0 0-6,1-9-5,-5-1 2,-1-1-6,-4-1 2,-3-1-1,-3-1-1,-3-2 4,-3-2-3,-3-5 1,0-2-2,0-1 0,0 3-3,0 5 3,-3 6 2,-1 3-2,-1 2 1,2 4 2,3-1-1,-2 3 0,2 1-2,0 0-1,0 0-4,0 0-6,0 0-11,2 0 15,10 0 7,3 0-2,0-2 2,3-2 3,0 0-3,1-4 0,2 1 1,-3 1-1,-2-2 0,-4 2 0,0 2 1,-5-1 1,-2 0 0,-2 2 2,0-1 7,0 0 4,3-3-8,1-2-6,4 0-1,1-1-1,0-2 1,0 1 0,-2-2 2,-4-1 2,-3-1 2,0-3 3,0-2 14,-3-5-4,0-3-9,0-2 0,0 5-1,-3 3-3,-3 6 1,1 7-3,5 6 6,-1 3 2,1 0-12,0 0 0,0 8-8,0 23-7,0 19 15,0 12 0,0 6 1,0-1 8,0 1 6,-6 3-8,-3 0-3,-1-5 1,1-3-3,4-6-4,5-7 5,0-3 0,0-10-2,11-7-1,-1-6 1,1-7-1,0-6 0,0-7-2,1-4-22,6-2-19,-3-21 14,9-8-45,-5-4-175,-1 1-106</inkml:trace>
  <inkml:trace contextRef="#ctx0" brushRef="#br0" timeOffset="276588.525">10598 10794 116,'0'0'95,"0"0"-58,0 0 19,0 0 0,0 0-9,21-87 0,-10 75 8,2 4-16,-1 4-20,9 4-19,-2 0-5,4 0 1,-1 6-2,-2 7 6,-4 4 2,-6 2 0,-5 2 0,-1 2 0,-4 1 3,-4-1-2,-10 1 4,-8-2 1,-3-1-6,-1-1 1,1-5-1,4-4 2,4-2-3,1-7-1,6-2-20,-2 0-93,9 0-100</inkml:trace>
  <inkml:trace contextRef="#ctx0" brushRef="#br0" timeOffset="278230.3483">11043 10698 148,'0'0'138,"0"0"-41,0 0-26,0 0-33,0 0 6,0 0-14,-9-25-30,8 27-18,-1 15 11,1 4 7,1 0 1,0 0 1,0-3 0,0-1 3,1-2-5,11-2 0,0-3 0,3-5 0,4-3 0,2-2 3,-1 0-1,0 0 4,3-9-3,-4-6 1,-1-2-1,-3-2-1,-5-2-1,-2 0 5,-4 1-2,-4 2 4,0 6 2,0 6 29,0 3-9,0 3 1,0 0-31,0 15-7,0 13 1,-1 13 6,1 6 0,-2 2 0,1 6 4,-4 2-3,-1-1 1,-7-2 5,-2 0-4,-3-6 0,0-6-2,2-6 0,1-9 3,3-7-4,3-5 0,1-7-2,4-5-9,-2-3-14,2-3 25,1-19-4,0-6 4,1-4 4,2-2-2,0-1-1,0 3-1,11 6-2,2 1 0,4 4-1,3 0 2,7 0-27,1 3 6,5 0 8,0 3 8,3 3 3,-2 3 3,-1-2 0,-1 4 1,-6 0-2,-2 0 2,-9 3-1,-2-1 0,-5-1 0,-2-1 1,0-6 1,1-2 2,-4-1 4,-3-2 22,0 3-7,0 1-12,0 4-1,-3 1-3,0 1-5,-2 2-1,3 0-1,1 3 1,1 2-1,0 1 1,0 0-1,-2 0-1,2 0-5,0 4-5,0 11 4,0 2 7,0-1 0,0-4-2,9-1 1,-3-4 1,0 1-1,1-2 1,-2-2 0,7 1 1,-3-4-1,1-1 0,5 0 0,-3 0 0,4 0 0,-1-6-2,3-6 2,2-3 1,-1 2 0,-1 1 0,-5 4 2,-2 2-3,-1 1 0,-1 5-1,2 0-1,0 0-2,2 0-2,0 11 6,-3 3 0,1 2 0,-5 1 0,-2 1 2,-1-2 2,-3-2-1,0-2-3,0-3 6,0-3-5,0-3 0,0-2-1,0-1 3,0 0-2,2-5 0,5-15 6,5-8-7,1-3-1,1 3-6,-2 3 0,0 6 7,0 4 0,3 3-2,-2 4-2,0 5-2,-2 3 3,0 0-2,-1 5-1,-1 7 4,0 2 2,0-1 0,-2 0 0,1 0 0,-2-1 0,2 0 0,-2 0 2,1-2 0,0 0-2,-1-3 0,1 1-55,-2-2-91,-5-2-124</inkml:trace>
  <inkml:trace contextRef="#ctx0" brushRef="#br0" timeOffset="278731.7221">11470 10568 25,'0'0'57,"0"0"-29,0 0 30,0 0 9,0 0 10,0 0-6,0 0 20,-21-15 2,21 15-22,-2 0-25,2 0-5,0 0-12,0 0-16,0 0-12,0 0-1,0 0-6,0 0-41,0 0-107,0 0-237</inkml:trace>
  <inkml:trace contextRef="#ctx0" brushRef="#br0" timeOffset="279912.7542">12521 10621 155,'0'0'93,"0"0"-23,0 0-28,0 0-17,0 0-9,0 0-3,-58-60-6,45 56 28,2 2 9,-2 2-22,1 0-20,-3 0-2,-1 12-4,1 7-1,0 4-1,4 3 0,1-1 6,4-1-3,3-3-1,2-3 2,1-3-5,0-2-6,0-6-5,13-3 12,3-2 2,5-2-5,6 0-4,-3 0 2,0-8-1,-3-4-1,-8 2 6,-3-1 7,-5 2 4,-4 2 31,-1 1 59,0 1-5,0 4-30,0 1-32,0 0-27,0 0-1,0 19-10,0 10 11,0 8 2,0 6-2,0 6 0,-3 4 0,-4 0 1,0-4 0,-5-2 3,-6-3-4,-2-6 2,-2-6-2,4-4 5,3-7-5,2-9 1,4-8-1,1-4 0,-1 0 1,-1-2-1,-2-14 3,0-2 2,2-3 7,2-3-5,4-2 1,4-2-6,0-3-2,18 2 0,10-2-4,8 5 3,2 1-7,3 2-22,1 5-20,-2 0-68,-4 4-64,-5 1-65</inkml:trace>
  <inkml:trace contextRef="#ctx0" brushRef="#br0" timeOffset="283884.7269">13503 10641 82,'0'0'112,"0"0"-18,0 0-7,0 0 0,0 0-33,0 0 2,0-59-27,-6 55-17,-3-1 3,-1 2-8,-5 1-4,0 2-3,-1 0 0,0 0 0,2 12-3,0 5-2,-1 6 3,2 5 1,1 4-4,3 1 3,3 3-1,3-3 3,3-1-3,0-5 0,8-6-1,11-5-3,6-5 7,4-5 0,1-6 0,1 0 1,-3 0 2,-4-6-3,-2-6 0,-8-1-4,-1-5 1,-5 0 0,-5-2 2,-3 0-2,0 1 1,0-1 0,-6 2 3,-5 1-3,-1 2 3,2 5-2,-2 2 2,3 1-1,0 2 0,3 0-1,0 3 1,3-1 1,3 1 5,0-1-5,0 2-1,0 1-13,3 0 0,12-2 13,6 1 2,-2-3 2,2-1-2,1-3-2,0 0 1,0 0 2,-1-5-3,-3 2 1,-2-6 2,-4 0 1,-2-5 1,-1-2 16,-3-3 1,-3-4-2,-3 3-10,0 3 4,0 2-1,0 3 3,0 4 2,0 4-2,0 4-11,-1 5 4,1 3 3,0 0-9,-2 0-3,2 0-8,0 20-3,0 15 4,0 20 7,-3 8 1,0 5-1,-1 1 1,-6 2-1,-1 3 3,-3-2-1,1 3-1,1-4 1,5-5 0,1-7 10,6-10-10,0-3-1,0-7-1,12-5 1,-3-7-1,0-7 0,1-8-11,1-9-25,2-3-19,5-9-33,0-18-104</inkml:trace>
  <inkml:trace contextRef="#ctx0" brushRef="#br0" timeOffset="285040.6856">13712 10726 218,'0'0'107,"0"0"-11,0 0-49,0 0-9,0 0-15,28-84-13,-7 78-7,1 6-3,1 0 0,-1 9 0,-1 12 0,-4 5 10,-1 1-7,-5 2 1,-5-1-2,-6 1 0,0 1 1,-11 2-2,-14-3-1,-7 0-13,1-8-22,1-4-5,5-7-3,8-7 23,3-3 20,3 0 0,5 0 4,3 0 2,1-4 5,2 2 8,0 1-15,0 1 2,0 0-6,6 0-14,13 0 14,6 0 1,6 0 5,2 0 16,6-3 24,-1-6-15,0 0-9,-2-2-20,-5-1 5,-1-2-6,-5 1 1,-1-3-1,0-1 3,-5-1 0,-1-1-3,-7-3 1,-5-2 0,-5 0 5,-1 0-7,0 2 0,-7 3 3,-7 7-3,-1 4 8,3 3-8,1 3-1,2 2-4,1 0 3,0 8-3,3 9 0,3 5-1,2 5 3,0 0 1,0 2 0,7-4 1,6-2-1,3-7-1,2-7 3,4-4 0,6-4 1,5-1 3,0 0-2,0-4 6,-8-7-7,-8 2 2,-1-3 0,-8-1 11,-2-2 21,-5-3-24,-1-5-8,0 1-3,-3-4 2,-7 2-2,-2 0 0,-3 3 3,1 1-5,3 2 2,0 4-2,3 4 2,3 4 1,2 4-1,1 1 0,2 1-1,0 0 0,0 0-4,2 0-5,14 0 3,6 0 6,7 4 2,3 6-1,3-2 0,1 3 0,-5 1 3,-1 4 4,-6 4-7,-6 1 3,-4 4-1,-3 0-2,-2 0 1,0 1 2,-3-2-3,-2-3 1,2 0-1,-1-3 0,2-4 0,1-4 1,-1 0-1,4-4-2,2-4-14,2 0-21,6-2-30,4 0-30,2-4-116</inkml:trace>
  <inkml:trace contextRef="#ctx0" brushRef="#br0" timeOffset="286359.4102">15153 10716 119,'0'0'86,"0"0"17,0 0-21,0 0-22,0 0-12,0 0-27,-97-53 0,73 52-9,-1 1-1,-3 0-2,-2 6-4,-3 9 1,2 4-4,-1 4-2,4 3 0,7 0-2,5 2 2,8-1-4,7-3-1,1-2 3,0-2-5,15-4-2,6-5 9,5-4 4,4-2-1,5-5 6,2 0 0,2-3-5,2-12 4,-3-1-7,-7-4 2,-7 1 0,-9 1 0,-3 1 1,-6 0 3,-3 5-4,-3 2 2,0 2 4,0 3 18,0 4-10,0 1 2,0 0-19,0 8-10,0 10 8,0 3 1,0-2 0,0-1-4,4-3 5,5-4 0,3-5 0,2-2 0,3-4 2,3 0-2,5 0 4,1-4-3,-3-8-1,1-3 4,-3-2-4,0-3 1,1-3-1,0-6 2,-2-6 4,1-4-5,-4-4-1,-4-2 0,-7-5 5,-3 0-2,-3-1 0,0 4-2,0 6 1,-3 2 0,-2 8 0,2 2-2,-1 5 0,-2 9 0,5 6 0,-1 6-3,2 3 1,0 3 0,0 24-12,0 15 9,0 13 5,0 9 0,3 0 1,7-4-1,4-9-1,1-7 1,3-8-1,1-6 1,-1-6-1,0-6 1,1-7 1,-2-4-1,5-6-1,3-1 1,2 0 0,-3-6-2,0-9-10,-3-1 0,-6-2-2,-3 0 14,-5 0 0,-5 3 2,-2 4 1,0 2 1,0 5-3,0 2 13,0 2 12,0 0-26,0 3-4,0 12-3,1 8 6,4 1 1,2-3-2,3 0 4,0-3-1,0-3-1,2-3-1,0-4-2,6-4-27,0-4-80,3 0-152</inkml:trace>
  <inkml:trace contextRef="#ctx0" brushRef="#br0" timeOffset="286744.8653">15793 10341 351,'0'0'55,"0"0"0,0 0-14,0 0 12,0 0-15,0 0-25,-6-34-13,6 34 0,0 0-14,0 0-76,0 0-46,-4 0-92</inkml:trace>
  <inkml:trace contextRef="#ctx0" brushRef="#br0" timeOffset="287192.8163">15180 10550 74,'0'0'165,"0"0"-27,0 0-24,0 0-36,0 0-37,0 0-1,2-27-20,20 20-15,11-2-2,10 0 4,6 1-3,6 2-3,-1 2 1,-2 1-2,-1-1 0,-6 1 0,-11 2-2,-2 1-22,-10 0-48,-7 0-59,0 0-45,-8 0-99</inkml:trace>
  <inkml:trace contextRef="#ctx0" brushRef="#br0" timeOffset="288442.1451">16172 10537 89,'0'0'60,"0"0"2,0 0 13,0 0-9,0 0-41,0 0-10,-58-30-11,40 34-2,-3 10-2,0 1 4,3 6 2,1 1 3,4 2 0,3 1 11,7-3-4,3-2-11,0-3-5,3-4-2,14 0 2,3-4 10,3-1 13,2-5 3,2-2-8,0-1-8,0 0-2,-1 0-5,-1-3-1,-2-4 0,-3-2-2,-7 0 0,-1-2-2,-9 1-1,-3-4-4,0-2-13,-5-1-21,-8-3 15,0 1 17,-2-2 9,3 0-1,4 0 3,3 3-4,5 3 0,0-1 2,0 5 18,8 0-13,7 2-3,5 3 2,-1 4 5,2 2 8,-2 3 6,0 20-12,-2 4-4,0 2 1,-2-2-3,-5-2-1,-3 0-1,-2-4-1,-4-2 3,-1-4-1,0-4-1,0-2 1,0-3-1,0-3-2,0-3 0,0 0 1,0 0 2,5-4-1,7-18 2,6-8-1,4-8-4,1 1-7,-1 5-16,-4 7 21,-6 9 0,-3 12 2,-1 4 0,-2 3 0,2 21-12,0 5 12,-2 1 6,2-3 1,0-5-2,2 1-5,5-4 1,5-2-1,2-3 0,3-4 0,-1-2-55,0-4-94,-4-2-165</inkml:trace>
  <inkml:trace contextRef="#ctx0" brushRef="#br0" timeOffset="289698.3835">17146 10651 42,'0'0'239,"0"0"-92,0 0-14,0 0-36,0 0-49,0 0-32,3-10-13,-3 10-3,0 0-7,0 12 4,0 6 3,0 2 2,-11 2-1,-3 0-1,-4 2-19,5 1-42,-1 0-69,1-4-45,2-1-132</inkml:trace>
  <inkml:trace contextRef="#ctx0" brushRef="#br0" timeOffset="291441.8887">17727 10395 239,'0'0'142,"0"0"-34,0 0-23,0 0-32,0 0-16,0 0-34,0-13-3,0 19-8,0 13 2,1 5 6,2 4 4,-1-3-4,-1-1 2,2-1-2,-1-4 1,2-4-1,1-2 0,3-3-1,2-4-1,0-1-5,5-4 2,1-1 5,4 0 1,2-7-1,1-11-10,-1-5-33,-3-1 17,-2 0 21,-6 3 5,-3 1 4,-3 5 3,-4 3 2,-1 6 13,0 3 9,0 3-2,0 0-20,0 0-9,0 3-11,0 12 7,2 3 4,-1 3 1,4 2-1,1-1 0,1-2 0,3-1 0,0-2-1,4-2 1,1-1 0,2-4-1,2 1 1,3-5-4,1-1 2,-3-3-10,-1-2-23,-2 0-6,-3 0 14,-1-7 23,-4-7 4,-3-4 6,-3-3 0,-1-5-3,-2 1-3,0-1 0,0 2 5,0 4-2,0 4-2,0 4 3,0 4-4,3 2 0,0 1 0,2 0-5,3 0-1,4 1 1,4 2 1,3 1 3,3-2 1,3 1 0,9-3 0,8 1-1,9-3 2,3-1 0,-3 1-1,-7-1-20,-7 2 1,-7 0 11,-7-1 0,-7 0 6,-4 0 2,-6-1 0,-6 0 19,0-2 41,0 0-32,-3-1 2,-12 2-14,-3 5-6,-3 2-5,-2 2-3,-4 0-2,-3 17 0,-1 12-2,3 4 2,5 6-1,8 2 1,10-2 1,5-3-1,2-6 2,16-5 2,5-7-4,5-4-4,5-8 2,0-4 1,5-2-1,-4 0-84,-1 0-66,-5 0 44,-3 0-120</inkml:trace>
  <inkml:trace contextRef="#ctx0" brushRef="#br0" timeOffset="292991.2448">19669 10460 19,'0'0'78,"0"0"36,0 0-42,0 0-18,0 0 7,0 0 14,30 33 3,-16-33-39,3 0-8,5 0 11,4-7-13,7-7-20,2-1-6,-3-1-1,1-4-1,-2-1 0,-7-4-1,-1 0-1,-7 1-7,-9 0 5,-5 1-5,-2 1 8,0 2 5,0 2-5,-3 3 0,-3 3 0,-1 3 2,4 4-1,1 4-1,1 1 0,1 0-6,0 4-6,0 16 5,9 7 7,5 2 0,2-2 1,3 0 0,-2-2-1,0-2 1,-1-2 0,-7 2 1,-1-3-2,-5 1 0,-3-2 0,0-1-2,0-3 1,-11-2-3,-2-2-8,-3-2 5,-2-1 7,1-2 0,3-3 0,3 0 0,6-3 4,4 0-4,1 0 0,0 0-2,4-2-27,20-10 29,6-1 1,4-5 1,-1-2-2,0 1 2,-2-2-1,1-5 0,-1-3 3,0-2-4,-2-4-3,-5 2 2,-5-3 0,-7-2 1,-5-1-2,-4-4 4,-3-1-2,0-2 4,0 3-4,0 5 4,0 6 17,0 9 1,-3 6 9,0 8 2,2 5-10,-1 4-4,2 0-15,-1 0-4,-1 25-18,1 13 13,-2 11 5,1 4 1,-2-2 1,1 0-2,-1-2 0,1-5 2,-2-3-2,1-2 0,-1-4 0,-1-5 2,3-6-2,0-6 0,0-2 0,-1-3 1,1-1 0,-2 0-1,-1-2-1,-1 0 1,-2-3 0,0 1 1,0-2-1,3-3 1,0 1 0,3-1-1,0-1 0,0-1 0,3 1 1,0-2-1,0 0-1,0 0 1,0 0 0,0 0-1,0-5-4,3-13 1,8-6-4,3-8-9,1-2-4,5 1 0,-2 1 7,4 8 5,0 6 5,-3 6 3,-3 6-1,-4 4 2,0 2-1,0 0-11,2 14 4,1 4 7,2 3 2,-1-1-1,2 1 6,0-2-6,1-1 3,4-1 9,-4-2 1,1 0-5,-1-3-5,-4 0-2,0-3-1,0-3 0,1-1-19,1-3-37,2-2-125,-1 0-54</inkml:trace>
  <inkml:trace contextRef="#ctx0" brushRef="#br0" timeOffset="294446.8122">21169 10266 68,'0'0'184,"0"0"-40,0 0-15,0 0-53,0 0-41,0 0-18,-37-53-8,27 44-4,0 0 9,-6 2-2,-5 3-10,-3 1-2,-5 3 1,-2 0-1,-2 10-2,-1 8 0,4 4-1,6 4 3,5 1-3,5 0-1,6-2 4,6-3-2,2-3-3,0-4 1,5-1-3,12-4-2,7-3-2,5-6 11,2-1 1,0 0-1,4-3-3,-4-12-2,-1-3 5,-3-2-6,-9-1 6,-2 3 7,-5 3-3,-7 3 7,-1 4 11,-3 5 12,0 2-16,0 1-8,0 0-10,0 1-14,0 13 10,0 3 3,2-3-2,8 2-1,2-4-1,6-2 1,1-2-1,7-4 2,3-2 3,4-1-2,2-1-11,-1 0-2,0 0 15,-7 0-1,-3-3-5,-3-8 6,-2-3 0,-4-6 1,1-4 1,-4-6 2,0-5 6,-1-2 6,-7-4-4,-4-4-8,0-1-3,0 0 1,-3 4-1,-4 1 1,1 4 2,3 5 1,1 7-2,1 8 0,1 8 2,-2 6-5,1 3-2,-4 0-1,-6 19-8,-5 19 7,-1 12 4,0 7-1,5 3 1,9 0 0,3-4-1,2-7 0,19-5-1,1-8 2,2-4-1,0-6-1,4-7 1,2-8-1,4-7 0,3-4 2,1 0 1,-5-1 1,-4-11 0,-3-2 2,-4-4 0,2-6 1,0-6-3,0-5 0,-5-8-1,2-5-1,-3-5-10,-5 0 2,-5-1 6,-6 1 2,-2 5 1,0 5 2,-16 9 6,-1 12 9,0 9-13,-5 13-5,-2 8-8,-3 32 4,-1 17-4,7 10 8,5 3-4,9-3 4,7-7 1,0-7-1,21-8-3,7-7 3,5-6 2,5-7-2,1-8-6,0-5-31,1-9-74,-3-3-176</inkml:trace>
  <inkml:trace contextRef="#ctx0" brushRef="#br0" timeOffset="296484.3936">23002 10069 318,'0'0'97,"0"0"-4,0 0-16,0 0-32,0 0-27,0 0-8,-61-33-5,57 36-5,-4 19-7,1 10 7,2 1 0,5 0 4,0-3-2,0-4-1,5-4 0,5-2-1,4-5-1,2-3-2,2-2 3,4-4 3,4-2-2,2-4 0,-1 0 9,1 0-10,1-8 3,-4-6-6,2 0 2,-5-5-2,-5-2 2,-4-1 1,-6-3 2,-3 4-1,-4 2-1,0 2 5,0 6-1,-2 2 0,-3 5 2,5 3 1,0 1-4,0 0-3,0 0-10,0 7-7,0 10 16,0 1 1,0 0 1,0-3-1,2-3 0,3-1-1,2-4 1,3 1-1,2-2-1,4-2 2,3-2 0,3-2 0,3 0 0,4 0-4,-1 0-14,-2-11-41,-4-1 10,-3-1 20,-7-1 29,-4-1 2,-5-3 8,1 1 20,-3 1-5,1 4-7,1 4 12,-2 5-1,2 0-12,-1 2-4,-1-1-7,1 2-6,0 0-2,-1 0 0,4 0-1,5 0 0,2 0 1,0 0-1,3 3-1,-5 5 4,0 1-1,-2-2 1,-2 1 1,-1-2 0,-1 1-1,-2 2 0,-2 2 1,1-1 4,-1 1-1,0-1-3,0-2 1,0 0-2,0-3 1,0-2 1,0 1-2,0-1 0,0 0 0,0 0 2,0 2 0,-3 0-1,-1 3 3,-3-3-4,4 4-2,0-2 2,0 0-1,2 2 2,-1-1-1,-2-2 0,3 0 0,-1-2 0,-1 1 2,0-4-2,2 1 3,-1-2-2,1 0-1,-1 0-2,-1 0-5,-3 0-10,-4 0-32,-1 0-6,1 0 10,-2 0-14,4 0 39,2 0 19,3-3-1,2-2 2,1 1-3,0 1 0,0-2 2,4 4 1,10-4 0,5 4-2,4-1 1,-1 1 1,4-1 0,-3 1 0,1-2 1,-3 0 1,3 0 1,0-3 7,1 0 10,2-2-1,-3 1-14,3-4 4,0-4-3,-2-1-3,-1-4-2,-6 1 2,-5 1-3,-4-1 3,-6 1 3,-3-3 9,0 3 20,0 2-8,-10 3-18,-2 7 5,0 5-7,-3 1-7,0 0-5,0 15 0,2 8 1,7 2 1,4 4 1,2-2-2,0 0 4,12-3-2,9-3 1,6-6 1,4-5 0,5-5-16,1-3-115,-1-2-210</inkml:trace>
  <inkml:trace contextRef="#ctx0" brushRef="#br0" timeOffset="299261.1077">25407 9894 304,'0'0'96,"0"0"2,0 0-20,0 0-33,0 0-9,0 0-15,-17-89-6,6 77-2,-1 3-12,-6 5-1,-7 4-3,-6 0 3,-8 13-1,-5 16 1,-2 7-2,1 8 1,4 3 1,8 5 1,8 1 2,14-1 2,11-2 0,0-5-4,25-6 0,14-6 1,10-7-1,9-5 4,4-8 0,0-5-3,2-6-2,-2-2-39,-4 0-3,-9-2-216</inkml:trace>
  <inkml:trace contextRef="#ctx0" brushRef="#br0" timeOffset="299762.1308">25807 9868 184,'0'0'63,"0"0"60,0 0-18,0 0-18,0 0-21,0 0-38,-21-15-28,17 38-18,-4 10 18,-1 7 3,4 1-3,3-3 0,2-2 4,0-3-3,0-3 1,0-1-2,2-4 2,3-2-2,-2-7 0,-1 0-2,-2-4-65,1-3-55,1-6 53,1-3-110,0 0-7</inkml:trace>
  <inkml:trace contextRef="#ctx0" brushRef="#br0" timeOffset="300216.5991">25828 9930 44,'0'0'88,"0"0"-13,3-84 41,-3 67-13,0 5-10,0 6 11,0 3-49,0 3-21,0 0-34,0 6-4,0 20-14,6 13 17,3 8 1,6 1 1,-2 0-1,4-3 0,-2-6-1,2-3 1,0-4 0,1-7 0,-2-4 0,2-4 0,0-3 0,-1-4 0,-1-3 0,-4-5 0,-3 0 1,-2-2-2,-2 0 2,-1 0 8,2-8 7,2-8-2,2-4-5,0-6-3,1-5-2,2-5 4,-2-3-7,-1-2 2,-2-1-3,-5 3 0,-3 1 0,0 2 0,0 4 1,-12 4-1,4 2 1,1 6-2,4 9-11,1 3-40,2 8-49,0 0-135</inkml:trace>
  <inkml:trace contextRef="#ctx0" brushRef="#br0" timeOffset="300748.8611">26562 9831 312,'0'0'39,"0"0"-25,0 0-2,0 0-10,0 0-2,-91-35-2,69 37 0,-4 17-2,0 10 4,-3 9 6,4 4-4,5 3 39,6 0-26,11-3-9,3-3-2,3-4 0,17-5 1,6-6 2,2-4 17,0-8 23,1-5 2,-2-4-16,1-3-9,-1 0-4,-5-4-3,0-13-3,-6-2 6,0-6 5,-3-2-10,-4-1 1,-3-4-10,-4-1 6,-2-3-3,0-2-8,0 0 1,-6 4-2,-2 4-26,-1 8-34,2 6-17,-3 9-87,-1 5-90</inkml:trace>
  <inkml:trace contextRef="#ctx0" brushRef="#br0" timeOffset="301366.0997">26853 9729 217,'0'0'122,"0"0"-63,0 0-24,0 0 28,0 0-23,0 0-24,-5 4-5,31-4 0,14 0 57,18 0 2,13 0-42,6-7-19,-1-6-2,-4 1-6,-5 2-1,-13 1-23,-11 3-39,-10 3-51,-14 0-65,-10 2-89</inkml:trace>
  <inkml:trace contextRef="#ctx0" brushRef="#br0" timeOffset="301666.8663">27168 9688 269,'0'0'74,"0"0"-65,0 0-3,0 0 40,-24 106-9,24-72-9,0-2 4,0-1-19,9 1 0,-3-2-1,-3-2-7,-3 1 2,0 0-5,0 1 3,0 1-5,0 1-32,0-4 21,3-5-82,6-7-85,4-3-25</inkml:trace>
  <inkml:trace contextRef="#ctx0" brushRef="#br0" timeOffset="303193.0328">28366 9910 159,'0'0'114,"0"0"-6,0 0-14,0 0-8,0 0-17,0 0-12,-2-43-15,1 32-25,-4 2-2,1 0-5,-3 2-4,-2 0-5,-2 3-1,-4 1-2,-1 3-2,-5 0-1,-4 7-1,-1 12 0,-1 6 5,2 3-1,7-1-1,6-3 1,6-2-1,6-4 0,0-3 2,0-1-1,3-4-3,9 0 5,6-4-1,1-2-1,5-4-6,0 0-4,3 0 5,-2-7-10,-4-9 12,2 0 5,-8-4 1,-2 1 2,-4-1 1,0 3 1,-2 3 0,-4 6 0,-1 4 13,-2 2 12,0 2-15,0 0-15,0 14-12,0 11 5,0 10 7,-6 4 0,0 5 0,-2 2 0,-1 4 0,-1 6 1,-6 0 0,0 1-1,0 0 2,-1-6-2,0-6 1,-1-7 0,3-11-1,2-9-6,2-6-2,7-6-2,1-5 6,3-1 4,-2 0 7,2-16 5,0-14-9,0-11 6,12-7-6,17-6-3,8-1 0,7 8-4,1 3 4,-2 9-25,-4 6-36,-3 8-62,-4 3-72,-4 3-157</inkml:trace>
  <inkml:trace contextRef="#ctx0" brushRef="#br0" timeOffset="304389.5185">28902 9941 293,'0'0'52,"0"0"3,0 0 4,0 0-24,0 0-11,0 0-15,-72-41-9,31 44-2,-6 17-5,0 4 7,5 1 3,12 1 8,11-3-5,9-2-3,10 0-3,0-5-3,4 1-4,15-5 7,3-3 9,2-3 7,-2-3-2,2-3-7,1 0 3,2-2-9,3-13 3,0-1 0,-5-2 0,-5 0-2,-4 3 3,-7 1-2,-1 2 4,-5 6 1,-1 1 2,-2 5 1,0 0-11,0 0-2,0 2-6,0 10 0,0 3 8,3 0 0,5-1 0,1-2-3,4-4 3,4 0 2,3-3 2,6-2 0,2-3 0,2 0-1,-1 0 0,-2-2-3,-4-10 4,-2-1 6,-6-5 12,1-5 13,-4-6-11,0-5-6,-1-6-1,-2-1-14,-2-6 7,0-1 0,-2-2-4,-2 3-5,-3 5 8,0 6-9,0 6 3,0 6 0,0 7 1,0 7-4,0 5-2,0 5 1,0 0-4,0 0 2,0 14-9,-1 22-11,-3 17 22,1 8 1,3 2 0,0-5-2,0-4 2,5-6 1,10-6-1,3-7-1,3-5 1,0-6-2,1-8 2,2-3 0,0-6-1,1-5 1,4-2 0,2 0 6,0-6-5,-4-8 1,-2-2-2,-2-4 4,-5-3-4,-2-4-13,-5 0-9,-5 0 10,-6 2-4,0 5 10,0 5 5,-9 4 1,-2 8 0,-4 3-4,-3 3-5,0 15 2,3 7 5,4 0-3,9-1 4,2 2-1,0-3 1,18-4-4,6-2 0,4-4 5,2-5 3,0-1-3,-3-4 0,-2-2-36,-3-1-52,-3 0-100,-2 0-155</inkml:trace>
  <inkml:trace contextRef="#ctx0" brushRef="#br0" timeOffset="304928.2553">28902 9819 233,'0'0'165,"0"0"-36,0 0-25,0 0-49,0 0-19,0 0-18,50-12-10,-12 6-7,14-1 3,6 2-2,3 2-2,-6 0 3,-11 3-5,-7 0 2,-6 0-9,-2 0-17,-4 0-18,3 0-38,1 0-87,-6 0-1</inkml:trace>
  <inkml:trace contextRef="#ctx0" brushRef="#br0" timeOffset="313218.2739">30470 10082 181,'0'0'128,"0"0"-73,0 0 16,0 0-23,0 0-26,0 0-1,0 0 0,0 0 15,0 0-2,5 0-12,3-1-6,1-7-12,3-1-3,4-1-1,2-2 0,-3-2 2,3-3-2,-3-1-9,-2-3 9,-1 0-3,-3 3 1,-4 2-1,-1 4 3,-1 1 1,-3 4-1,0 2 3,0 2-1,0 2 2,0 1-4,0 0 0,0 0-6,3 0 1,0 0-17,5 13 0,1 5 22,1 3 0,2 0 0,3-1 1,3-1 1,3-1-2,-2-1 0,2-3 0,-3-2 4,-5-2-4,-5-2 0,-7 1 0,-1-2-8,-3 4 8,-15-1 3,-4 1-1,0-4-2,-3 0-2,0-2 2,0 0-28,1-1-35,9-2-42,5-2-116</inkml:trace>
  <inkml:trace contextRef="#ctx0" brushRef="#br0" timeOffset="313434.4464">30945 10127 439,'0'0'188,"0"0"-120,0 0-17,0 0-36,0 0-15,0 0-25,0-10-26,0 8-54,0 1-122</inkml:trace>
  <inkml:trace contextRef="#ctx0" brushRef="#br0" timeOffset="313866.3661">31229 9695 185,'0'0'38,"0"0"65,0 0 8,1-95-24,-1 80-9,0 5-29,0 1-16,0 4-3,0 4 3,0-1-8,0 2-6,0 0-16,0 0-3,0 19-21,-9 24 13,-4 16 8,0 7 2,-2-3-2,6-8 0,6-10-2,3-6 4,0-7-4,7-7 2,11-3 0,6-5 2,2-3-1,3-4 2,5-4-3,1-1-13,-4-5-8,0 0-13,-4 0-12,-1 0-62,-4-5-57,-6-3-71</inkml:trace>
  <inkml:trace contextRef="#ctx0" brushRef="#br0" timeOffset="314151.5337">30909 9894 390,'0'0'63,"0"0"31,0 0-60,0 0-15,102-38-8,-51 31 1,7 1 2,9 1-6,-3 2-5,-1 0-3,-7 2 0,-8 1-11,-6 0-111,-9 0-190</inkml:trace>
  <inkml:trace contextRef="#ctx0" brushRef="#br0" timeOffset="314367.6977">31633 9947 379,'0'0'139,"0"0"-6,0 0-128,0 0-5,0 0 0,0 0-34,0 0-107,0 0-109</inkml:trace>
  <inkml:trace contextRef="#ctx0" brushRef="#br0" timeOffset="316507.5967">9942 12790 188,'0'0'82,"0"0"-18,0 0 11,0 0-17,0 0-9,0 0-7,-19-48-3,11 39-9,5-2-15,-5 1-6,1-1 2,0 0-1,-4 0-9,1 0-1,1 1 0,0-1 1,-3 2-1,2 0-1,-3 3 0,-1 0 1,2 4-8,-6 2 2,4 0-14,-2 0 2,1 12 9,-1 9 0,1 8 0,-2 6 4,4 4 3,1 3 2,8-4 0,4-4-3,0-5 0,0-7-2,11-5 2,3-5 3,-1-4 0,-1-4 1,3-4-1,3 0 1,7-6 2,2-15 6,-2-6-6,-2-4 4,-4-1-1,-5 2 14,-2 1 11,-3 2-6,0 3-6,-1 4-9,-2 7-6,-4 6 4,1 6 11,-3 1-11,0 0-8,0 10-20,0 16 12,0 16 8,0 11 5,0 4-2,-3 3-2,0-2 1,-2-4-1,4-3 0,1 2 0,-3 2-2,2 4 1,-1 0 0,-1-5 7,2-9-3,-1-9-2,2-10-2,0-11 1,0-6 2,0-6-3,0-3 6,0 0 19,0 0 22,8-24 5,11-12-39,8-9-12,3-6-2,-2-1 0,0 6-33,-5 7-9,-4 8-2,-4 7-7,-6 5-71,2 2-66,-5 4-134</inkml:trace>
  <inkml:trace contextRef="#ctx0" brushRef="#br0" timeOffset="316961.8631">10339 13001 283,'0'0'87,"0"0"-53,0 0-24,0 0-4,-57 80 36,49-53-17,3-3-1,5-6-6,0-3-15,0-5-3,5-1-5,6-1 5,1-4 8,0 1 3,0-2-5,1-3-3,-2 0-2,1 0-2,1 0 2,-4-9 6,5-6 32,-4-3-4,-4-3-21,-5-2-3,-1 2-6,0 1 1,-4 2-5,-5 2-2,-4 0-14,2 3-71,3 6-66,-2 2-148</inkml:trace>
  <inkml:trace contextRef="#ctx0" brushRef="#br0" timeOffset="319136.5087">11328 12883 59,'0'0'132,"0"0"-63,0 0 22,0 0-16,0 0-15,0 0-11,0 0-15,1 0-15,-1 0-10,3 0-9,5 0-3,7 0 3,4-1 3,8-5 1,3 2-1,0-3-1,3 1-1,-2 3-1,3-1 0,3-1 1,-2 4-1,2-1 0,2 1 0,7-1 0,8-1-6,6-1 3,2-1 0,-2-1 2,0 2 0,-7 1 1,-4 1-1,-4 1-3,-3-1-5,-3 2-4,-5-1 6,-3 1 5,1 0 2,-4 0-2,0 0 1,1-2-5,2 2-3,8-5 3,10 1-2,8-2 4,6-3 2,-1 2-3,7-3 4,4 2 0,7 0 1,6 0 0,0 3-1,-3 0 0,-3 3 1,-3 2 0,-4 0 0,-1 0 0,-4 0 0,0 0 0,-3 0 1,1 0-1,0 0 0,-3 0 0,-2 0 0,-5-1 0,-1-1 0,-1 1 0,6 1 1,1 0-1,1-3 0,0 1 0,-3-1 0,-1 1 0,-2-3 0,2 0 0,2-1-1,-2 2 1,-3-1 0,0 2 0,-2 0 0,3 0 0,1-1 1,1-1-1,3 0 0,0-2 0,1 1 0,-1 0 0,0 0 0,0 0 1,3 3-1,-1 0 0,1-2-1,-3 4 1,0-3 1,4-1-1,3 0-1,4 1 1,2 1-1,1 0 1,-5 0 0,-1 0 1,-7 3-1,-2 0 0,-6 0 0,-5 0 2,-3 0 2,-5 0 6,-4 0 0,0 0 2,-6 0-5,-5 0-6,-8 0 1,-9 0-2,-5 0 0,-4 0-6,0 0 2,-3 1-9,-13 7-27,-7-1-94,0 0-136</inkml:trace>
  <inkml:trace contextRef="#ctx0" brushRef="#br0" timeOffset="320640.1751">10208 14298 26,'0'0'111,"0"0"-37,0 0 52,0 0-28,0 0-30,0 0-20,-17-49-5,9 38-8,-3 2-15,0 0-12,-5 0-6,2 0-1,-2 3-1,-4 1-1,0 5-3,-4 0-5,3 0-1,-3 5-6,5 6 9,2 0 2,2 4 4,5 3-3,1 7-5,2 0 5,4 5 2,3-1 1,0-2 1,0 0-5,0-3 4,8-1 0,0-2 1,-1-5-1,1-2-3,7-4 2,3-5 2,7-5 2,6 0 0,4-13 1,2-13 2,-3-4-3,-6-4-1,-6 5 0,-9 0 2,-7 4 2,-3 2 1,-3 5 11,0 4 16,0 8-6,0 3 10,0 3-9,0 0-28,0 12-9,0 19 2,-6 8 7,0 8 1,0 2-1,2 3 0,-1 0 0,2-4 0,0 0 0,0-5 0,3 0 0,0-1 0,0-4-1,3-5-2,5-9 3,-4-8 0,1-8 0,0-7-2,1-1-1,3 0 3,6-18 3,3-9 4,3-4-4,3-4-3,-3 0-15,0 1-18,-2 1-17,-2 4-31,-3 2-18,-3 4-32,-2 5-116</inkml:trace>
  <inkml:trace contextRef="#ctx0" brushRef="#br0" timeOffset="321088.0434">10735 14414 276,'0'0'140,"0"0"-47,0 0-34,0 0-25,0 0-34,0 0-5,-28 42 1,18-13 4,2 1 2,1-3 3,4-1-1,0-5 0,3 0-4,0-1 1,0-2-2,0-2-3,0-1-51,0-1-48,3-7-73,0-4-87</inkml:trace>
  <inkml:trace contextRef="#ctx0" brushRef="#br0" timeOffset="322761.4527">11483 14359 180,'0'0'102,"0"0"-42,0 0-14,0 0-14,0 0-15,0 0-5,0-3 4,0 3-5,0 0-4,0 0 3,0 0-3,0 0-6,15-4 5,4 0 18,5-2-10,0-2-10,2 1 0,0 1-3,3-2-1,1 4 0,1-2 0,2 0 0,1 1 2,5 1-2,1-2 0,8-4 0,7 3-1,3-4 1,0 1-1,-3 2 2,-1 1-3,-7 1 1,-7 1 1,-3 2 0,-7 0 0,-6 3-1,1-1 1,-4 1 0,4 0 0,8 0-2,11-2 2,12 0-1,14-5 1,8 0 0,1 1 1,9-3 1,8 0-2,6 0 0,3-2 0,4 0 0,-3 3-2,0-3 4,-2 4-2,-10 1 0,-5 3 0,-8 3 0,-5 0 0,-7 0 0,-3 0 0,-7 0 1,-1 1-1,-3 4 0,2-2 1,-6-2-1,0-1-1,-6 0 1,-2 0 0,-3 0 0,-3-4 0,-4 1-1,-4-2 1,-3 3 1,0 1-1,-3-2 0,4 2 1,-2-4-1,3 1 0,2 0 1,1-2-1,3 4 0,2-4 1,0 1-2,1 0 2,2 2-2,1 1 2,-1 0-2,1 1 1,3 1 0,2-4 0,3 3 1,1-1 2,0-1-3,4 3 0,0 0-2,3 0 2,-1 0-3,-3 0 3,2 2 0,-1 2 0,2-2 0,2 1 0,0 0 0,1-3 0,-1 1 2,-2-1-4,-3 0 4,2 0-2,0 0 0,-1 0 5,2-2-2,0-6 1,-3-1-1,-2 0 7,-5 1-7,0 1 3,-3-1 6,1 2 0,5-1 3,1-1-1,-1 1-11,-5-1-2,-9 2 1,-10 3-2,-9 2 0,-11 1-2,-4 0-2,0 0 1,0 0 2,-10 0-17,-8 0-78,-3 1-36,0-1-123</inkml:trace>
  <inkml:trace contextRef="#ctx0" brushRef="#br0" timeOffset="324196.2938">12083 11851 62,'0'0'166,"0"0"-28,0 0-5,0 0-40,0 0-34,0 0-22,-15-45-2,15 43-20,0 2 1,-2 0-14,2 0-2,0 18-12,0 17 7,0 13 5,0 11 1,-3 0 0,2-1-1,-1-2 0,2-8 3,0-5-3,0-3-2,0-3 0,0-2-48,-5-3-82,-1-8-90,1-6-114</inkml:trace>
  <inkml:trace contextRef="#ctx0" brushRef="#br0" timeOffset="324851.2886">12275 11889 256,'0'0'145,"0"0"-47,0 0-27,0 0-35,0 0-36,0 0-10,2 25 3,-1 11 7,2 8 6,2-1 2,2 0-3,5-6-4,3-4 1,1-5 0,2-7-2,5-5 0,-1-4-2,2-6 2,1-3 6,1-3 2,-1 0 1,3-9-5,-2-6-3,-5-5 6,-2-1-4,-5 0 3,-4-1 3,-6-2 4,-2 0 3,-2-4-5,0 3-1,-2-1 0,-5-1-8,-2 2 4,5 1-5,2-2-1,2 6-7,0 5-31,0 8-48,0 7-109,0 0-94</inkml:trace>
  <inkml:trace contextRef="#ctx0" brushRef="#br0" timeOffset="325352.6406">12499 12055 29,'0'0'159,"0"0"-36,0 0-8,0 0-10,0 0-19,0 0-46,0-8-37,0 9-3,0 20-11,0 11 11,0 7 0,-2 3 0,1-1 2,1-4 0,0-3 0,0-3-2,0-5 0,0-2-5,0-5-56,0-2-55,3-5-30,0-6-156</inkml:trace>
  <inkml:trace contextRef="#ctx0" brushRef="#br0" timeOffset="326032.2708">12684 12041 129,'0'0'159,"0"0"-45,0 0-29,0 0-46,0 0-39,0 0-11,8-2 11,8 10 5,2 0 13,3 0-9,1 1-1,-2 0-5,2 0-1,-3 0-2,-1 1 0,0 1 1,-4-1-1,-1 3 0,-6-3 0,1-1 0,-5 0 1,-2 2 0,-1-1 3,0 4 2,0 3-2,-3 2 1,-7 1-1,-5 2-3,0-1 1,-3 2-1,3 0-1,-1-2 0,-1-2 0,3 4-22,-2-2-41,3 0-51,4-5 80,2-3-124</inkml:trace>
  <inkml:trace contextRef="#ctx0" brushRef="#br0" timeOffset="326555.0541">13187 12199 157,'0'0'174,"0"0"-33,0 0-53,0 0-44,0 0-17,0 0-27,6-8 0,13 3 12,8 0-2,3 0-4,0 0-5,-4 4-1,-1-1-1,-5 2-36,-3 0-89,-10 3-83</inkml:trace>
  <inkml:trace contextRef="#ctx0" brushRef="#br0" timeOffset="326771.2231">13220 12330 86,'0'0'11,"0"0"76,0 0-10,0 0-19,97 3-25,-62-8 11,0-4-20,-1 2-14,-3-3-10,-2 3-83,-8-1-139</inkml:trace>
  <inkml:trace contextRef="#ctx0" brushRef="#br0" timeOffset="328074.6346">13943 12209 197,'0'0'98,"0"0"-30,0 0 27,0 0-13,0 0-20,0 0-26,2-26-3,-2 21-4,-8-5-15,-1 3-10,0-1 0,-3 1-2,-2 1-4,-2 1 2,-3 5-3,0 0-2,-1 0-15,3 4 7,1 9-8,3 5 9,3 6-5,1 3-7,0 3 9,4 0 15,4-4-2,1-2-1,0-4 1,1-4-3,13-3 0,-1-2-2,3-5-6,1-3 3,2-3-1,1 0 11,1-9 1,1-7 2,-4-4 0,0-2 1,-6-1 4,0 2 8,-6 4 36,-5 7-7,1 4-14,-1 4-1,-1 2-21,0 0-9,2 0-19,2 10 10,4 6 9,2 0 1,2 0-1,0-3-13,-3-1-6,3-1-7,0-2-72,1-5-34,-1-4-150</inkml:trace>
  <inkml:trace contextRef="#ctx0" brushRef="#br0" timeOffset="328460.0728">14239 11864 159,'0'0'51,"0"0"31,0 0-10,0 0-6,0 0 39,0 0-41,-24-57-64,24 77 0,0 13-6,0 14 6,0 5 3,0 1 3,0-2-2,1-2-1,2-4 1,0-6-4,2-2 2,-2-4-2,-2-3 0,-1-1-9,0-3-106,2-7-108,1-4-45</inkml:trace>
  <inkml:trace contextRef="#ctx0" brushRef="#br0" timeOffset="328938.304">14567 12086 89,'0'0'137,"0"0"-25,0 0-36,0 0-40,0 0-32,-88 55-4,73-17 4,2 0 4,2-2-5,5-5 2,4-3-4,2-4-1,0-6-5,5-3 3,9-6 1,2-2 1,0-5 3,5-2 3,3 0 6,1-9-7,-1-8 9,0-3-6,-3 1-1,-7-2-3,-4 1 9,-6-2-1,-4-2-5,0-1-5,-3 1-2,-11 2-1,0 2-32,-1 4-60,5 0-107</inkml:trace>
  <inkml:trace contextRef="#ctx0" brushRef="#br0" timeOffset="329462.3056">14707 11995 252,'0'0'75,"0"0"-60,0 0-13,0 0 0,0 0-2,0 0 9,54 15 2,-32-4-2,0-1 0,0 1 5,-2-2 3,1 0-2,-4 0-5,-1 0-4,-4 0-4,0 2-1,-5-1 0,-1 2 1,-1 2-1,-5-1 0,0 4 3,0 1-1,-3 3 6,-9 0 1,-1 1-3,-1 3-2,2-1 28,-1 0-27,-2 0 1,-2-1-6,0-2 1,3 0 2,0-5-4,3-1 0,2-3-20,4-3-57,4-4-76</inkml:trace>
  <inkml:trace contextRef="#ctx0" brushRef="#br0" timeOffset="330004.0329">15152 12221 17,'0'0'119,"0"0"8,0 0 16,0 0-30,0 0-12,0 0-43,-18 0-35,18 0-9,0 0-14,9 0-7,13 0 7,14 0 2,0-4 6,1-3-8,-4 4 4,-3 2-4,-5-1-27,-1 2-29,-5-1-75,-2-3-141</inkml:trace>
  <inkml:trace contextRef="#ctx0" brushRef="#br0" timeOffset="330218.3233">15280 12108 279,'0'0'149,"0"0"-122,0 0-27,0 0 0,0 0 4,0 0 15,-6 95-11,5-71-2,-1 2-6,0-1 3,2-1-3,0 0-23,0-1-137,0-6-139</inkml:trace>
  <inkml:trace contextRef="#ctx0" brushRef="#br0" timeOffset="330873.395">15628 11876 435,'0'0'78,"0"0"31,0 0-49,0 0-20,0 0-31,0 0-9,-6 10-17,6 22 14,0 12 3,-2 4 3,-1 1-2,0-4-1,0-3 1,0-6-2,0-3 2,0-5 0,2-3-1,-2-3 1,2-5-1,1-5 0,0-5-1,0 0-1,0-6-31,0-1-21,1 0-26,6 0 64,1-8 16,2-6 4,3-6-2,0-4-2,1-2-2,-2 1 0,1-1 2,-2 6 2,-5 6-2,0 6 5,-1 3-1,-2 4-3,5 1-1,2 0-15,-1 4 9,2 11 6,-2 5 3,-3 2 3,-1-2-4,-2 1 2,-3-3-3,0 0 4,0 0-4,0-2 1,-5-1 3,-7 1-4,-2-1 0,-1-1 1,0-2-4,1-3-30,1-4-46,-1 0-17,2-3-42,2-2-27</inkml:trace>
  <inkml:trace contextRef="#ctx0" brushRef="#br0" timeOffset="331374.3895">15931 11810 339,'0'0'123,"0"0"-20,0 0-58,0 0-18,0 0-19,0 0-8,23 2-10,-14 34 10,-1 8 0,-5 7 7,-3 1-4,0 1 0,0-2-3,0-1 1,0-5 0,-2-4-1,-1-5 0,1-8-2,2-4-22,0-6-30,0-2-69,0-11-60,8-1-75</inkml:trace>
  <inkml:trace contextRef="#ctx0" brushRef="#br0" timeOffset="332153.8677">16185 12044 74,'0'0'177,"0"0"-60,0 0-23,0 0 13,0 0-30,0 0-35,-7-41-13,7 41-4,-1 0-10,-1 0-15,2 0-1,-1 16-10,-1 12 10,1 5 1,-1 3 1,2-3-1,0-1 1,0-4-3,0-1-10,0-3-24,5-3-28,2-4-83,2-5-29,0-6-80</inkml:trace>
  <inkml:trace contextRef="#ctx0" brushRef="#br0" timeOffset="332755.4981">16360 11962 241,'0'0'148,"0"0"-26,0 0-41,0 0-38,0 0-29,0 0-14,-1-6-12,7 6 12,13 0 2,3 1 1,5 9-3,-3 0 0,2 2 0,-1 2 2,-3-1-2,-1 1 0,2-2 1,-1 0-1,-4 0 0,1-1 0,-4-1-1,-6-1 1,-1-3 1,-2 1-1,-3 0-3,1-3 3,-3 1 0,-1-1 0,0 1 1,0 1 1,0 1 1,0 3 0,-7 1 3,-8 3-6,-3 4 3,-4 2 0,-2 2-3,-1 2 0,-1 0-1,3-1 1,4 0-2,3-4-9,6-1-51,3-3-70,4-3-44,3-4-99</inkml:trace>
  <inkml:trace contextRef="#ctx0" brushRef="#br0" timeOffset="334412.523">13673 14336 271,'0'0'153,"0"0"-30,0 0-53,0 0-66,0 0 2,0 0-3,0 83 20,0-41-6,0 0-2,0 0-7,0 5 1,0 1-5,0 3-2,0 2-2,0-4 2,0-2-2,0-2-15,0 0-43,0-4-65,5-2 90,4-9-29,2-10-175</inkml:trace>
  <inkml:trace contextRef="#ctx0" brushRef="#br0" timeOffset="335020.5456">14183 14584 142,'0'0'150,"0"0"-66,0 0 20,0 0-4,0 0-56,0 0-30,-25-44-6,12 44-1,1 0-3,-6 19-4,4 9 0,-2 8-1,-1 3 2,4 2-2,3-2 2,5-3-3,5-6 0,0-4 0,9-5-3,9-6 2,3-3 3,4-6 6,1-1 3,1-5-3,2 0 9,4-2-12,3-11 3,-3-4-2,0-2 0,-6-2-1,-5-2 1,-5-4 7,-9-2 4,-6-1-7,-2-2-3,-5 3-3,-17 0-2,-6 6-3,-2 3 1,0 6-31,3 5-32,9 6-113,3 3-78</inkml:trace>
  <inkml:trace contextRef="#ctx0" brushRef="#br0" timeOffset="335662.5496">14620 14497 223,'0'0'86,"0"0"2,0 0 17,0 0-15,0 0-37,0 0-18,0-26-22,0 26-13,0 0-11,3 0 3,17 11 8,7 1 0,6 1 1,2-1-1,3 4 2,-2-3-2,-5 2 1,-3 0-1,-1-1 0,0 1 0,-1-2 0,2 1 2,-1-2-2,-4-3 0,0-2 0,-5 0 1,-2-3-1,-4 0 0,-2-1 3,-4-1-3,-3 0 0,-1-1 0,-2-1-2,0 2 1,0 2-3,0 0 4,-9 6 1,-10 0 3,-2 4-1,-2 4-2,1 0-1,0 3 0,1 3 0,1-2 0,-2 4 0,-3-2 1,-2 2-2,1-1 2,-1 0-1,4-3 0,2-2-25,6-2-56,0-5-64,6-2-67</inkml:trace>
  <inkml:trace contextRef="#ctx0" brushRef="#br0" timeOffset="338137.0224">16671 12602 22,'0'0'62,"0"0"-1,0 0-11,0 0 0,0 0 3,0 0-11,0-9-7,0 7-6,0 1-12,0-1-9,0-1 4,0-1 2,0-2-7,7 1 7,2-1-5,3 0 4,3 3-3,1 0-3,11 0-4,7 2 0,9-1 5,4 1-3,3 1-4,6-2 8,5-1-6,6-3 3,6 0 7,5-3 1,2 2-9,7-2-1,2-2-3,4 4 12,-4 0-3,-11 4-8,-7 3-2,-9 0 0,-4 0-1,-6 0 2,2 0-1,-4 0 1,-8-1-1,-6-2 2,-9 0-2,-8 0 0,-8 1-1,-7 2 1,-2 0 0,0 0 0,-2 0 0,1 0 0,-1-1 0,2 1 5,-2-2-5,0 2 0,0-3 1,0 0-1,0-1-15,0-2-75,0 1 9,-8-1-71</inkml:trace>
  <inkml:trace contextRef="#ctx0" brushRef="#br0" timeOffset="339471.6894">18094 12408 57,'0'0'55,"0"0"-32,0 0 21,0 0-17,0 0-2,0 0-8,-76 21-16,65-6 8,4 0 15,3 1 6,4-2-19,0-2-6,0 0-5,16-3 3,2-1 5,4-4 4,2-1 9,-2-3-8,-1 0-2,-1 0-6,-5 0-2,-1-7-3,-1-1 39,-5-2-10,-3-4 20,-5 1 9,0-2-31,0 1-10,-9 0-4,-3 2-11,-2 3 3,-2 5-3,2 1-3,-2 3 1,0 0 0,1 4-5,3 10 1,6 3 1,6-4-1,0 2 0,0-3-4,10-3-1,4-1 8,1-4 1,1-1-4,2-3 4,-3 0-1,1 0 1,-2 0 2,-1-1-2,-1-13 0,3-1 5,-3-1 0,-3-1-5,-3 0 4,-5 3 2,-1 3 3,0 0 3,-8 5-6,-6 5 2,-4 1-8,2 0 0,-2 3-2,6 10 2,2 4-7,7-1 2,3-1 2,0-1 1,0-5 1,5 0-2,4-3-3,0-3 4,-1 0 2,4-3-2,-3 0-1,3 0 3,0 0 7,-3 0-6,-5 0 3,-1 0-2,-3-6 11,0-3 12,0-2-2,0-1-11,-6 2-9,-8-1 1,0 4-1,-4 3-3,-2 4-1,0 0 1,-2 0-4,3 5 2,0 11-1,5 0-2,5 4 3,9-4 1,0-1-5,2-3 1,11-3 2,4-4 2,-2-4-4,2-1 1,-1 0 4,0 0 1,-3-4 3,-1-7 1,-1-3-3,-4-1 5,-1-1-4,-6 0 2,0 0-5,0 4 0,0 2-1,-7 0-2,-4 6-40,-2 1-85,1 3-115</inkml:trace>
  <inkml:trace contextRef="#ctx0" brushRef="#br0" timeOffset="340975.2461">16966 13951 0,'0'0'66,"0"0"-14,0 0-2,0 0-5,0 0-4,0 0 3,0-7-28,0 7 6,0 0-5,0-1-12,0-1-4,12 0-1,12-3 6,9 0 7,7-1 9,11-1-2,8-1 8,4-1-4,3 2-10,-2 1-5,-5 3-8,3 1-1,0 2 2,7-1-1,5-1 0,0 0 0,1-2-1,2-1 0,2 1-1,-3-2 1,-5 2 0,-11-1 0,-12 2-2,-11 2 2,-5 1-3,-7 0 3,-1 0-3,-4 0 2,-1 0-3,-3 0 0,-4 0 2,-3 0-12,-3 0 2,-2 0-1,-1 0 1,-1 0-9,1 0 18,0 0-2,0 0 2,-2 0 3,2 0 0,0 0 0,0 0-1,3 0 1,2 0 0,1 0-9,0 0-11,2 0-36,-3 0-26,-3 0-95</inkml:trace>
  <inkml:trace contextRef="#ctx0" brushRef="#br0" timeOffset="342463.3308">18161 12605 36,'0'0'21,"0"0"22,0 0 16,0 0-7,0 0 3,0 0-13,-3-9-16,3 9-16,0 0-2,0 0 10,0 0-1,0 0-3,0 0-1,0 0-6,0 0-7,0 0-1,0 0-6,0 0 0,0 1 2,0 13 5,0 2 13,1 7 1,1 4 4,-1 6-4,-1 6 0,0 8 0,0 3-7,0 1-1,0 2 2,0-5-3,0 0-5,0 0 2,0 1 0,0-2-2,0 0 0,3-3 1,0-4-2,2-3 1,1-4 0,0-2 0,4 1-2,-2-2 2,-1-1 2,-1-1-2,0-1 2,-1-1-2,-2-1 1,-2 1 0,2-2-1,0-3 0,2-1 0,-1-5 0,0-2-2,1-4 2,-2 0-4,0-1 4,0-2-1,-2-2-5,1 3-15,-1 1 8,1 2 13,-2 1 0,0 2-2,0-1 2,0-1 1,0-1 0,0-3 0,0-1 1,0-1-4,-2-2 2,2-2-1,0 1 1,0 1-2,0-2-48,0 1-60,0-2-54</inkml:trace>
  <inkml:trace contextRef="#ctx0" brushRef="#br0" timeOffset="343719.6841">18264 13639 32,'0'0'79,"0"0"-2,0 0-8,0 0-14,0 0 4,0 0-15,-51-20-10,41 19-14,-1-1-11,-4 2-8,0 0-1,-2 0 0,-2 0-3,-3 7 3,0 1-1,0 2 1,2-2-5,2 1 5,3-1-1,0 2 1,3 1-1,-1 1 0,3 1 0,0 4-2,-1 1 1,3 3 0,1 3-3,1 1 1,3-3 3,3-1-2,0-3-1,0-1 1,0-2 3,0 0-2,0 1 4,0 4-2,0-1 1,0 2-1,0 2 1,0-5-1,0-1-6,3-2 3,6-1-1,1-1 0,5-1 2,0-1 2,0-4 2,-2 0 0,2 0-2,-3-4-4,6 0-3,2-3 7,2 0 1,3 0 4,2 0 1,-2 0-3,0 0-3,-2 0 2,-2-3-1,-4 1-1,-1-2-5,-1-1 5,3-1 4,1-1-1,4-4-3,2 2-1,2-1-1,3-3 4,-4-1-4,3 1 5,-7 1-3,1 1 1,-3 0 0,-3-3 1,-1 4 2,-2-3 0,-3 3 1,-1-2 16,-1-2 15,-2 3-19,-1-2-3,-2 0 1,-2 1 16,-2-5-10,0 1 2,0-3-12,0 1 8,-2 0 2,-4 2-16,-2 0-1,0-2 7,-2 1-10,-5 0-2,-2 1 1,-2 0 0,-5 2-2,0-1 4,-4 1-4,-1 2 4,4 3-2,4 2 5,5 0-3,1 3-2,3 0 0,1 2-2,0 1-5,3 1-11,0 0-21,-2 0 3,0 0-19,-5 1-34,-3 11 6,0 1-36,0 0-78</inkml:trace>
  <inkml:trace contextRef="#ctx0" brushRef="#br0" timeOffset="344885.2056">18324 13835 1,'0'0'12,"0"0"-7,0 0 7,0 0 0,0 0-5,0 0-5,0 0 13,-18 32 18,13-18 4,1 4 1,1 2 12,1 0-31,2 0 23,0 1-15,0 0 0,0-1-6,0 0-13,0-1 2,0 1-5,0-2 0,2 0-3,-1-1 2,1-2-1,-2-2-2,0 1 2,0-2-2,0-3-1,0 0 0,0 0-1,0-1-31,0-4-49,0-1-66</inkml:trace>
  <inkml:trace contextRef="#ctx0" brushRef="#br0" timeOffset="345925.7782">18562 13850 36,'0'0'34,"0"0"-20,0 0-6,0 0 11,0 0 1,0 0-13,3 0 5,6 0 30,7 0-17,1-2-13,5-1 14,4-1-8,-1 1-8,1 0 7,5 1-2,4-1 6,6 0 7,1 0-10,4-1-10,2-1-4,-2 0-3,-4 1-1,4 1 1,3 0-1,13-3-1,10-2 1,8 0 8,5-5-8,-2 3 3,1-2-3,-2 1 3,-3 2-2,-6 2 3,-10-1-4,-10 4 1,-6-1 0,-6 0 0,-2 1-1,-5 0-1,-4-1 1,-6 2 1,-6 1-1,-5 1-1,-7 1 0,-3 0-27,-3 0-72,0 0-43,0 0 49</inkml:trace>
  <inkml:trace contextRef="#ctx0" brushRef="#br0" timeOffset="348266.1452">18265 12414 7,'0'0'30,"0"0"8,0 0-14,0 0 8,0 0-1,0 0 15,-37 0-7,34 0-20,3 0 10,-2 0 3,2 0-8,0 0 1,0 0-1,0 0 13,0 0-13,0 0-11,0 0-9,2 0-2,12-2 5,8-2 15,8-1-4,9 0 0,10-2-4,12-2-1,9-1-4,3 0-2,2 3-3,-10 1-4,-5 1 0,-8 5 1,-5 0-2,-3 0 2,-2 0-1,5 0 0,2 0 0,7-1 3,7-4-2,6-2 1,2 1-2,2 0-2,-7 2-2,-6 1-9,-7-1 1,-5 1 5,0 2 1,0-4 5,1 0 1,3-2 1,-3 0-1,0-2-3,-5 0 0,-7 0-2,-7 2-3,-9 3-15,-9 3 3,-7-1 1,-3 2 14,-1 0 4,-1-1 1,0 1 0,2 0 1,-2 0 12,0 0 7,0 0-7,0 0-7,0 0-5,0 0-1,0 0-1,0 0-8,0 0-21,0 0-7,0 0-39,0 0-38,0 0-66</inkml:trace>
  <inkml:trace contextRef="#ctx0" brushRef="#br0" timeOffset="354083.9609">18650 14339 64,'0'0'122,"0"0"-10,0 0-9,0 0-19,0 0-10,0 0-23,0 0-20,0-9-1,0 9-15,0 0-13,0 0-2,0 0-2,0 0-3,3 0-1,5 9 3,2 12 3,5 6 2,-1 6-2,3 8 1,2 4 1,3 2-2,5 0 0,-1-2-2,6-2 2,1-2 0,2-4 0,6-2 0,2-5-1,3-7 2,3-6 1,3-6-2,6-6 5,3-5 3,0 0-8,-3-5 2,-10-7 0,-13 2-2,-9-1 0,-11 4 3,-7-1-1,-6-1 5,-2 2-1,0-3-4,0 2 1,0-2-1,0 3 0,-7-2-2,2 0 0,1 0 2,-1 0-2,4 0-1,-1 0 0,1 1 1,-1-1 2,1 3-2,-1 2 0,2 0 0,-1 1 1,-1 2 0,1 0-1,-2-1 0,0-1 2,2-1-2,-1 0 0,0 3 0,2 1 0,0 0 0,0 0-1,0 0-4,0 6-10,0 11 10,0 2 3,5 1 2,4-4-2,-2 1 2,-2-4 0,-1 0 0,-4-3-1,0 1 1,0-1 0,0 4 5,0 1-4,-12 1 0,-2 2 2,-2-3-2,-1 2-2,0-2 1,-1-1-53,-1-1-124,2-4-75</inkml:trace>
  <inkml:trace contextRef="#ctx0" brushRef="#br0" timeOffset="354800.9997">20032 14887 309,'0'0'62,"0"0"-5,0 0-18,0 0-38,0 0-1,-82 15-1,55 10 1,0 9-2,0 6-1,2 5 3,4 1 6,6-3 4,8-1 3,7-4-4,0-3-3,7-9-5,17 0 0,7-8-1,8-3 3,7-3 7,1-7-5,2-5-5,-1 0-59,-5-3-171</inkml:trace>
  <inkml:trace contextRef="#ctx0" brushRef="#br0" timeOffset="355887.9043">20437 14974 119,'0'0'114,"0"0"19,0 0-12,0 0-39,0 0-30,0 0-45,-29 6-7,20 23 0,1 2 2,2 5 12,0-1 7,2 0-8,2-4-1,2 0-12,0-5 2,0 2-2,0-6 1,0-1 2,0-6-3,0-4-10,3-5-6,2-6-33,1 0-20,2-3 22,2-15 27,-1-6-16,0-3-15,0-1 13,0 1 12,-5-1 10,-2 1 9,-2 0 7,0 1-4,0 0 4,0 4 5,0 2 1,-5 5 35,-1 3 33,2 5-13,1 2-4,1 2-19,2 2-12,0 1-19,0 0-7,0 9-15,10 13 5,9 7 9,3 4 1,3-1-1,-1-1 1,-3 1 1,0-3-1,-4-1 0,-1-1 0,-1-3 0,0 0 1,-3-3 4,1-4-3,-3-5-2,4-3 3,-4-5-2,-1-4 2,-1 0 1,-3 0-2,0-1 6,0-16 6,-1-7-4,2-7-2,-1-7 2,2-1-8,-4-3-1,-3 4-1,0 5 0,0 4 0,-7 8 2,-5 2 1,-2 4-3,1 6 0,2 1-16,7 5-61,1 3-63,3 0-122</inkml:trace>
  <inkml:trace contextRef="#ctx0" brushRef="#br0" timeOffset="356365.2405">21109 14941 252,'0'0'52,"0"0"-5,0 0-34,-79-4-13,60 8-1,0 14-2,0 9 3,2 8 5,1 4 12,4 3 5,5 2 37,4-3-21,3-4-21,0-3-10,15-6-6,3-7-1,4-8 3,5-8 0,3-5 26,4 0 31,2-18-32,-1-8-13,-4-1-10,-7-3-1,-7 1-2,-6 1 1,-5 0 0,-6 3-2,0-2-1,-3 1 0,-11 1-3,-2-1-45,1 5-36,-1 5-69,1 4-111</inkml:trace>
  <inkml:trace contextRef="#ctx0" brushRef="#br0" timeOffset="356959.3677">21306 14881 195,'0'0'133,"0"0"-86,0 0-21,0 0 1,0 0-27,0 0 57,109 0 18,-54-5-29,0-5-29,-3 1-3,-7 1-7,-7 2-7,-7 3 0,-4 3-15,-5 0-32,-3 0-68,-8 0-72,-5 0-43</inkml:trace>
  <inkml:trace contextRef="#ctx0" brushRef="#br0" timeOffset="357222.1814">21563 14870 31,'0'0'95,"0"0"-15,0 0-10,0 0-27,0 0 19,-32 107 2,31-68-1,1 0-9,0-1-8,0-2-22,0-1-5,0-1 0,4 1 14,-2-3-24,-2-1-5,0 1-1,0-7 0,0-2-3,0-7-36,1-5-81,8-8-137</inkml:trace>
  <inkml:trace contextRef="#ctx0" brushRef="#br0" timeOffset="358879.7882">22783 15097 6,'0'0'174,"0"0"-68,0 0-21,0 0-21,0 0-8,0 0-15,-30-42-6,22 38-7,1-2 2,1 3-9,2 0-11,-2 1-8,0-1-1,-3 2 3,0 1-4,-3 0 0,-3 0 0,-2 0-4,-2 9 4,-1 7-1,-2 7-6,3 3 7,3-1-2,4-1 1,6-3-1,6-3 1,0-3-5,0-1-2,6-5 0,6-3 3,1-1 5,1-5 4,2 0-2,1 0 4,2-7-6,2-11-2,-2-1 2,0-1 2,-6 4-2,-3 2 0,-6 8 4,-1 1 1,-3 3 16,0 2 11,0 0-13,0 0-15,0 0-4,2 7-8,-1 19 3,1 10 5,2 9 4,-1 5 0,0 1 2,-3 2-3,0-2-1,0 0 0,-10-3-2,-5-1 3,-2-7-2,2-4-1,-2-5 3,0-7-1,4-8 0,5-7 0,2-6-2,2-3 4,1 0 6,0-15-8,3-9-1,0-7 1,0-7 0,18-2 2,7-4-4,8-2-1,7 0 1,5-1-29,6 6-25,-2 8-50,-6 8-104,-2 5-115</inkml:trace>
  <inkml:trace contextRef="#ctx0" brushRef="#br0" timeOffset="360083.0392">23342 15061 166,'0'0'51,"0"0"15,0 0 3,-83-12-42,58 12-12,2 4 15,-1 12-7,1 7-11,-1 3 15,4 2-12,5 0-3,9-2 7,6-4-6,0-2-9,3-4-4,12-2 3,-1-2-1,2-3-1,2-6 0,3-3 4,4 0-5,3 0-2,1-13-38,-2-5-3,-2 0 16,-6 1 2,-8 2 25,-5 1 3,-3 4 4,0 1 28,-3 1-4,0 4-11,0-1 11,0 0-13,0 5-10,0 0-8,-3 0-11,3 13 3,0 5 2,0 1 3,4 2 1,11 0 2,8-4 0,3-3-1,6-7 1,2-4 1,2-3-1,0 0-6,-3-3 3,-6-9-6,-5 0 9,-4-4 0,0-5 6,-2-5 4,-3-4 8,0-4 30,-3-6-10,-3-4-14,1-6-1,1-2-10,0-1-11,-2 3-2,-1 7 0,-4 5 5,-2 8-5,0 7 1,0 7 1,-3 7 13,0 5-8,0 2-3,3 2-4,-2 0 0,1 17-14,-2 17 6,1 16 7,1 7 0,1 5 1,0-2 0,0-3 0,7-5 2,7-9 0,2-7 5,1-4-3,3-8-1,0-4-3,-1-5 1,4-7 1,-1-3 3,6-5-2,2 0-1,4-5 0,-1-10-2,-5 0-1,-6-3-18,-5 1 7,-5-5-7,-3-1 2,-6 2 2,-3 2 0,0-1-2,0 4 15,0 3 0,-6 3-8,-3 6 0,-3 4 8,-2 0-10,-2 18 5,4 4 3,2 2 4,7 4 5,3-4 7,0-3-5,12-2-1,6-5-4,3-4-1,-2-3-1,4-4-16,-1-1-99,-5-2-166</inkml:trace>
  <inkml:trace contextRef="#ctx0" brushRef="#br0" timeOffset="360625.2038">23462 14995 11,'0'0'238,"0"0"-153,0 0-10,0 0-10,0 0-4,0 0-8,22-22-23,1 18 0,8 1 9,9 0-3,5 1-19,9-4-4,2-1-8,4 0 0,-2-1-3,1-1-2,-6 1 0,-4 0-11,-7 0-25,-9 4-32,-8 1-67,-11-1-68,-11 4-92</inkml:trace>
  <inkml:trace contextRef="#ctx0" brushRef="#br0" timeOffset="369182.1217">21367 12713 64,'0'0'142,"0"0"-48,0 0-5,0 0-11,0 0-25,0 0-17,0 0-4,0-7-28,5 7-4,5 0-6,6 0 6,8 0 8,3 0-3,9 0-2,3 2-3,7 2 0,8-3 4,5-1-3,10 0-1,9 0 0,5 0 0,1 0 2,2 0 0,2-5-2,-1 1 0,-5 0-2,-8-1 2,-12 4 4,-16 1-4,-13 0-2,-14 0 1,-8 0-1,-8 0-5,-2 0 7,-1 0 2,0 0 8,0-5 4,0-1 3,0-3-16,-7 0 2,-2-2-3,-2 0-2,-2-2 2,-1 0-3,1 0-5,-1 0-3,4 1 2,-2 3-2,3 0 9,3 1-6,0 3-3,3 0 10,2 1 1,-1 2 0,1 2 5,1 0 1,0 0-5,0 0-1,0 0-20,0 3 6,10 9 13,4 3 1,2 1 0,-3-2 1,1 1 0,-2-1 4,-3 1-1,-3 0 0,-2-2-4,-2 3 1,-2-1 5,0 0-1,0 1-4,-9 1-1,-5 1-17,-2 0-65,1-1-47,-1-1-143</inkml:trace>
  <inkml:trace contextRef="#ctx0" brushRef="#br0" timeOffset="370879.3182">23872 12084 112,'0'0'79,"0"0"5,0 0-9,0 0-23,0 0 4,0 0-14,0 0 19,-6-21-11,5 21-24,-1 0-20,-4 6-6,-3 21-7,-1 9 6,-1 3 1,0 4 0,3-6 0,0 1 0,7-7 0,1-2 0,0-6-3,6-5-2,13-3-1,2-6 6,3-4 0,0-5 2,1 0 3,-1 0 4,-1-1-1,-4-9-3,-5-2 0,-1-4 3,-4 0 23,-2-4-8,-2-4-15,-2 0 7,-3-3-5,0-1-7,0 1-2,-3 1 1,-8 3-2,-1 2-1,-1 5-18,1 4-43,0 3-74,2 3-147</inkml:trace>
  <inkml:trace contextRef="#ctx0" brushRef="#br0" timeOffset="371719.1006">24250 12083 49,'0'0'99,"0"0"-14,0 0-1,0 0-19,0 0-11,0 0 17,0-24-11,0 24-27,0 0-33,0 4-17,0 17 1,0 9 16,0 6 0,0 2 1,4-1 3,2-2-2,5-3-2,5-7 1,2-2-1,3-6 5,1-2-3,-2-5-1,0-4 3,3-3-3,-4-3 4,2 0 3,0 0-7,-2-13 12,1-4-1,-4-3 2,-3-2 2,-6-1-2,-4-2 11,-3-3-11,0 0-8,0-1-3,-5 3-3,-4 1 0,0 7-3,3 5-20,0 5-32,3 5-48,-1 3-115</inkml:trace>
  <inkml:trace contextRef="#ctx0" brushRef="#br0" timeOffset="372204.8106">24758 12018 62,'0'0'120,"0"0"16,0 0-19,0 0-17,0 0-67,0 0 7,-9-11-25,17 10-6,14 0 7,8-1 11,6-3-6,6 2-10,0 0-6,-1 0-2,-3 2-3,-4 1 0,-6 0-29,-1 0-71,-10 0-139</inkml:trace>
  <inkml:trace contextRef="#ctx0" brushRef="#br0" timeOffset="372467.4945">24954 12028 351,'0'0'79,"0"0"-50,0 0-10,0 0-18,0 0-1,0 0 35,0 97 12,0-64-16,0-2-15,0-2-9,0-1-4,0-3-3,0-1 2,0-2-2,0-2-23,0 0-65,0-4-72,0-2 41,0-7-70</inkml:trace>
  <inkml:trace contextRef="#ctx0" brushRef="#br0" timeOffset="373153.4873">25355 12023 214,'0'0'144,"0"0"-4,0 0-34,0 0-90,0 0-16,0 0-9,-1 46 9,1-13 19,0 0 10,0-1-17,0 0-5,0-3-6,0-1 0,0-1 1,0 0 0,0-3 0,0-3-1,0-1-1,3-5-20,0-4-37,2 0-68,-2-5-37,0-5-86</inkml:trace>
  <inkml:trace contextRef="#ctx0" brushRef="#br0" timeOffset="373507.7007">25367 12027 235,'0'0'96,"0"0"-6,0 0-18,33-91-26,-18 78-33,3 5-7,-5 6-6,0 2-4,1 0-15,1 13 15,-2 8-8,2 6 12,-6 5 9,-3-1 2,-4 1-8,-2-3-1,0-4 2,-9-2-4,-11-4 3,-2-1 0,-2-2 6,-1-5-9,4-3-4,6-2-17,2-3-36,5 0-71,3-1-34</inkml:trace>
  <inkml:trace contextRef="#ctx0" brushRef="#br0" timeOffset="374024.4775">25732 12012 328,'0'0'100,"0"0"1,0 0-16,0 0-36,0 0-20,0 0-29,-10-2-11,7 33 3,2 6 8,-1 2 1,2-3-1,0-3 1,0-5-1,0-3-1,5-2 1,8-4 0,2-2-1,4-3 0,1-6 1,4 0 0,-4-3 1,0-2-1,-2-2 1,-4-1-1,2 0 5,-3 0-3,5-6 2,-3-8 1,3-4-1,-3-4 4,-2-7 0,-4-4 13,-3-4-19,-2-1 3,-2 2-4,-2 2 0,0 6 0,0 5-1,0 5-12,0 8-25,0 5-32,0 5-98,0 0-184</inkml:trace>
  <inkml:trace contextRef="#ctx0" brushRef="#br0" timeOffset="374557.1101">26234 11974 276,'0'0'169,"0"0"-34,0 0-60,0 0-33,0 0-22,0 0-15,39-13 5,-3 9-9,5 1 3,1 1-3,-3 0 0,-2 2 0,0-1-1,-4 1-23,-5 0-45,-6 0-108,-8 0-85</inkml:trace>
  <inkml:trace contextRef="#ctx0" brushRef="#br0" timeOffset="374795.409">26437 11961 182,'0'0'89,"0"0"4,0 0-78,0 0 19,0 0-7,-24 102 15,22-67-23,-2 1-8,4-3-7,-1-3 2,-1-2-3,1-2-2,1-3 1,-2-3-2,2-6-53,0-5-102,0-3-112</inkml:trace>
  <inkml:trace contextRef="#ctx0" brushRef="#br0" timeOffset="377079.6625">28153 11928 36,'0'0'74,"0"0"15,0 0-2,0 0 3,0 0-16,0 0-9,-14-73-14,2 63-8,5 1-15,-4 0-5,-1 0-3,2 4-12,1 1-8,-1 1 0,1 3-3,-4 0 0,-3 0 2,-3 6 0,-4 10-2,1 7 1,1 5 1,3 6 0,2 2-2,2 4 3,5 2-4,2-1 3,6-4-1,1-2-2,0-4 4,3-4-2,11-5 2,0-5 0,4-2 1,0-5 0,1-4-1,3-3 0,4-3 3,-2 0 4,1 0-6,-3-7-1,-2-4-3,-8 2-6,-5-3 2,-5 0 2,-2 0-2,0-3-5,-6 3-4,-3-2 7,-1 4 8,3-1 0,4 4-3,2 1 1,1-1 2,0 5-5,0-1 1,1 1 0,11 1 2,2 1 0,-1 0-4,5 0 3,0 6-6,-2 6 7,2 0 1,-4 1-2,-4 3 3,-1-1-3,-8 3 1,-1-2-5,0 2 8,0-2 4,-6 1-1,-1-3-3,4-2-5,3-4-79,0-4-58,0-3-51</inkml:trace>
  <inkml:trace contextRef="#ctx0" brushRef="#br0" timeOffset="379222.7084">28488 12119 50,'0'0'166,"0"0"-44,0 0 3,0 0-62,0 0-49,0 0-10,-7 6-4,7 1-2,0 1 2,1-2 3,5 0-1,2-1-1,0-2 4,3-2 7,3-1 8,5 0 1,2 0-12,1 0-2,-1-11-7,0-2 0,-5-2-22,-2-2-17,-7 0 18,-7 1 19,0-1 0,0 6-6,-7 0 0,-7 4 4,-1 4 4,-2 3-7,-2 0-1,-1 0 1,0 16 2,2 5 1,2 3 2,5 3 1,2-3-3,2 1 4,4-4-2,3-5 1,0-1 1,0-4-3,2-2 0,8-3-3,5-3 3,4-2-8,4-1 11,4 0 10,0 0-9,-2-4-2,-3-4-2,-5-2 0,-1-3 0,-1 0 6,1 0 3,-2-3-4,2 1 5,-2 2-2,0 1 1,-1 3-5,1 1-1,-3 5-1,-1 3-3,2 0-1,-3 0-5,-1 6 2,-1 8 2,-1 0 6,0-1 3,0 0 0,0 0-1,-1-2-1,-2-1-1,-3-3 0,0-1 0,0-3 0,0 0 3,0-3 0,0 0 5,0 0-3,0 0 8,0 0-13,4-14-17,0-1 3,5-3 6,4-1 6,1 2-1,3 2-19,-1 3 17,-4 5-9,0 1 4,-2 2 6,0 4 3,3 0-1,-3 0-1,5 5 2,-1 8-10,-2 4 5,-1 0 6,0 0 6,-2-1-5,0-3 5,-3-2 2,0-2-4,-2-3-2,1-1 7,2-2-2,1-2 7,2-1 2,3 0 9,4 0-6,2 0-8,-1-4-10,2-7-1,-4-2 6,-1-2-3,0-4-3,-5-3-15,-1-2-3,-6-2 7,-3 2-10,0 2 19,-4 4 2,-5 2 4,-2 4 15,2 5-2,5 2 1,1 4-2,3 1 2,0 0-18,0 7-15,0 14 4,0 5 11,0 1 0,7-2 6,5 0 11,-1-4-6,4-1 6,4-6 1,5-3 5,4-4-10,5-4 3,0-3-4,-2 0-7,-2 0 2,-4 0-5,-4-11 6,-2-3-5,-4-6 12,-1-2 0,-7-2-9,-2-2-6,-4-1 1,-1-2 0,0 1 2,0 2-2,0 0 1,-7 4-2,1 2-4,-1 4 1,3 4 0,-2 4 3,3 4 0,2 2 0,-1 2 0,2 0 0,0 0-4,0 0-5,0 3-1,8 10 4,8 2 5,-1-2 1,4 2 0,-1 0 0,0 3 0,2-1 2,-4 3-2,2 1 0,-3 0 5,0 0 2,-3 0 1,1-1-1,-4-1-3,0-3-3,1 0 1,-1-3-1,0-3 0,6 1 1,0-3-2,5-3-6,3-3-42,2-2-56,0 0-82</inkml:trace>
  <inkml:trace contextRef="#ctx0" brushRef="#br0" timeOffset="380641.8632">30222 12019 53,'0'0'107,"0"0"-32,0 0 10,0 0-7,0 0-18,0 0-3,0 0-7,7-35-4,-7 31-7,0 1-26,-7 0-3,-2 2-8,0-1 0,-6 2-4,-3 0 1,-3 9 0,-3 8 0,3 2 0,1 2 1,3-1 0,7 0-1,2-2-2,5-4-1,3 0 1,0-3 1,0-2-1,0-2-1,6-2-2,8-2 3,4-1 3,4-2 3,1 0-3,0 0-15,-2-5-13,-4-6-2,-6 1 9,-2-2 21,-3-2 1,-1 2 0,1 2 0,-5 4 4,-1 3-3,0 1-2,0 2 0,0 0 0,0 0-16,0 2 12,0 7 2,0 1-2,0-1 0,0-2 2,5 1-1,7-2 3,2-2 1,2 0 7,3-4-7,2 0 4,1 0 0,1 0-4,-1 0 1,-3-5-2,2-5 9,-4-5-7,1-6 3,-3-5-2,-1-4 1,-3-5 3,-1-3 9,-2-2 2,-4-1 1,-1-4-6,-3 0 9,0 0 0,0 0-10,0 4-2,0 4 0,0 5-7,0 10-3,0 5 1,0 8-1,0 4 0,0 5 0,0 0-1,0 0-11,0 12-7,0 20-2,0 16 21,-1 9 2,-2 2-1,3 0 2,0-6 0,0-7-3,0-6 0,13-2 0,7-6 0,2-4 1,3-2-1,1-5 0,4-4 0,1-6 2,0-3 2,1-3-4,-4-5 1,0 0 2,-2 0 0,-4-2-3,-4-11 4,-5-4-1,-2-5-3,-2-5-6,-2-2 0,-2 1 2,1 1-3,-3 6-12,-2 6 5,-1 7 2,0 5 0,0 3-3,-6 0 15,-6 13-10,-4 7 8,7 1 2,4 1 0,5-2-1,0 0 0,5-4 1,11-3 0,7-2 7,5-4-3,0-3-4,2-4-34,-3 0-107,-7 0-145</inkml:trace>
  <inkml:trace contextRef="#ctx0" brushRef="#br0" timeOffset="381175.4286">30174 11816 315,'0'0'109,"0"0"-107,0 0 7,0 0 17,0 0 24,100-36 7,-59 30-14,1 0-6,3 3-21,-2 1-5,1 1-8,6-2-2,2 0 0,4-3-1,2 0-7,-4 0-13,-8-2-13,-6 2-34,-12 0-51,-9 2-56,-7 1-43</inkml:trace>
  <inkml:trace contextRef="#ctx0" brushRef="#br0" timeOffset="383479.9711">31489 11827 130,'0'0'125,"0"0"-5,0 0-10,0 0-28,0 0-22,0 0-24,4-12-15,-4 12-21,0 0-6,0 10-8,0 10 14,0 1 1,0 2 1,0-4 0,0 1-4,1 1 5,7-2-6,2 1 6,2-2-2,-1-3-1,1-2 0,3-2 1,-3-4-1,1 1-1,-1-5 1,3-1 0,-2-2 0,2 0-1,3 0-5,0-13 1,0-3-4,1-4-4,-1-2-1,-3 1 9,-4 0-2,-5 1 5,-2 5 0,-4 3 2,0 1-1,0 6 1,0 2 3,0 1 4,0 2-5,0 0-2,0 0-14,0 9 10,-3 6 3,3 0-1,0-2 0,0 1 1,3-2 1,4-1 0,4 0 0,1-4 1,3-1 1,4 0 0,5 0 1,8-2-2,-1-2-1,3-2 0,-8 0 0,-6 0 0,-5 0 0,-4-9 0,-5-5 3,-3-3-1,-2-1 0,1-3-1,-1 2 2,-1 1-1,0-2-2,0 4-1,0 1 1,0 1 1,0 2-1,0 2 0,-3 0 1,0 5-1,3 0 3,0 1-3,0 2 0,0 0-2,0-1-2,8 0 1,2-1 2,0 1 1,0 0-1,3 0 0,2 1-1,4-1 3,3 2-2,4 0 1,1-1 0,-2 2 0,-6 0-3,-7 0 3,-7 0-7,-3 2-6,-2 10 10,0 4-2,0 5 5,-8 2 5,0-2-3,1-1-2,4-1 3,3-2-3,0 1 0,0-5 1,0-1 0,4-1-1,5-2 2,4-4 1,4 2 0,2-4 2,3-3-2,-2 0-2,3 0 3,-4-5-2,2-8 3,0-7-3,-3-2-1,0-9 5,-5-3-1,0-7-4,-2-4 1,-2-2 1,0-1-2,-3 2 0,-3 3 8,1 7 1,-1 8 7,-1 5 2,1 9-15,-3 6 6,2 4-7,-2 3-2,0 1-1,0 0 0,0 5-8,0 19-13,0 9 20,0 9 1,-3 1 0,3 2 1,0-4 0,0-6-1,0-3 0,3-7 0,8-4-1,-2-1 1,2-5 1,0-4-1,0-1 0,4-4 2,-2-3-2,1-3 2,2 0-1,2-6 6,-1-12-2,0-6-3,-2-6 0,2-6-4,-2-8 2,3 0-7,-3-1 6,2 5 0,-6 5-3,-2 8 1,-2 7-1,-4 7 2,-1 5 0,-1 6 2,-1 2 2,0 0-1,0 0-1,0 15-16,0 11 3,-4 7 12,-5 5 2,3 2-1,0-1 2,0-2 2,0-4-1,-1-6 4,1-3-3,0-1-1,1-3-3,1-4 1,-1-4 2,2-3-3,0-4 0,3-4 0,0 0 0,0-1 2,0 0-1,0 0 2,0-1 1,6-11 3,8-8-7,8-4 0,2 3-14,0 2-8,-3 6-8,-4 5 5,-5 8 7,-2 0 6,0 0 1,-3 15-12,-1 4 22,-1 2 0,-1 0-1,3-1 2,-2-2 5,0-3 2,-1-2-7,1-2 1,1-4 1,1 0-2,-3-3-2,2-2-33,0-2-123</inkml:trace>
  <inkml:trace contextRef="#ctx0" brushRef="#br0" timeOffset="384255.8692">32385 11684 379,'0'0'108,"0"0"-76,0 0 7,0 0 14,0 0-15,0 0-22,0 0-9,37-40-4,-15 36 2,6 1-3,3 3 3,2 0 1,-3 0-5,-2 0-1,-3 0-1,-4 0 1,-3 0-14,-3 0-47,-6 0-72,-3 0-53,-6 0-90</inkml:trace>
  <inkml:trace contextRef="#ctx0" brushRef="#br0" timeOffset="384556.679">32320 11584 298,'0'0'230,"0"0"-137,0 0-78,0 0 5,0 0-18,0 0-2,-8-23-19,4 23-94,-5 0-171</inkml:trace>
  <inkml:trace contextRef="#ctx0" brushRef="#br0" timeOffset="385944.5037">24063 13061 161,'0'0'81,"0"0"26,0 0-54,0 0-29,0 0-7,-95-30-13,75 30-1,-4 0 2,-1 15 1,-3 8 22,-1 7 1,1 3-7,3 6-2,5 0-3,5 3-4,8-3 10,7-3 1,0-3 1,4-4-16,16-6-6,3-5 0,7-5-1,6-5 3,8-5-2,5-3 0,0 0-3,2 0-17,-8-8-136,-1-4-176</inkml:trace>
  <inkml:trace contextRef="#ctx0" brushRef="#br0" timeOffset="386408.0735">24349 13041 112,'0'0'137,"0"0"-26,0 0-16,0 0-58,0 0-37,0 0-3,-40 82 3,31-43 7,-1 0 10,1-1-8,5-5 4,-1-3-10,4-5-2,1-2 1,-2-3-1,2-6 1,0 0-2,0-5-74,0-4-78,0-4-109</inkml:trace>
  <inkml:trace contextRef="#ctx0" brushRef="#br0" timeOffset="386865.0829">24329 13124 51,'0'0'41,"0"0"27,0 0 26,-11-81-2,11 75-3,0 4 1,0 2-19,0 0-71,0 15-26,5 12 26,8 8 2,6 0 11,4-3-6,2-1-4,2-2-2,2-2 3,-6-2 0,0 0-4,-7-3 2,2-1-1,-1-4 0,0-4 5,0-4 8,-2-5-7,-2-2 1,-1-2 2,2 0 3,2 0 7,-1-9-3,3-7 7,-5-4-6,2-1-11,-6-3-2,0-2 9,0-2-4,-5-3-8,1 2 1,-1-5-3,-2 2-1,-2 1-1,0 5-21,0 7-18,-5 6-8,-7 9-69,-1 3-132</inkml:trace>
  <inkml:trace contextRef="#ctx0" brushRef="#br0" timeOffset="387394.7502">25082 13010 50,'0'0'149,"0"0"-41,0 0-13,0 0-30,0 0-19,0 0-27,-84-32-17,68 35-4,0 20-2,-4 7 0,0 9 0,3 3-2,1 2 6,7-3-3,4-4-1,5-4 3,0-5 1,6-5-1,10-3 1,3-6 1,1-6 17,3-5 11,-2-3-3,4 0 10,-3 0-13,-2-3-13,-2-7 5,-5-4 3,3-4 4,0-4-4,0-4-14,-3-1-2,-2-1-2,-8-1 3,-3 4-3,0-5 0,0 5-4,-9 3-25,-3 2-12,0 5-39,0 8-23,2 2-40,0 5-102</inkml:trace>
  <inkml:trace contextRef="#ctx0" brushRef="#br0" timeOffset="387889.7822">25337 12966 224,'0'0'85,"0"0"19,0 0-48,0 0-37,0 0-19,0 0 0,14-6 8,9 3 25,7 0 0,3 0-8,3-1-8,1-1-7,3 0-9,-1 3-1,-1 0-7,-5-1-66,-8 2-100,-9-3-78</inkml:trace>
  <inkml:trace contextRef="#ctx0" brushRef="#br0" timeOffset="388134.0874">25533 12945 84,'0'0'46,"0"0"53,0 0 14,-27 110-40,21-77-3,3 0-29,1-4 7,1-2-34,1-1-9,0-4-1,-2 0-4,2-2 0,0 0-1,0-4-79,0 0-52,0-5-64</inkml:trace>
  <inkml:trace contextRef="#ctx0" brushRef="#br0" timeOffset="389869.5766">26403 13172 200,'0'0'36,"0"0"-17,0 0 1,0 0 12,0 0-9,0 0 9,1 0 2,1 0-8,-1 0-1,5 0-25,4 0 0,7 0 14,1-7-7,4-2-6,-2-3-1,-1 0-20,-4 1-3,-5 1 18,-4 1 0,-3 4 5,-3 0 5,0 4 0,0 0-4,0 1 7,0 0 0,0 0-8,0 2-3,-3 12 0,-4 6 3,-2 2 0,0 1 3,3-1-1,3-2 1,3-4-3,0-2-2,0-2 1,0-4-1,4-1 1,4 1 1,4-4 0,0 1 0,2-4 7,2-1-4,4 0 1,0 0 1,2-9-3,2-4-2,-2-4 0,-1 0-8,-3-4 1,-3 2 5,-2 1 2,-3 1 3,-3 5-1,-1 3 4,-5 5 7,1 1 5,-1 3 12,-1 0-3,0 0-27,5 0-21,1 9 21,3 3 5,3 2-2,0-3 6,-2 1 6,5-3 4,-3 0 1,-2 0-16,-2 1 3,-5 0-4,-3 2 0,0 3-2,-3 0-1,-16 0-15,-4-1-29,1-2-57,1-8-16,4-4-178</inkml:trace>
  <inkml:trace contextRef="#ctx0" brushRef="#br0" timeOffset="390138.5886">26626 12929 461,'0'0'18,"0"0"106,0 0-124,0 0 0,0 0-69,0 0 4,-9-29-65,9 29-118</inkml:trace>
  <inkml:trace contextRef="#ctx0" brushRef="#br0" timeOffset="392424.942">28231 13190 154,'0'0'59,"0"0"22,0 0-19,0 0-10,0 0-6,0 0 24,11-57-21,-11 47-8,-3 0-20,-5 0-15,-3 2-3,-1 3-3,0 0 0,-6 4-3,-3 1 1,0 0 2,-4 4-3,-2 13 2,5 4 0,-1 4-6,7 4 5,1 1 0,7-1-1,5-4-3,3-2 3,0-5 3,0-3-2,11-3 1,2-5 1,2-2 0,1-4-2,7-1 2,3 0-2,5-7-37,4-12-12,-3-6 0,-3-1 30,-7 3-1,-9 4 19,-6 4 3,-5 7 6,-2 3 34,0 3 35,0 2-12,0 0-40,0 0-23,-2 8-6,-1 7 2,3 2-8,0 2-37,3-2-16,9-2-67,3-4-123</inkml:trace>
  <inkml:trace contextRef="#ctx0" brushRef="#br0" timeOffset="392910.6745">28675 12722 243,'0'0'147,"0"0"-36,0 0-43,0 0-55,0 0-12,0 0-1,0 100 73,0-48-36,3 4-20,4 2-9,2-5-4,-5 0 0,1-2-3,-3 0-1,-2 0 2,0-2-2,0-3 1,0-1 0,0-5 0,0-6 0,0-3-1,3-12-36,3-4-66,4-10-83,2-5-119</inkml:trace>
  <inkml:trace contextRef="#ctx0" brushRef="#br0" timeOffset="393696.5651">28354 13275 74,'0'0'121,"0"0"-23,0 0-35,0 0-21,0 0 1,0 0-8,0-5-35,0 5 0,0 0-9,0 0 2,7 9 7,9-1 0,4-1 1,6-3 7,6-2 5,9 0 0,5-2-1,0 0-5,-4 0-7,-5 0-39,-10 0-118,-13-3-157</inkml:trace>
  <inkml:trace contextRef="#ctx0" brushRef="#br0" timeOffset="394551.8348">29028 12904 62,'0'0'68,"0"0"-18,0 0-6,0 0 11,0 0-21,0 0-17,-71-6-13,56 33-1,-3 6 11,1 5 12,1 1 0,4 0 32,6-4-36,3-3-17,3-4-5,0-2 0,12-2 4,2-6 4,3-3 6,3-6 7,2-6 3,4-3 17,2 0-7,-1 0-17,1-9-10,-5-4-3,-4-3-1,-3 1 1,-7-3 4,-3 2 0,-4-4 1,-2-1-7,0 0-2,0-3 0,0 3-1,0 1-20,0 5-30,-3 7-71,1 3-55,-1 5-131</inkml:trace>
  <inkml:trace contextRef="#ctx0" brushRef="#br0" timeOffset="395052.9691">29507 12937 82,'0'0'121,"0"0"-11,0 0-7,0 0-31,0 0-14,0 0-37,-39-49-20,19 64-1,-7 18-6,-1 6 0,-1 5 5,8-2 1,6-4 0,9-5 4,5-4-4,1-4-1,0-3-4,12-5 4,4-3 2,-1-7 0,6-4 6,4-3 0,5 0 4,3-6 3,-2-9-7,-5-2-1,-4-1-1,-7 0 0,-6-1 2,-3-1 5,-6-3 13,0 0-18,0-3-5,0-3 1,-6 4-3,-3-1-19,3 5-60,-2 8-29,1 3-126</inkml:trace>
  <inkml:trace contextRef="#ctx0" brushRef="#br0" timeOffset="395670.2154">29755 12873 61,'0'0'82,"0"0"-24,0 0 4,0 0-29,0 0-3,0 0 16,61 9-4,-45 3 4,2 2-14,3-1-10,3 1-8,3-2 9,0-1-11,0-1-5,0 0 0,-5-2-4,-3-2 0,-7 0-1,-6-3-2,-4-2-2,-2-1 2,0 0 2,0 2-2,0 1 0,0 3 0,0 4 2,0 5 8,-8 3 1,-6 3 4,-6 4 3,-4 0-4,-4 5-5,-2 2-2,3 0-4,2-1 1,4-1-1,0-3-3,7-2 1,0-4-1,8-5-5,3-4-68,3-4-101,0-8-136</inkml:trace>
  <inkml:trace contextRef="#ctx0" brushRef="#br0" timeOffset="396233.7262">30255 13145 78,'0'0'163,"0"0"-84,0 0 14,0 0-59,0 0 39,0 0-44,38 0-1,-3 0 41,2 0-40,2-2-15,-5-2-10,1 1-3,0 0-1,-2 0-4,3 0-29,-3 2-71,-3-4-105,-5-1-121</inkml:trace>
  <inkml:trace contextRef="#ctx0" brushRef="#br0" timeOffset="396472.1043">30478 12995 110,'0'0'6,"0"0"53,0 0 26,-11 95 8,8-68-32,0 1-41,3-2-8,0-1-6,0 0-6,0-3 3,0-2-3,0-2-12,6-6-76,2-2-82</inkml:trace>
  <inkml:trace contextRef="#ctx0" brushRef="#br0" timeOffset="398508.0736">31025 12708 1,'0'0'105,"0"0"-7,0 0 34,0 0-39,0 0 2,0 0-19,0-18-25,0 18-14,0 0-18,0 0-19,0 16-15,0 17 9,0 16 6,0 12 13,-5 2-10,1-3 3,-1-5-3,2-9 1,2-4 4,-3-4-7,4-5 0,0-3 0,0-1 0,0-4 1,0 1-2,0-5-3,0-3-4,0-3 0,0-6-24,0-5-9,0-2-12,0-2-12,0 0 64,0-12 0,0-9-27,5-5 10,3-4 16,-1-1 1,5-4 0,0 5 1,4 0 0,2 6-1,2 4 1,-5 5 2,-1 9-1,-3 6 11,1 0-9,0 2-1,4 11 35,1 5-17,-1 2-11,-3 3-10,-5 0 4,-5 0-5,-3 1 2,0-3 3,-6 2 3,-12-2-6,-1-1 3,-4-2 5,1-2 0,1-4-9,-1-1-8,1-5-73,3-5-21,0-1-54,4 0-96</inkml:trace>
  <inkml:trace contextRef="#ctx0" brushRef="#br0" timeOffset="399133.1665">31550 12695 219,'0'0'119,"0"0"19,0 0-15,0 0-44,0 0-67,0 0-12,0 13-2,0 24 0,5 17 2,0 10 4,-3 6 0,-2-2-1,0-5 1,0-6-3,0 1 0,-5-5-1,-2-1 1,-1-4 1,2-7-1,-1-5 1,1-6-2,2-6-16,2-6-64,2-7-143,0-10-99</inkml:trace>
  <inkml:trace contextRef="#ctx0" brushRef="#br0" timeOffset="399586.6728">31842 12927 338,'0'0'99,"0"0"-40,0 0 40,0 0-99,0 0-21,0 0 21,-3 96 3,3-63 6,0-2-6,0-3-2,0-2 1,0-1-2,0-2 1,0 1-1,0-1-18,3-2-52,-1-3-39,2-6-86</inkml:trace>
  <inkml:trace contextRef="#ctx0" brushRef="#br0" timeOffset="399949.9761">32155 12898 247,'0'0'106,"0"0"-5,0 0 10,0 0-45,0 0-63,0 0-3,0 45 0,0-7 0,0-2 10,0-3 2,0-2-10,0-3 3,0-3-2,0 0-3,0 0 4,-1-1-4,-1-1 0,2-2-13,0-5-108,0-6-92,3-6-110</inkml:trace>
  <inkml:trace contextRef="#ctx0" brushRef="#br0" timeOffset="400566.8803">32399 12801 254,'0'0'45,"0"0"54,0 0 2,0 0-20,0 0-45,0 0-35,-3-11-1,3 11-9,9 0 9,7 3 6,4 9 5,3 2-8,4 4 5,3 0 6,0 3-2,-2-2-5,-1 2-6,-2-1 0,-5-2 0,-1 0-1,-2-4 0,-4-1 0,-4-2 0,-3-4 1,-3-2-1,-1-2 0,-1-3 0,-1 2 0,0 0 0,0 3-1,0 2 1,0 2 0,0 4 2,-9 3-2,-3 2 3,-6 2-1,-2 2 0,-3 1-1,-4 1 1,-1 0-2,-1-2 1,1 3-1,3-3 0,2 1 1,1-1-1,4-2-13,4-2-64,5-6-71,4-6-184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13:30:22.7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5163 777 75,'0'0'91,"0"0"-13,0 0 18,0 0-42,0 0-7,0 0 4,0 0-16,0 0 0,0 0-16,0 0-7,0 0-3,0 0-9,0 0 0,0 0-3,0 0-10,6 0 7,12 0 6,6 0 2,1 0 2,2 0-2,-2 0 0,-2 0-2,2 0 2,1 0-1,-4 0-1,2-1 0,-3-1-6,4 1-27,-4-1-27,-3-1 14,-2 1-15,-5 2-20,-1 0-15,-2 0-46</inkml:trace>
  <inkml:trace contextRef="#ctx0" brushRef="#br0" timeOffset="447.9374">5348 750 98,'0'0'78,"0"0"-51,0 0 0,0 0-27,0 0-5,0 0 5,0 44 22,0-17 17,0 2-5,0 2-3,0 1-1,0 1-14,0-2 16,0 0-18,0-5-7,0-1-4,0-3-3,0-2 1,0-4-1,0 1-5,0-1-20,0-1-28,0-1-88,0-5-25</inkml:trace>
  <inkml:trace contextRef="#ctx0" brushRef="#br0" timeOffset="723.1388">5241 1232 41,'0'0'73,"0"0"-19,0 0-40,0 0 4,0 0 18,100-12-23,-76 7-12,-5 1 0,1 2-1,-4 0 0,-4 2-3,-2 0-38,-4 0-30,-1 0-48</inkml:trace>
  <inkml:trace contextRef="#ctx0" brushRef="#br0" timeOffset="1323.8015">5754 745 199,'0'0'131,"0"0"-39,0 0-1,0 0-22,0 0-47,0 0-22,-8 17-36,7 18 36,-3 10 4,1 5 9,1 1-5,2-3-5,0-3 1,0-6-1,0-6 0,0-4-3,0-6 0,0-5 2,2-3-2,5-3 0,-1-5-4,3-1 4,6-4 0,7-2 12,8 0-1,8-5-8,0-5 1,-4-2-2,-5 4-2,-8 4-11,0-1-27,-7 4-17,0-1-24,-2 2-44,0-2-73</inkml:trace>
  <inkml:trace contextRef="#ctx0" brushRef="#br0" timeOffset="1809.2095">6141 753 92,'0'0'89,"0"0"-3,0 0 37,0 0-47,0 0-46,0 0-30,5-9-13,-3 30-16,1 11 29,-2 10 0,-1 8 12,0 4 10,0-2-5,0-5-3,0-8 3,0-9-6,0-9-5,0-3-6,6-3 2,3-2 2,0-5-3,3-1 8,0-4-5,6-3 19,4 0-5,1-5-3,4-5-9,-8 0-4,-5 6-2,-6 2 0,-3 1-23,-2 1-50,0 0-67,-2 0-76</inkml:trace>
  <inkml:trace contextRef="#ctx0" brushRef="#br0" timeOffset="2442.0603">6508 731 99,'0'0'74,"0"0"-44,0 0 12,0 0 36,0 0 7,0 0-31,1-26-10,-1 26-31,0 0-13,0 22-27,0 12 27,0 9 3,-1 6 0,1-2 1,0 0-3,0-2 2,0-7-3,10-5 1,2-6-1,0-6 1,4-4 0,-1-6-1,0-4 7,6-6-1,-3-1 0,1 0 0,1-1 0,-1-11-4,5-3-2,-6-2 3,1-1 0,-3-4 0,-5-4 4,-5-4 2,-1-2-2,-5-2 4,0 2-9,0 3 1,0 7-1,-8 5-2,0 7-6,-2 4-18,3 3-20,1 3-86,1 0-95</inkml:trace>
  <inkml:trace contextRef="#ctx0" brushRef="#br0" timeOffset="3062.7957">7185 706 87,'0'0'88,"0"0"-15,0 0 23,0 0-19,0 0-40,0 0-4,-61-29-4,38 29-29,1 0 16,3 0-6,3 0-5,5 0-5,3 2 0,2 6-2,2 5-11,-1 8 2,2 7 4,3 6 3,0 2 2,9 2 1,5 1 1,2-3 0,4-1 1,-3-5-1,1-3 0,-4-6 3,-4-4-3,0-1 0,-5-3 0,1 0 1,-3 2 2,0-3-3,0 0 0,-1 2 0,-2 4-1,-3 4-3,-11-2 4,-2-2 4,-1-11 6,4-5 3,-4-1 2,-2-1-15,-1 0-10,0 0-34,-1 0-105,1 0-138</inkml:trace>
  <inkml:trace contextRef="#ctx0" brushRef="#br0" timeOffset="3711.3277">7428 702 92,'0'0'137,"0"0"-61,0 0-22,0 0-30,0 0-24,0 0-7,24-4 7,1 1 5,5 1 17,0 0 3,1-1-13,-3 0-3,4-1-4,-4 1-1,-2-2-4,-4 4-3,-7 1-28,-8 0-63,-7 0-52</inkml:trace>
  <inkml:trace contextRef="#ctx0" brushRef="#br0" timeOffset="4003.8451">7565 700 157,'0'0'54,"0"0"-33,0 0-11,0 0-9,0 0 30,0 88 15,0-55 11,0 3-37,3 0 5,3 0 7,0-1-26,-3-4 2,2-3-2,-1-3-4,-1-4 0,0 0 1,-2-4-3,1-1-2,-2-2-24,0-2-40,0-4-36,3-4-76</inkml:trace>
  <inkml:trace contextRef="#ctx0" brushRef="#br0" timeOffset="4404.838">7837 776 235,'0'0'80,"0"0"-18,0 0 15,0 0 17,0 0-38,0 0-31,0-17-20,0 17-5,0 17-31,0 9 30,0 9 1,0 6 1,4-1 5,-4-1 0,0-1 2,0-6-7,0-4 4,0-5-5,0-5-1,3-3 0,-1-3-15,1-1-42,-2-5-29,2-3-30,2-3-71</inkml:trace>
  <inkml:trace contextRef="#ctx0" brushRef="#br0" timeOffset="4959.5081">7894 699 70,'0'0'93,"0"0"18,0 0-34,0 0-25,0 0 6,0 0-37,41-81 11,-30 76-17,5 5-10,2 0-5,4 0-8,2 3 7,-7 7 0,-3 3-11,-6 0 9,-5 4-13,-3 1 3,0 1 13,-11 2 0,-11 1 6,-3-5 10,0-2-16,-1-1-7,7-3 3,-1-2 8,5-3-3,2-3 1,7 0 5,3-1-1,3-2-5,0 3-1,0 2-11,0 4-9,0 5 14,0 1 3,14 2 3,3-1 11,1 1-5,6 1 1,0-2-3,0 2 4,-2-1-7,-1-3 4,-3-1-4,-1-1 2,-4-1-6,-4 0 3,-3-1-9,-3-2-19,1 2-40,-1-6-10,-3-1-46,2-3-55</inkml:trace>
  <inkml:trace contextRef="#ctx0" brushRef="#br0" timeOffset="5623.6386">8413 634 213,'0'0'105,"0"0"-53,0 0-2,0 0-50,0 0-33,0 0 33,-12 103 15,-3-57-10,0 3 5,0-3 15,3-1-6,3-2-2,-1-4-13,4-7-1,3-4-3,0-6 0,1-7 3,2-6-3,0-4-2,0-5-15,0 0-35,0 0 5,3-14 21,9-8-54,3-6-40,-3-3-12</inkml:trace>
  <inkml:trace contextRef="#ctx0" brushRef="#br0" timeOffset="5908.6147">8426 744 11,'0'0'63,"0"0"11,30-80-2,-23 62 15,-1 5-5,-4 5 11,1 5-29,-3 2-13,3 1-40,7 0-11,2 19-25,7 8 9,0 9 10,-2 2 6,-2 0 11,0-1 3,-1 4-6,-3-1-6,-3 3 11,1-4-6,-3-5 1,-1-5-5,-1-3-2,-1-5 2,1-3-2,-1-4-1,2-4 0,-2-4-19,0-3-70,0-3-78,0 0-58</inkml:trace>
  <inkml:trace contextRef="#ctx0" brushRef="#br0" timeOffset="6140.3983">8446 959 172,'0'0'86,"0"0"-82,0 0 7,0 0 2,80-27-7,-53 23-6,-2 2 2,-1 1-2,-3-2-2,1 3-22,-7 0-53,-3 0-89</inkml:trace>
  <inkml:trace contextRef="#ctx0" brushRef="#br0" timeOffset="6525.8588">8853 696 122,'0'0'101,"0"0"3,0 0 2,0 0-32,0 0-53,0 0-21,-3-8-12,3 8-5,18 0 17,2 0 9,5 0 2,3 0-6,3 0 0,1 0 1,-4 0-2,2 0-4,-8 0 0,-3 0-4,-4-1-57,-4-1-44,-2 2-57,-8-1-45</inkml:trace>
  <inkml:trace contextRef="#ctx0" brushRef="#br0" timeOffset="6790.562">9017 693 37,'0'0'130,"0"0"-85,0 0-3,0 0-39,0 0 22,-10 80 23,10-47 0,0 1-16,0 1-12,0-2-14,0 0-1,0-3-5,2-1 4,3-3 3,-2-5-6,1-3 5,-1-3-3,-1-4-3,2 0-3,-2 0-104,4-5-66,1-3 72</inkml:trace>
  <inkml:trace contextRef="#ctx0" brushRef="#br0" timeOffset="7481.3578">9324 646 168,'0'0'128,"0"0"-91,0 0-17,0 0-20,0 0 5,0 0 12,58 8 5,-32-8 2,2 0-3,1 0-13,-4 0 1,-3 0-7,-4 0-1,-3 0-2,-3 0-32,-5 0-118,-7 0-64</inkml:trace>
  <inkml:trace contextRef="#ctx0" brushRef="#br0" timeOffset="7697.5363">9465 660 44,'0'0'44,"0"0"-43,0 0 3,0 0 39,-8 87 39,5-54-30,3 3-14,0-1-23,0 1-2,0 2-9,0 1-2,3-1 0,2-3 3,-2-1 2,-2-5-7,-1-4 0,0-4-42,2-4-113</inkml:trace>
  <inkml:trace contextRef="#ctx0" brushRef="#br0" timeOffset="7966.8707">9388 1165 229,'0'0'14,"0"0"-10,0 0 38,0 0 2,80-2-19,-52-1-9,0 1-9,2-1-1,0 0-6,1 0 4,-2 0-4,-3 0-1,-3 3-12,-7 0-27,0 0-22,-2 0-52,-2 0-12</inkml:trace>
  <inkml:trace contextRef="#ctx0" brushRef="#br0" timeOffset="8515.1001">9993 734 24,'0'0'98,"0"0"-25,0 0 25,0 0-31,0 0-32,0 0-2,-57-44-33,41 44 1,-4 16 9,2 12-10,-1 6-5,2 10 0,6 5 5,5 4 7,4 0 2,2-7-7,0-7 4,9-7-7,9-8 2,3-7 2,1-7-3,4-5 11,2-5 2,3 0 0,1-11 7,0-10 8,-2-1 7,-6-4-2,-3-1-15,-8-4 5,-5-3 13,-1-2-18,-4 0 2,-3 1-18,0 1-2,-7 2-2,-7 3-27,-3 4-11,-3 5-23,1 8-36,-5 8-44,4 4-146</inkml:trace>
  <inkml:trace contextRef="#ctx0" brushRef="#br0" timeOffset="9317.1775">10205 669 22,'0'0'98,"0"0"-98,0 0-1,0 0-15,0 0 16,0 90 11,0-49 24,0-4 1,0 1 2,0-3-11,0-2-10,0-3-7,0-5 1,0 0-6,3-6-3,1-4-2,-1-1-13,-2-5-43,2-2-48,-3-4-18</inkml:trace>
  <inkml:trace contextRef="#ctx0" brushRef="#br0" timeOffset="9871.8285">10212 750 34,'0'0'105,"0"0"3,0 0-12,0 0-12,0 0-10,0 0-15,0-37-25,0 37-10,0 0-22,0 0-2,9 6-27,6 13 14,3 5 7,1 3 6,-2 0-1,0 2 1,0 1 1,1 2 0,0-3 0,-2 1-1,1-2 0,-1-4 0,-4-3 0,0-1 1,-2-7-1,-2-2-1,0-3 1,-2-1 3,-1-4-1,0-2 2,-2 1-1,-2-2-1,4 0 2,0 0 5,1-6 12,2-8 14,-2-4-9,-3-6 7,0-6-14,4-6-12,-1-4-6,0 1 0,-1 0-1,-1 3 0,-2 3-1,-2 3 1,0 6 2,0 5-2,-3 3-2,-6 6-5,3 1-8,0 3-19,0 3-7,6 1-33,0 2-91,0 0-115</inkml:trace>
  <inkml:trace contextRef="#ctx0" brushRef="#br0" timeOffset="12039.1989">11504 830 62,'0'0'76,"0"0"5,0 0 9,0 0-25,0 0-19,0 0-10,-9-23-7,6 22-20,0 1-9,-3 0-11,0 0 9,-4 12 2,-2 10-1,1 7 0,2 4 0,2 3-3,4-1 2,3-2 0,0-3-1,0-4-4,6-7 7,3-4-1,9-3 2,-2-3-1,1-4 2,0-2 3,-3-3 2,1 0-3,-2-2 1,-1-8-1,0-5 2,-4-2 4,-4-2 5,-2-6-6,-2-2 2,0-1 5,0-4-11,-5 4-3,-6 1-2,0 4-3,0 4-1,5 3-1,0 8 0,3 1 3,-1 4 1,4 3-12,-3 0 10,3 0-4,0 0-11,0 0-3,0 0-3,0 0 6,0 2 17,9 2 1,-2 0 0,1-3 3,1 1-2,1-2 4,1 0-1,1 0 2,1-10 7,0-1-1,1-5 8,-2 1 8,-2-3-8,0-3 11,-2-1-11,-2-4 4,-1-1-17,-1 1 0,-3 1-3,-1 3 1,0 4 0,0 5 6,0 4-4,0 4-3,0 4 1,-1 1-5,1 0-7,-3 0-4,2 17-4,-2 14 15,1 13 0,1 5 0,-1 7 1,2 2-1,0 6 0,0 2 5,0 0-3,0-5 1,0-7-1,0-7-1,0-4 0,0-1-1,0-3-3,2 0 3,4-4 0,1-3 6,-1-4-4,0-4 3,-2-2-4,-1-8 1,2 0-1,-5-5 0,6-3 1,-5-1-1,-1-2 0,2-3 0,-2 0 1,0 0 1,1 0 2,1 0 6,1-11-10,1-7-1,1-1-5,-4-4-11,-1-3-1,0-1 12,0-2-17,0-2-5,-3 1-7,-3 2-8,-1 0 0,2 6-11,-2 4 42,5 2 9,2 5 2,0 1 3,0 2-2,0-2-2,2 0 1,14 1 0,1-1-1,5-1 1,2 1-1,1-3 1,2 4 0,-3-1 1,1 4-1,-1-1 0,-2 3-1,-5 3-12,-2 1-89,-8 0-74</inkml:trace>
  <inkml:trace contextRef="#ctx0" brushRef="#br0" timeOffset="16750.8308">12877 660 18,'0'0'173,"0"0"-91,0 0-25,0 0 28,0 0-25,0 0-44,0 0-16,1 0 0,11 0 0,0 0 1,6 0 21,-2 0-8,2 0-4,2 0-7,5-2 1,2 1-2,1-1-2,-1 2-29,-3 0-54,-8 0-39,-1 0 10,-8 0-29</inkml:trace>
  <inkml:trace contextRef="#ctx0" brushRef="#br0" timeOffset="17020.4619">13029 654 0,'0'0'76,"0"0"-7,0 0-15,0 0-31,0 0-17,0 0 4,-30 49 33,25-23-13,2 3 3,2 1 5,1-2-20,0 1-8,0 0 1,0-3-10,0 2 3,0-1-2,1-2-2,1 1-11,-2-3-49,0-4-23,0-4-107</inkml:trace>
  <inkml:trace contextRef="#ctx0" brushRef="#br0" timeOffset="17236.6149">12891 1143 143,'0'0'87,"0"0"-86,0 0 18,0 0 8,0 0 13,81-12-29,-50 4-5,-1 4-3,-4 1-3,-4 1-9,-7 1-69,-3 1-85</inkml:trace>
  <inkml:trace contextRef="#ctx0" brushRef="#br0" timeOffset="17622.0518">13405 734 174,'0'0'97,"0"0"-89,0 0-8,0 0 0,0 0 0,0 117 41,0-75-17,0-3-3,0-1-10,0-3-2,0-6-7,0-6 0,0-3-2,4-7 0,2-2-36,1-5-15,0-5-47,0-1-42</inkml:trace>
  <inkml:trace contextRef="#ctx0" brushRef="#br0" timeOffset="18220.2954">13441 815 0,'0'0'66,"0"0"6,0-83 8,1 62-4,6 3 6,-1 3-26,-1 3-22,1 4 7,3 2-7,-2 3-27,5 3-7,4 0-4,4 0-4,1 15-2,0 9 8,-5 4 0,-3 1 2,-5 2 6,-2-3 1,-4 0-6,1-5 4,-2-2-4,1-5 2,1-4-2,-2-5 0,-1-1-1,3-5 1,-2-1 2,1 0 5,1 0 9,0-16 4,0-5-19,1-5-1,2 3 1,-1-3-2,4 3 1,0 2 0,0 1-1,2 5 0,-1 4-2,0 0 2,2 5-2,-2 2-1,1 4 1,2 0-6,-1 0 1,3 13 3,-3 8-3,-3 5-8,-2-1 14,-2 4 1,-4-2 5,-1 0-1,0-1-3,2-2 2,1-1-2,0 3 2,0-3-1,1-2 0,1-4 1,1-4-3,-2-1-7,2 0-49,2-3-75,2-1-59</inkml:trace>
  <inkml:trace contextRef="#ctx0" brushRef="#br0" timeOffset="18555.3705">14058 740 204,'0'0'116,"0"0"-72,0 0-32,0 0-12,0 0 0,0 0 6,9 92 22,-9-53 8,0 4-1,0-1-20,0-1-4,0-5-10,-2-4 2,2-8-1,0-3-2,0-5-5,0-2-31,0-5-30,3-3-71,2-4-40</inkml:trace>
  <inkml:trace contextRef="#ctx0" brushRef="#br0" timeOffset="18925.2468">14103 687 34,'0'0'253,"0"0"-177,0 0-19,0 0 5,0 0-25,3-80-29,0 77 0,3 3-8,4 0-3,7 0-9,2 9 10,1 11 0,-1 2-6,-3 2 3,-7-1 2,-4-1-2,-2-1 3,-3-1-8,0 1 5,-3 0 5,-12 1 4,-8 0-4,1-2 10,0-1-7,4-4-3,1-3-15,4 0-51,4-5-99,0-2-8</inkml:trace>
  <inkml:trace contextRef="#ctx0" brushRef="#br0" timeOffset="19711.7156">14545 729 89,'0'0'92,"0"0"-24,0 0 25,0 0-34,0 0-12,0 0-19,-36-34-3,19 34-18,-5 1-7,1 14-5,-1 11 3,-1 10 2,-1 12-8,1 10 8,4 4 0,5-1 2,6-12-2,8-9 1,0-8-2,2-6 2,17-8 1,4-4 0,6-10 0,4-4 11,7 0-4,1-7 1,-1-13-6,0-1 2,-9-2-2,-9-2 1,-5-2 31,-8-5 2,-4-6-15,-5-1-9,0-1-7,-8 3-7,-14 4-6,-3 5-13,-1 5-31,1 5-26,1 7-35,2 9-94</inkml:trace>
  <inkml:trace contextRef="#ctx0" brushRef="#br0" timeOffset="20520.1557">14974 765 67,'0'0'145,"0"0"-30,0 0 8,0 0-21,0 0-53,0 0-14,-6-65-9,-4 56-15,-2 2-11,1 1-3,-1 3 3,-2 3 0,-6 0 1,1 0-1,-2 12 0,0 6-5,5 1 3,1 7 1,6 3-7,4 4-3,5 6 8,0 2 0,9 1 3,14-3 0,2-2 3,2-3-3,-1-7 0,0-5-2,-2-2 4,-2-2-2,-7-5 0,-2-2 1,-8-1-1,-5-2-1,0 3-10,0-2 4,-8 0 7,-8 0 6,-2-2-3,-1-1 1,-3-2-4,-1 0-16,1-3-23,-1-1-15,3 0-49,5 0-60,-2 0-44</inkml:trace>
  <inkml:trace contextRef="#ctx0" brushRef="#br0" timeOffset="21222.1079">15325 735 50,'0'0'103,"0"0"-51,0 0 28,0 0 31,0 0-39,0 0-12,10-44-21,-19 40-36,-6 1-3,-4 1 0,-2 2-4,-1 0 1,4 0-7,0 9 4,2 3 3,4 4 1,2 5-1,4 4-9,6 8 4,0 6-3,3 5 8,16 1 3,6-3 0,2-1 0,1-6 0,-1-8 0,-6-5 0,-2-4 1,-4-4 5,-5-2-4,-3-2-2,-4 0 0,-2 1 0,-1 0-3,0 1 3,-9 0 5,-9-1-3,-1-2 6,-2-4-5,0-1 7,3-1-20,-1-3-5,2 0-40,2 0-100,5 0-57</inkml:trace>
  <inkml:trace contextRef="#ctx0" brushRef="#br0" timeOffset="22108.2045">15493 741 104,'0'0'90,"0"0"-10,0 0-46,0 0-12,0 0-9,0 0-7,23 0 29,5 0 34,8 0-27,0-1-23,-5-4-13,-1 1-6,-8 2 0,-1 0-32,-3 2-68,-6 0-70,-2-1-48</inkml:trace>
  <inkml:trace contextRef="#ctx0" brushRef="#br0" timeOffset="22324.387">15669 721 57,'0'0'10,"0"0"26,0 0 37,-14 80 0,12-47-20,-1 5-16,2 0 9,-1-1-31,2 1-9,0-2-4,0-2 0,0-3 1,0-4 0,0-3-3,0-4-16,0-6-92,0-1-110</inkml:trace>
  <inkml:trace contextRef="#ctx0" brushRef="#br0" timeOffset="22540.5682">15571 1202 4,'0'0'208,"0"0"-149,0 0 1,0 0-20,0 0-20,0 0-5,61 0-1,-27 0 1,2 0-11,-3 0-1,0 0-3,-6 0-2,-4 0-41,-3 0-67,-7 0-129</inkml:trace>
  <inkml:trace contextRef="#ctx0" brushRef="#br0" timeOffset="22992.0454">16165 720 187,'0'0'149,"0"0"-64,0 0-15,0 0-68,0 0-2,0 0-7,0 82 7,0-34 14,0-2 1,-2-1-2,1-1-6,-1-6-4,2-6-1,0-3 2,0-6-3,0-4-1,0-3-16,0-8-53,8-1-63,-1-7-52</inkml:trace>
  <inkml:trace contextRef="#ctx0" brushRef="#br0" timeOffset="23928.3981">16141 711 110,'0'0'76,"0"0"-10,0 0-18,0 0-2,0 0-7,0 0-20,24-60 0,-18 52 21,0 1-11,4-1-15,1-1 7,2 1-9,2 1-4,2 3-3,0 1-5,1 3 0,-3 0 0,0 0-4,-2 3-2,0 12-5,-5 6-7,-6 6 7,-2 3 2,-7 4 8,-13 1 1,-7 0 15,0-3-15,3-4-14,3-4 14,1-5 0,5-2 0,4-6-8,8-7 8,3-4 0,0 0 7,0 0 1,0-4-6,0-7 5,11-1-7,5 3-3,1 3-2,0 3 2,3 3-3,-4 0 1,3 10 1,-2 7 0,-1 4 4,-2 1-4,-2 1 3,-5 2 1,1-4-1,-4-2 1,-2 1-1,-2-4 1,0 3-10,0-3 10,-14 0 1,-2-2-1,-2 0 5,-1-4 0,2-1-3,-1-3 11,3-5-12,-3-1-2,1 0 1,-2 0-1,0-1-18,3-6-46,2-3-71,7 2-95</inkml:trace>
  <inkml:trace contextRef="#ctx0" brushRef="#br0" timeOffset="24376.1737">16550 677 295,'0'0'102,"0"0"-30,0 0 17,0 0-31,0 0-36,0 0-22,7-17-1,14 9 0,4 2 0,2 2 0,-2-1 2,-1 2-4,-4 2 3,-1 1-8,-8 0-65,-1 0-87,-9 0-43</inkml:trace>
  <inkml:trace contextRef="#ctx0" brushRef="#br0" timeOffset="24614.4054">16668 642 118,'0'0'112,"0"0"-82,0 0-30,0 0-8,0 0 8,-2 103 46,2-60 0,0-2-14,0-2-10,0 1-13,0-1 0,0 1-6,0-4-3,0-4 2,0-3-2,0-3-18,0-5-64,0-5-67</inkml:trace>
  <inkml:trace contextRef="#ctx0" brushRef="#br0" timeOffset="24830.5717">16591 1196 132,'0'0'160,"0"0"-101,0 0-46,0 0-11,0 0 4,0 0-3,42-2 4,-20-1 3,4-2-5,4 3-1,-1-3-1,3 2-3,-5 0-2,-3 0-87,-2 0-68</inkml:trace>
  <inkml:trace contextRef="#ctx0" brushRef="#br0" timeOffset="25331.4786">17103 667 175,'0'0'144,"0"0"-88,0 0-4,0 0 20,0 0-4,0 0-28,7-34-22,-7 34-18,0 12-5,0 21-36,0 10 39,0 7 2,0 3 9,-5-3-5,-3-1 8,5-4-10,2-7 1,1-8-1,0-6 3,0-3-3,3-4-2,7-4-1,4-1 1,2-4 6,6-2-2,7-4 6,2-2 10,3 0-16,1 0-1,-4 0 1,-3-4-4,-4 1-4,-3-1-58,-7-1-38,-5 3-66</inkml:trace>
  <inkml:trace contextRef="#ctx0" brushRef="#br0" timeOffset="26496.5868">17564 651 228,'0'0'135,"0"0"-61,0 0-16,0 0-48,0 0-10,0 0-13,42-2 13,-18 2 2,4 0 0,-2 0 2,0-2-2,0 1-1,-6 1-1,0 0 0,-5 0-68,-6 0-88,-5 0-73</inkml:trace>
  <inkml:trace contextRef="#ctx0" brushRef="#br0" timeOffset="26750.5388">17723 642 103,'0'0'95,"0"0"-8,0 0-10,0 0-63,0 0-2,0 0-3,-25 67 54,18-31-35,3 2 19,-1 0-33,5-1-8,0 4-6,0-2 0,0 0 4,0-3-3,0-2 1,3-4-1,2-6 1,-1-2-2,0-5-49,-1-4-12,0-2-67,3-4 5,0-2-14</inkml:trace>
  <inkml:trace contextRef="#ctx0" brushRef="#br0" timeOffset="26982.3294">17661 1170 38,'0'0'28,"0"0"-12,0 0 88,0 0-60,93-17-18,-74 17 1,-1 0-22,-5 0 2,1 0-7,-5 0-26,-2 0-81,-1 0-55</inkml:trace>
  <inkml:trace contextRef="#ctx0" brushRef="#br0" timeOffset="27436.6716">18379 589 87,'0'0'155,"0"0"-105,0 0-15,0 0-35,0 0 58,-48 89 40,23-50-57,-1 2-18,-1-2-9,1 3-7,-1 0 5,1 3-10,1-1 1,-2-1 0,3-2-3,0-8-5,4-6-38,6-6-39,2-4-26,5-6-34</inkml:trace>
  <inkml:trace contextRef="#ctx0" brushRef="#br0" timeOffset="27799.997">17976 642 307,'0'0'93,"0"0"-30,0 0-14,0 0-49,0 0-12,0 0-2,28 54 14,-13-26 5,0 0-3,-1-3-2,-1-1 3,3 0-1,-2 1-4,-1-4 0,-2 0-83,-4-5-87</inkml:trace>
  <inkml:trace contextRef="#ctx0" brushRef="#br0" timeOffset="28987.4187">19211 625 76,'0'0'56,"0"0"12,0 0 13,0 0-26,0 0-28,0 0 5,-21-22-19,14 22-11,-8 7-2,2 16-4,-4 7-6,2 9 6,-1 3 4,5 5-3,2 1-2,5 0 5,4-1-1,0-5-3,0-8 4,10-3 4,6-10-3,3-6 3,2-8-3,5-7 19,4 0 1,3-1 8,1-14-7,-4-5-2,-3-4 3,-7-3-8,-6-4 8,-6-6 19,-5 1-3,-3-2-29,0 4-7,-6-1-3,-13 4-1,-4 2-19,-2 5-29,-1 4-31,1 8-36,3 6-42,4 3-61</inkml:trace>
  <inkml:trace contextRef="#ctx0" brushRef="#br0" timeOffset="29441.714">19599 621 263,'0'0'121,"0"0"-59,0 0 26,0 0-25,0 0-44,0 0-19,0 25-46,-6 14 46,-3 7 15,2 0 0,1-1 2,5-3-16,1-1 1,0 0 6,0-7-7,4-2 0,0-7 3,1-3-3,-1-6-1,1-5-31,1-2-38,4-6-62,1-3 4</inkml:trace>
  <inkml:trace contextRef="#ctx0" brushRef="#br0" timeOffset="29726.8887">19659 577 298,'0'0'105,"0"0"-50,0 0-21,0 0-5,0 0-18,0 0-9,106-33-4,-78 33-1,-4 0 2,-3 0-1,-3 3-18,-6 9-51,-2 3-22,-1 0-64</inkml:trace>
  <inkml:trace contextRef="#ctx0" brushRef="#br0" timeOffset="29958.6779">19581 843 95,'0'0'15,"0"0"-5,0 0 93,0 0-8,103 10-51,-58-10-15,-3 0-17,-5 0-2,-5 0-8,-7 0-2,-6 0 0,-4 0-15,-2 0-105,-5 0-104</inkml:trace>
  <inkml:trace contextRef="#ctx0" brushRef="#br0" timeOffset="54092.4503">21404 709 4,'0'0'38,"0"0"9,0 0-13,0 0-2,0 0 11,0 0 9,0 0-35,0 0 2,0 0 15,-62-48-9,56 45-8,-2 2-11,1-2-4,-1 1 3,1 2-5,-1-1 2,-3 1-2,-1 0-1,-3 0 0,-3 3-2,-5 9 1,1 3 2,1 3 2,-1 4-2,0 4-4,5 1 2,1 0 1,7 2 0,4 1-3,5 3-3,0-1 7,9 0 2,10 0 0,6-5 12,4-6-6,4-4-6,4-9 12,-1-2-1,-2-5-13,-4-1 7,-3 0-7,-4 0-40,-6 0-121</inkml:trace>
  <inkml:trace contextRef="#ctx0" brushRef="#br0" timeOffset="54740.4146">21668 691 105,'0'0'51,"0"0"-13,0 0-4,0 0-2,0 0-22,0 0-7,-91 0-3,77 20-3,-1 7 0,-2 9 2,4 5 1,3 2 1,4 1 5,4-3-5,2-5-1,0-6-5,19-6 5,1-7 4,7-8 10,-1-6 30,1-3 8,3 0-11,1-10-13,4-9-10,-1-9 1,-5-3-6,-7 0-4,-9-1-4,-7 3 8,-6 1-13,0 1 5,-9 0-5,-9 3-8,-3 1-25,2 4-33,3 2-46,1 2-102</inkml:trace>
  <inkml:trace contextRef="#ctx0" brushRef="#br0" timeOffset="55110.2618">22070 639 191,'0'0'32,"0"0"41,0 0 25,0 0-51,0 0-47,0 0-6,-15 49 6,9-14 1,3 1 8,1-1-4,2-2-3,0-2 1,0 0-3,5-3 0,3-1 0,-2-1-23,1-4-60,-1-2-52,0-3-43</inkml:trace>
  <inkml:trace contextRef="#ctx0" brushRef="#br0" timeOffset="55495.7095">22107 622 126,'0'0'100,"0"0"-14,0 0-24,33-90-4,-15 75-36,1 4 0,1 2 14,-1 4-20,-1 3-4,-4 2-11,3 0-1,-3 9-7,4 12 7,-6 4 4,-1 2-1,-6 1-3,-5-2 4,0 0-1,-8-1 1,-12-3-1,-3-1 0,1-3 1,-2-1 2,2-4-6,2-1-10,8-1-47,3-5-72,8-6-123</inkml:trace>
  <inkml:trace contextRef="#ctx0" brushRef="#br0" timeOffset="55912.1923">22734 601 269,'0'0'127,"0"0"-56,0 0 17,0 0-28,0 0-44,0 0-16,-6 12-11,-10 20 7,-6 7 4,-3 1 4,3-1-3,2 0 1,1-1-2,1-2 0,3-2 0,2-4 0,2-4-17,4-7-61,1-1-27,1-8-77,-2-3-59</inkml:trace>
  <inkml:trace contextRef="#ctx0" brushRef="#br0" timeOffset="56159.5128">22476 618 311,'0'0'66,"0"0"40,0 0-50,0 0-56,0 0-12,0 0 3,1 45 9,11-20 0,1 3-2,-2-4 2,-2-2-21,0-3-40,-2-3-54,-1-7-61</inkml:trace>
  <inkml:trace contextRef="#ctx0" brushRef="#br0" timeOffset="56560.6069">22892 574 231,'0'0'154,"0"0"-73,0 0-27,0 0-15,0 0-31,0 0-2,60-18 0,-35 15 0,0 0 1,-1 0-5,-3 3-2,0 0-22,-3 0-102,-6 0-116</inkml:trace>
  <inkml:trace contextRef="#ctx0" brushRef="#br0" timeOffset="56776.3389">23010 586 112,'0'0'17,"0"0"-3,0 0 93,-22 101-18,17-68-1,2-1-74,3-4-6,0 1 3,0-1-5,0 1-2,0 0-4,0 2 0,-1-2-24,-7-4-134,0-3-130</inkml:trace>
  <inkml:trace contextRef="#ctx0" brushRef="#br0" timeOffset="56961.2551">22917 1036 123,'0'0'146,"0"0"-140,0 0 37,0 0 22,0 0-18,85 0-23,-52-2-18,0-1-6,-3 2-1,0 0-9,-4-2-90,-7 0-88</inkml:trace>
  <inkml:trace contextRef="#ctx0" brushRef="#br0" timeOffset="57431.3664">23326 569 153,'0'0'113,"0"0"-36,0 0 20,0 0-11,0 0-68,0 0-18,-6 32-22,2 6 22,-1 5 13,2-1-3,2-4-3,1-3 1,0-5-8,0-2 1,6-4-1,0-1 0,-2-5-22,-2-4-51,-1-5-74,5-8-38</inkml:trace>
  <inkml:trace contextRef="#ctx0" brushRef="#br0" timeOffset="57900.8113">23398 600 54,'0'0'119,"0"0"-19,0 0-14,0 0-15,0 0-71,0 0-3,13 31 3,3 2 6,1 2 1,7-2-1,3-3-6,2-1 4,1-4 0,-3-1-3,-3-3-1,-1-1 1,-4-2 1,-1-1 0,0-5-2,-2-5-1,-4-2-3,-3-5 8,1 0 9,-2 0 17,-2 0 8,-2-5 24,1-8-4,-1-4-17,2-4-19,-1-3 1,-2-3-19,0-2 3,-2-2-7,-1-1 0,0-1-1,0 2 2,0 0-2,2 6-6,-1 8-8,-1 8-24,0 6 4,0 3-43,0 0-100,0 6-45,-6 4 54</inkml:trace>
  <inkml:trace contextRef="#ctx0" brushRef="#br0" timeOffset="58765.4561">24161 600 22,'0'0'116,"0"0"-31,0 0 11,0 0-9,0 0-13,0 0-19,2-65-24,-8 56-5,0 1-16,-3 3-10,-1 4-1,-5 1-7,-4 0 8,-3 10-3,-3 11-4,0 5 4,-3 13 0,1 7 3,2 2 0,5 0-2,5-3 2,9-3-1,6-4-4,0-2 1,8-4-3,11-7 3,5-4 4,2-4 2,0-8 0,-1-6 2,-1-3 1,-2 0 1,-1-6-4,-6-11 8,-4-2-3,-4-4-7,-7 2 0,0-1 0,0 1-11,-9 0 2,-1 1-5,-1 5-4,3 3-7,5 2 22,1 1 2,2 5-7,0-2 0,3 3 1,12 0 4,0 3 3,3 0-2,2 0-2,-3 9-2,-1 8-5,-5 7-1,-5 1 12,-5 3 0,-1 0 0,0-1 6,0-3-2,0-1 1,0-4-5,0-5-2,0-2 1,3-4-29,9-7-23,2-1-41,2 0-115</inkml:trace>
  <inkml:trace contextRef="#ctx0" brushRef="#br0" timeOffset="59905.8833">25413 536 59,'0'0'90,"0"0"-8,0 0 6,0 0-22,0 0-1,0 0-13,3-36-8,-3 36-30,0 0-14,0 18-18,-7 9 18,-2 10 9,-3 0-1,3 2 1,0-1-9,-1-2 4,1-3 3,0-4-6,1-2-1,1-2 0,4 1 1,1-3-1,1-4-9,1-2-37,0-5-90,0-8-25,0-4-14</inkml:trace>
  <inkml:trace contextRef="#ctx0" brushRef="#br0" timeOffset="60222.2303">25452 473 204,'0'0'97,"0"0"-10,0 0-21,0 0-8,0 0-58,0 0-33,16 49 33,-9-9 7,-3 4 12,3-4 0,2-2-15,3-3 0,2-7 3,-1-4-5,2-3-1,-1-4 3,-1 1-3,0-5-1,-1-2-1,0-2-9,-3-5-52,-3 1-55,-3-5-72</inkml:trace>
  <inkml:trace contextRef="#ctx0" brushRef="#br0" timeOffset="60407.1255">25339 741 128,'0'0'2,"0"0"11,0 0-12,88 0 6,-64 0-7,0 0-33</inkml:trace>
  <inkml:trace contextRef="#ctx0" brushRef="#br0" timeOffset="61942.1594">27162 556 94,'0'0'110,"0"0"-41,0 0 15,0 0-11,0 0-38,0 0-28,-16-47 9,7 44 4,-1 2-20,-1-1 1,-3 2-2,-1 0 2,-3 3-1,-2 17 0,-3 8-14,1 10 10,-2 7-2,5 2 6,5-2-4,6-3 3,7-4 0,1-5-9,0-3 9,15-5 1,7-2 0,4-7 1,6-3 12,6-7 13,2-6 0,3 0 5,1-6-13,-1-12 9,-6-3-24,-4-3 13,-8-4 11,-7 2 3,-7-5-10,-8 1-1,-3-1-4,-7-4-1,-13-3-11,-2 2 1,-2 0-4,1 5 2,-1 0-2,4 7-3,-1 5-1,3 5-21,-3 8-37,-3 6-98,-2 0-93</inkml:trace>
  <inkml:trace contextRef="#ctx0" brushRef="#br0" timeOffset="62274.1218">26848 621 167,'0'0'80,"0"0"-76,0 0-4,0 0 19,80 72-3,-52-45 0,3-2 1,-1 3 17,2-3-17,-3-1-6,3 2-8,1-2 2,-2-1-5,2-2 3,-2-3 0,-1-3-3,-3-2-20,-3-4-41,-2 0 8,-4-4-70,1-2 17</inkml:trace>
  <inkml:trace contextRef="#ctx0" brushRef="#br0" timeOffset="62859.701">27624 562 153,'0'0'82,"0"0"-53,0 0 19,0 0 6,0 0-52,0 0-2,-40 41-24,28 2 24,5 2 5,4-2 9,3-4-7,0-5-1,9-4-3,10-1-3,5-5 0,-2-4 12,4-5 25,-1-6-6,2-5-9,-2-4 38,3 0-25,2-7-15,-1-13 6,-1-1-11,-4-3-1,-5-2 1,-5 1-2,-5-4 1,-6-2-13,-2 0-1,-1 3-2,0 2 2,0 5-14,0 8-42,0 5-55,0 2-69,0 3-151</inkml:trace>
  <inkml:trace contextRef="#ctx0" brushRef="#br0" timeOffset="63229.5275">28162 536 331,'0'0'64,"0"0"7,0 0-11,0 0-9,0 0-32,0 0-19,0 20-24,0 16 13,-8 14 11,-3-1 6,4-2 3,0-5 1,4-3-7,3-3-3,0 1 0,0-4 1,0-3 3,4-6-2,5-5-2,-1-5-20,2-8-67,6-6-49,-1 0-32</inkml:trace>
  <inkml:trace contextRef="#ctx0" brushRef="#br0" timeOffset="63798.0821">28185 645 263,'0'0'67,"0"0"-3,0 0-17,0 0-23,7-94-2,3 78 17,-3 1-23,2 3 14,0 4 2,-2 0-5,3 6-5,0 0-8,5 2-14,2 0-2,5 2-4,3 11 5,-1 6 0,-4 0-7,-7 4 7,-9 0 1,-4 5 0,-6 0 0,-21 2-4,-4-3-1,-2-4-6,3-4-22,10-5 7,7-8 17,9-3 9,4-3-1,0 0-3,3 0-6,14 0-3,8 0 9,-1 0 4,1 0-3,-4 9-3,1 8 0,-2 4-5,-4 0 4,-3 3 7,-5-2 3,-5-1-3,-3 1 1,0-1 1,-6 0 0,-10-1 6,-4-1-3,-1-4 1,-2-3 4,-1-6-1,3-1-2,0-5-4,0 0 2,3 0-5,-1-11-5,4-13-61,6-5-180</inkml:trace>
  <inkml:trace contextRef="#ctx0" brushRef="#br0" timeOffset="64248.0861">28700 610 22,'0'0'152,"0"0"-79,0 0 33,0 0-35,0 0-42,0 0-10,33-48-10,-14 40 5,2 1 16,3 0-20,0 0-6,3 3-2,-5-1-2,1 4-2,-4 1-6,-6 0-75,-1 0-64,-6 0-106</inkml:trace>
  <inkml:trace contextRef="#ctx0" brushRef="#br0" timeOffset="64448.6292">28846 540 28,'0'0'6,"0"0"54,0 0 9,-15 107 28,15-70-36,0-2-6,0-4-49,0-2 8,0-2-3,0-1-2,0-3-2,0 0-1,0-2-6,0-4-63,0-5-147</inkml:trace>
  <inkml:trace contextRef="#ctx0" brushRef="#br0" timeOffset="64649.1779">28727 968 305,'0'0'19,"0"0"-17,0 0 79,0 0-26,119 3-30,-81-3-14,-3 0-6,-6 0-5,-7 0-18,-4 0-52,-6 0-93,-3 0-22</inkml:trace>
  <inkml:trace contextRef="#ctx0" brushRef="#br0" timeOffset="65324.7463">29045 478 295,'0'0'99,"0"0"-43,0 0-6,0 0-28,0 0-19,0 0 13,55 0 2,-15 0-3,5 3-9,0-2-6,-1 1-10,-6-1-85,-6 1-4,-8-1-20,-10-1-47</inkml:trace>
  <inkml:trace contextRef="#ctx0" brushRef="#br0" timeOffset="65587.8023">29233 481 24,'0'0'46,"0"0"-36,0 0 72,-30 78 11,22-45-48,1 1 30,2 0-35,1-3 13,4-2-16,0-5-10,0 0-21,0-1-4,0 2 3,0-2-4,0-1 4,3-1-4,0-3-1,1 0-26,1-5-113,-1-4-107</inkml:trace>
  <inkml:trace contextRef="#ctx0" brushRef="#br0" timeOffset="67423.1494">10603 2204 38,'0'0'28,"0"0"18,0 0 17,0 0-2,0 0-43,104-11 43,-70 7-21,4-2-5,-1 0-17,-2 1-6,-6 1-10,-5 2-1,-5 2-1,-3 0 0,-2 0-9,-3 2-117,-5 4-107</inkml:trace>
  <inkml:trace contextRef="#ctx0" brushRef="#br0" timeOffset="67730.476">10828 2185 161,'0'0'86,"0"0"-45,0 0-14,0 0-24,0 0-3,-12 84 8,12-47 17,0-1-6,0 1-1,0-4-8,0-2-5,0 0-4,0-2 2,-3 3 0,-4 2 0,-1 0-3,1-1 0,-1-4-23,2-5-94,0-6-111</inkml:trace>
  <inkml:trace contextRef="#ctx0" brushRef="#br0" timeOffset="67930.7702">10655 2716 167,'0'0'198,"0"0"-154,0 0-44,0 0 4,0 0 3,0 0 8,94-17-1,-52 11-4,1 2-9,-1-2-1,-6 3-1,-3 3-29,-5 0-28,-4 0-56,-4 0-90</inkml:trace>
  <inkml:trace contextRef="#ctx0" brushRef="#br0" timeOffset="68278.4763">11252 2219 249,'0'0'125,"0"0"-57,0 0-12,0 0-42,0 0-14,0 0-18,0 84 18,0-39 1,0-2 0,0-4 2,0-5-3,0-3 0,0-3-11,3-2-77,-3-5-90</inkml:trace>
  <inkml:trace contextRef="#ctx0" brushRef="#br0" timeOffset="68764.0974">11232 2249 150,'0'0'108,"0"0"9,0 0-50,0 0-29,0 0-38,0 0 0,36 50 1,-19-11-1,-1 0 4,3-2 2,-1-3-5,0-3 3,-1-2 2,-1-3 5,2-4-3,0-2-1,-3-4 13,3-3-14,-5-6-5,2-1 2,-4-5-2,-1 1 5,-3-2-1,-2 0 5,-1 0-10,-2 0 31,1-12 21,0-7-23,6-12-22,-3-2 0,3-4-7,-2-6 2,3 1-2,-5 0 1,0 1-2,-4 5-6,-1 10 3,0 6-8,0 6 1,-6 7-12,3 4-11,0 3-72,0 0-75,-3 0-115</inkml:trace>
  <inkml:trace contextRef="#ctx0" brushRef="#br0" timeOffset="69481.2326">13366 2136 151,'0'0'103,"0"0"2,0 0-44,0 0-3,0 0-11,0 0-47,-6 20-10,1 31 10,-2 11 4,0-1 12,-4-7 9,5-3-15,-4-7-3,4-6-4,1-3-1,2-7-3,3-5 1,0-3-14,0-7-58,0-4-39,0-7-76</inkml:trace>
  <inkml:trace contextRef="#ctx0" brushRef="#br0" timeOffset="69806.7034">13378 2084 44,'0'0'88,"0"0"27,0 0 1,0 0-50,0 0-63,0 0 32,82 85-13,-66-33 0,-2-3-5,-2-3 1,-2-4-8,-2-3 7,-2-3 2,-2-3-3,2-3-10,-2-3-5,4-1 4,-1-2-5,-2-6 0,4-3-14,-8-6-73,-1-3-75,0-6-82</inkml:trace>
  <inkml:trace contextRef="#ctx0" brushRef="#br0" timeOffset="69998.1509">13342 2406 216,'0'0'28,"0"0"-22,0 0 8,106-29-9,-78 26-3,-2 2-2,-2 1 0,-5 0-30,-4 0-76</inkml:trace>
  <inkml:trace contextRef="#ctx0" brushRef="#br0" timeOffset="70984.8283">14919 2143 99,'0'0'92,"0"0"-44,0 0 17,0 0-16,0 0-15,-30-82-18,17 80-3,-6 2-12,-3 0 1,-3 20-4,0 13 4,-1 11-2,4 8 0,1 1 0,6 0-2,5-6 4,7-5 2,3-5-3,0-3-1,13-6 5,16-5 1,7-9 19,6-4-5,7-9 5,3-1 19,-3-4-24,-3-14-8,-3-3-11,-9 0 6,-5-4-4,-8 0 2,-8-1 1,-5-2 5,-8-1 24,0-3-13,-16-2-18,-10 1-2,-4 0-2,-3 1-12,2 7-70,-1 0-58,6 6-287</inkml:trace>
  <inkml:trace contextRef="#ctx0" brushRef="#br0" timeOffset="71285.4287">14721 2250 156,'0'0'12,"0"0"-5,0 0 51,73 88 20,-48-61-23,2 3-19,0-1 14,-2 0-27,0-4-16,-2 2 0,1-1-5,-2-2 2,-2-3-1,0-2-3,1-2-2,0-5-68,3-3-83,0-6-101</inkml:trace>
  <inkml:trace contextRef="#ctx0" brushRef="#br0" timeOffset="71717.6593">15295 2210 212,'0'0'14,"0"0"34,0 0-1,0 0 52,0 0-1,0 0-82,-7-42-16,4 80-20,3 13 20,-2 3 1,2-6 2,0-6 1,0-8 1,9-6-1,6-5-1,4-6 4,2-6-7,2-4 7,0-5-3,0-2-2,-2 0 10,1 0-9,-4-10 0,-3-1-1,-3-2 6,-2-2-3,-2-3 2,-5-6 6,-2-2-2,-1-4-1,0-4-10,0-2 0,0 2-11,0 2-71,0 10-37,0 7-58</inkml:trace>
  <inkml:trace contextRef="#ctx0" brushRef="#br0" timeOffset="72071.5659">15837 2100 312,'0'0'91,"0"0"-42,0 0-26,0 0 23,0 0-46,0 0-7,4 83 7,-4-34 32,0 0 2,-6-6 0,-5-2-18,2-6-15,-1-5 3,1-4-2,3-4-1,2-3-1,0 0 0,0-4-14,3-7-22,1-4-98,0-4-87,0 0-12</inkml:trace>
  <inkml:trace contextRef="#ctx0" brushRef="#br0" timeOffset="72356.7559">15837 2141 29,'0'0'103,"25"-82"27,-14 57-5,-3 8-36,-2 9 24,-3 3-61,2 5-15,2 0-34,10 12-3,3 17 0,4 13 0,0 7 3,-3 1 7,-4 0-10,-4-6 8,-4-5-4,-2-5-4,1-4 2,-2-6 1,0-1-2,0-5 2,1-3-3,-1-3-1,-3 0-32,0-3-68,-3-3-115,0-6-98</inkml:trace>
  <inkml:trace contextRef="#ctx0" brushRef="#br0" timeOffset="72572.9204">15859 2388 66,'0'0'91,"0"0"-74,0 0 50,0 0-2,0 0-35,0 0-15,97-20-11,-69 18-4,-1 1-31,-5-1-93,-5 1-64</inkml:trace>
  <inkml:trace contextRef="#ctx0" brushRef="#br0" timeOffset="73090.0823">16262 2105 186,'0'0'109,"0"0"10,0 0-6,0 0-12,0 0-78,0 0-23,-6 30-10,4 17 10,2 3 0,0 2 0,0-9 1,0-4-1,0-4 0,0-4 0,0-6 0,0-1 0,0-5 1,2-3-1,1-4-8,0-6-85,3-6-75,4 0-70</inkml:trace>
  <inkml:trace contextRef="#ctx0" brushRef="#br0" timeOffset="73506.8165">16265 2229 67,'0'0'96,"0"0"34,-15-86-35,15 68-22,0 7 6,0 8-11,0 3-27,0 3-41,6 24-18,10 14 15,5 8 3,1 2 6,-2-3-5,-1-4 1,0-6-1,0-7 2,-2-3-3,0-6 5,-1-2-3,-1-4 0,2-6 1,-4 0-1,2-3-2,-5-2 5,0-4 1,-3 1-3,-1-2-2,-2 0 1,4 0 16,0-12 0,0-9 3,1-7-9,0-6-6,3-7 11,-2-5-17,0-4 0,1 0-2,-6 2 2,-4 4-4,-1 10 1,0 10-13,0 7 4,0 10-3,-3 4-18,2 3-54,-2 1-111,-2 16-103</inkml:trace>
  <inkml:trace contextRef="#ctx0" brushRef="#br0" timeOffset="74061.3045">16899 2088 174,'0'0'135,"0"0"-48,0 0 25,0 0-31,0 0-50,0 0-12,32-32-9,1 28 1,8 1 0,5-1-9,5 0 3,2 1-4,-1 2 1,-7 1-2,-7 0-22,-10 0-36,-9 0-108,-11 0-140</inkml:trace>
  <inkml:trace contextRef="#ctx0" brushRef="#br0" timeOffset="74308.7351">17094 2090 233,'0'0'29,"0"0"-8,0 0-21,0 85 88,0-47-30,0 1-26,0-1-6,0-5 1,0-1-2,0-4-19,0-2-5,6-2 4,3-4-4,-2-4-1,6-3-37,4-5-77,5-5-76,3-3 15</inkml:trace>
  <inkml:trace contextRef="#ctx0" brushRef="#br0" timeOffset="74936.5971">17515 2091 214,'0'0'151,"0"0"-53,0 0-2,0 0-32,0 0-29,0 0-20,-16-54-1,14 54-14,-2 6-1,-1 27-14,-1 14 14,-3 10-2,5 0 6,2-7-3,2-8 0,0-8-1,3-5-3,12-6 4,-1-5-3,2-5 3,-1-5 1,1-5 1,1-3-2,1 0 8,4-1 1,-1-13-2,0-4-4,-1-3 1,-3-5 0,-2-3-1,-5 1-3,-2-4-6,-5 1-5,-3-2-5,0 1 2,0 4-6,0 2 2,0 3-55,0 8-22,0 3-69,0 5-11</inkml:trace>
  <inkml:trace contextRef="#ctx0" brushRef="#br0" timeOffset="75326.5748">17946 2051 283,'0'0'149,"0"0"-81,0 0-15,0 0 19,0 0-49,0 0-23,0 36-13,0 7 13,0 7 7,-3-2 6,-4-3 1,1-7-4,3-7 0,1-2-7,2-6-3,-1-1 1,1-5-1,-2 0 1,2-6-1,0-3-4,0-3-50,0-5-81,0 0-66,3-8 36</inkml:trace>
  <inkml:trace contextRef="#ctx0" brushRef="#br0" timeOffset="75865.6884">17964 2108 66,'0'0'115,"0"0"3,16-80-27,-5 62-20,4 1-31,-3 5-15,-2 6-4,2 6-1,-3 0-20,3 11-6,3 14 0,-3 9 6,1 2 5,-5-2-2,-2-1 0,-3-6 0,0-4-2,-2-6 3,-1-7-3,0-3 3,3-2-3,-3-3 2,3-2-3,-2 0 5,2 0 1,4-2-5,2-14 12,5-12-3,1-6-6,5-7-2,-2-1 3,1 3-4,3 4 0,-3 10-1,-2 9 0,-5 9-1,-2 7-1,0 0-2,-3 11-16,5 13 5,-2 4 15,-2 4 4,-3 3-2,-2 1 3,-3 0 2,0-3 11,0 0-5,0-6-2,0-1-2,0-2-4,0-4 2,1-4-5,2-3-1,0 0-1,1-3 0,1-2-9,1-1-52,3-2-68,-1-4-133</inkml:trace>
  <inkml:trace contextRef="#ctx0" brushRef="#br0" timeOffset="76545.0655">19692 1945 135,'0'0'94,"0"0"-19,0 0 29,0 0-7,0 0-53,0 0-17,-54-63-15,32 63-8,-7 1 4,-1 24 16,-2 9-20,-4 12-4,3 4 0,3 5 1,6 0-1,5-2-1,11-8-2,8-6 2,0-8 0,11-6-8,13-5 9,4-5-1,5-5 1,4-4 0,8-6-20,1 0-112,2 0-128</inkml:trace>
  <inkml:trace contextRef="#ctx0" brushRef="#br0" timeOffset="76883.6338">19954 1908 252,'0'0'124,"0"0"-39,0 0-14,0 0-45,0 0-18,0 0-1,72-18 9,-41 13-8,2 0-4,-1 1-1,-6 0-1,-2 2-2,-6-1-3,-6 3-54,-6 0-67,-6 0-68</inkml:trace>
  <inkml:trace contextRef="#ctx0" brushRef="#br0" timeOffset="77099.801">20136 1875 45,'0'0'54,"0"0"-24,0 0 67,-27 81 24,18-44-58,1 2-23,0 2-14,5 0 0,2-2-14,1-3-1,0-3-1,0-3-7,0-2 4,0-5-7,-2-2-9,1-4-121,-2-6-127</inkml:trace>
  <inkml:trace contextRef="#ctx0" brushRef="#br0" timeOffset="77300.3361">19992 2358 6,'0'0'206,"0"0"-195,0 0 30,0 0 52,104-5-54,-73 0-19,-2 1-4,-2 0-12,-2 1-4,-3 0 0,-4 1-34,2-1-60,-4-2-95</inkml:trace>
  <inkml:trace contextRef="#ctx0" brushRef="#br0" timeOffset="77685.7934">20564 1914 381,'0'0'26,"0"0"-11,0 0 17,0 0-28,0 0 1,0 0-5,-14 102 16,8-59 17,-2 3-6,3-5-12,4-4-9,1-4-4,0-6-1,0-4-1,0-5-1,8-1-3,-2-2-39,0-5-58,0-2-42,1-5-67</inkml:trace>
  <inkml:trace contextRef="#ctx0" brushRef="#br0" timeOffset="78202.6381">20550 1970 296,'0'0'23,"10"-84"-15,6 44 11,1 5 41,-2 8 23,-5 7-4,2 4-26,0 4-7,3 3-28,2 2-14,3 4-4,6 3-3,-3 0 1,0 8-5,-1 13 1,-8 5-8,-7 3 7,-7 3 6,0 0 1,-25 3 8,-10 0-8,-6-4-50,0-5 12,7-5-5,7-9 8,12-5 35,5-4 4,7-3 3,3 0-4,0 0 10,0 0-13,0 0 4,0 2-7,15 6 3,4 3-4,8 7 2,1 3 2,2 4-6,-3-2 6,-2-1 6,-2-2 3,-1-4-3,1-1-2,-3-2-2,-1-2 0,0-2 2,-4-1-3,0-1-1,-2 1 0,-3 0-19,-4-1-84,-4-1-150</inkml:trace>
  <inkml:trace contextRef="#ctx0" brushRef="#br0" timeOffset="78857.651">21281 1867 111,'0'0'63,"0"0"-1,0 0 47,0 0-11,0 0-53,0 0-35,-42-21-8,16 29 0,0 13 2,-1 8-1,-1 11 1,2 5-2,3 6 2,4 4 8,7-2 8,7-4-10,5-10-10,0-8 1,14-5 2,7-5 0,2-3-2,4-6-1,7-4 6,6-4-6,3-4-53,-1 0-135</inkml:trace>
  <inkml:trace contextRef="#ctx0" brushRef="#br0" timeOffset="79405.4887">21685 1870 267,'0'0'72,"0"0"-39,0 0-10,0 0 9,0 0-32,0 0-18,-8 45 17,5-6 1,2 0 14,-1 2 5,2-2-6,0-1-1,5-3-8,10-7-2,4-4 0,4-6 0,-2-6 1,3-3 0,2-6 6,4-3 6,1 0-2,-1 0-3,-3-8-1,-3-2-9,-6-6 25,1-5 4,1-3 1,-2-7-18,-2-2-5,0-3-6,-1-1 3,-4-1-4,-4 0 2,-2 1-2,-5 5-7,0 5-11,0 8-11,0 6-31,0 8-83,0 5-91</inkml:trace>
  <inkml:trace contextRef="#ctx0" brushRef="#br0" timeOffset="79737.575">22258 1810 167,'0'0'242,"0"0"-184,0 0-56,0 0 38,0 0-18,0 0 6,61 0-12,-31-4 1,-2 2-1,-2-1-6,1 0 1,-1 0-11,3 0 1,-3-1-1,-2 3-22,-6-1-116,-6 2-68,-9-1-19</inkml:trace>
  <inkml:trace contextRef="#ctx0" brushRef="#br0" timeOffset="79960.1164">22440 1813 36,'0'0'82,"0"0"-68,0 0 102,-26 87-36,19-54-23,-2 4 7,3-1-22,0-1-7,2 0-16,-1-2-13,3 1-5,0-5 2,2-1-2,0-6-1,0-4-2,0-3-87,-2-4-84</inkml:trace>
  <inkml:trace contextRef="#ctx0" brushRef="#br0" timeOffset="80138.5653">22312 2232 100,'0'0'148,"0"0"-119,0 0-11,0 0 38,0 0-28,104-28-5,-79 24-6,-4 1 11,2-1-17,-1 1-9,0 0-2,-1 1-12,0-4-90,-3 1-115</inkml:trace>
  <inkml:trace contextRef="#ctx0" brushRef="#br0" timeOffset="80608.5974">22780 1811 245,'0'0'134,"0"0"-48,0 0-40,0 0-18,0 0-4,0 0 1,81 0 5,-47 0-4,1-5-12,0 0-8,-1-1-5,2-1 4,-1 3-5,-3-2 0,-3 3-7,-9 2-42,-6-1-74,-9 0-129</inkml:trace>
  <inkml:trace contextRef="#ctx0" brushRef="#br0" timeOffset="80893.7831">22934 1838 44,'0'0'23,"0"0"57,0 0-3,-8 102 13,5-67-7,0-3-22,2-1 12,1-2-44,0-2 4,0-1-15,0 0-13,0-3-4,4 1 3,3-1-2,0-2 0,-3-3-2,1 0-42,-4 2-73,-1-5-87,0-2 52</inkml:trace>
  <inkml:trace contextRef="#ctx0" brushRef="#br0" timeOffset="85837.4957">5208 1741 10,'0'0'29,"0"0"1,0 0 12,0 0 0,0 0-8,0 0-11,19-2-10,-14 1 6,-1 1-7,2-2 1,2 1-9,5-1 1,-1 0 7,3 1-6,2-2-5,2-2 3,0 3-2,1-1 2,-1-1-3,3 3 1,-2-1-2,2 1 1,0-1-1,1 1 2,4-2-1,1 0 0,2 0-1,-2-2 0,-1 4 2,0-1-2,3 1-1,1 1 0,-1 0 1,-2 0 0,2 0-1,-2 0 1,4 0 0,2 0 0,11-2 2,9-3-1,5-3-1,2-3 2,1 0-1,-1 1 0,-3 1-1,-4 2 1,-5 1 0,-4 2-2,-2 3 1,-4-1-2,1 1-1,3-2 3,4-1-1,2-3-4,0 0-2,-3 1 6,-4 0-4,-2 1-3,-2 2-14,-1-1 16,2 1-5,4 0 7,-1 0 4,2 0-1,-2 1 0,-1-1 2,5 0-2,2-3 1,5 0-2,4-2-1,4-3-17,-3 0 14,2 1 6,-2 1 2,-1-1 0,0 3-2,-1-1-2,4 1 2,4 0 3,2-1-3,5-1 0,-2 1 0,1-1 0,2 2 0,2 1 0,1 0 2,1 1-2,-3 1 0,-4-1 0,-2 2 1,-7 0-1,-2 1 0,-1 0 2,-4-1-2,-1 3 0,1-4 0,2 3 1,3-2-1,3 2 0,0-1 0,2-1 0,-2 2-1,-1-1 2,1 1-2,0-1-1,2 0 2,-2 1 0,0-2 2,-4 2-2,-1-1 0,-3 1 0,2 1 2,-3 0-3,-2 0 1,-1 0 0,0 0-1,0 0 1,6 0 0,2 0 0,9 0 0,1 0 1,5 0 1,2 0-2,-4-2 0,3-1-2,3 0 2,2 1 0,-2 1 0,4-1 2,-5-1-2,-3 1 1,-1-1-1,-5 1 0,0 1 0,-4 1 0,-2 0 0,3 0 0,-1 0 0,4 0 0,1 0 2,-1 0-2,4 0 0,-3 0 0,2 0 0,1 0-2,1 0 2,-5 0 0,-5 0 0,-1 0 0,-5 3 0,-3 1 2,-1 0-1,3-1-1,-3-1-3,1 1 3,-2-1 2,1-2-2,3 0 0,1 0 0,6 0 1,-1 0-1,-1 0-4,0 0 4,-5 0 1,1 0-1,1 0 2,1 0-4,3 0 4,-1 1-2,-1-1 0,1 0-2,1 0 2,-4 0 4,-1 0-4,0 0 0,-3 0-1,-3 0 0,0 0 1,-4 0 0,-1 2 1,4-1 0,4 1-1,5-1-1,2-1 1,0 0 1,2 0-1,-3 0-1,2 0 1,1 0 0,0 0 1,2 0-1,0 0 0,1 0 1,-1 0-1,-1 0 0,2 1 4,-3 1-4,-2-1 0,0 1 0,-1 0 1,-1 1-1,1-2-1,2 4 1,4-2 1,2-1 0,-1 2 3,1-3-4,2 1 0,1 0 0,3-1-2,4 0 2,-4 1 0,-2-2 2,-4 1-2,-1 1 1,-5 1-1,-4 0 0,0 0 3,-6 0-1,-3 1 1,0 1-1,-2-2-2,3 3 0,-2-2 2,6-1-2,0 0 1,1-1 0,-1-1-2,-2 1 2,-3-1 0,4 3-1,2-3 1,-2 2-1,4-2 0,-1-1 3,-1 0 0,-2 0-3,-2 2 0,1-1 3,1-1-3,-4 2 1,1-2-1,-2 1 1,-1-1-1,1 2 0,-2-2 0,3 0 0,3 0 0,3 0 1,4 0 0,1 0-2,-2 0 2,2 0-1,-2 0 0,2 0 0,4 1 0,-1 1 2,3 0-1,0-1-1,-1 1 1,1-1-1,-1-1 0,1 2-1,-1-2 3,2 0-1,-3 0 3,-2 0-2,-1 0 0,2 0-1,4 0 5,2 0 0,2 0 1,0 0-4,-2 0-2,3 0 3,0 0-2,2 0 1,1 0-3,-5 0 2,0 0-1,-3 0-1,-2 0 3,-3 0-3,-2 0 4,-5 0-2,-2 0 1,-2 0-2,0 0 2,1 0-1,4 0-2,1 0 0,3 0 1,-3 0-1,4 0 2,-3 0-1,2 0-1,3 1 0,1 0 2,-1 1 4,0-2-5,0 1 0,-3 1-1,2-1 4,-4-1-3,-1 2 0,1 0 0,-2-1-1,-1 1-1,-2-2 1,3 0 4,0 0-4,2 0 1,1 0 1,1 0-2,2 0 0,-2 0 0,3 0 2,2 0-4,3 0 5,4 0-6,-2 0 3,1 0 0,-3 0 3,-1-2-3,1-1 1,-4-2 1,-1 1-2,-2 1 0,-2-1 0,-2 2 0,0-1 2,0 1-2,3 1 0,3 1 0,-1-2 1,0 1-2,-2-2 2,-1-1-1,-1 0 0,4 1 0,0 0 0,-1 0 3,0 0-3,-3 1 4,-3-2 1,-1 0-5,-2 2 3,-2-1-3,0 2 1,-2-1-1,0-1 1,-4 2 1,-3-2-2,0 1 0,1 1 3,2-1 0,3-1-1,1 0-1,3 0-1,-1 1 4,0-2-4,-2-1 0,2 3-1,-2-1 2,6 0 0,5 0 1,1 0-2,5-1 0,1 1-1,5-2 1,-1 0 0,8-3 4,0 3-4,2-3 2,0 2-2,0-1 1,7 2-2,5-1 1,5-2 0,7 1 0,4-1-1,6 2 1,3 0 0,-1 1 0,-3 3 1,-1-1-1,-7 1 0,-3 2-5,0 0 10,-6 0-7,2 0 5,-4 0-6,-1 0 3,3 0 0,2 0-5,-4 0 7,-1 0-5,-4 0 3,-8 0 0,-2 0 1,-6 0 0,-6 0 0,-2 0 2,-5 0-3,2 0 0,-1 0 1,3 0-1,-3 2 0,-2-2 0,-3 0 0,-1 0 0,1 0 0,3 0 1,-2 0-2,0 0 2,0 0-1,-3 0 1,-2 0-1,-1 0 0,-4 0-1,0 0 1,-5 3 0,-3-1-1,-5 2 1,-9-1-18,-8 1-48,-12-1-31,-3-1-83</inkml:trace>
  <inkml:trace contextRef="#ctx0" brushRef="#br0" timeOffset="88489.7165">10621 3196 54,'0'0'50,"0"0"18,0 0-14,0 0-11,0 0-3,0 0-5,0 0-11,10-10-11,-5 8-10,3 1-3,3-3 0,4 3 4,4-2-2,7-2-1,2 1 0,5-1 2,4 1-2,1-2-1,3 2 1,-5-1 2,1 3-3,-1 1 0,3-1 0,3 2 1,3-1 0,2 1 0,0 0-2,2-2 2,0 2-2,-1 0 2,1 0 4,-3 0-5,-1 0 0,-3 0 1,-3 0-1,-2 0-2,0 0 2,-1 0-1,1 0-2,2 0 3,4 2 0,7-1 0,6 1-1,8-2-3,11 0-7,4 0-11,8-5 21,2-4 1,0 0-8,-4 0 12,-4 0-5,-5 2 2,-6 1-2,-2-1 4,-4 2-3,0 0 0,7 0-7,-2 2 7,3-1 1,-5 1-1,0-1 0,3-1-4,6 0-6,5 0 4,2 0 2,-2 2 4,-1 1-1,-2 1 0,1 1-3,-3 0 8,6 0-3,3-3-1,9 0 2,5 0-1,4-1 2,7-1-3,3 2 2,-2-2-1,5 2-1,-7 1-6,-7-2 6,-5 3 0,-5-3-1,1 3 1,2-3 6,4-1-5,5-1-2,5 0-5,1 0 5,3-1 1,-3-1 6,-6 1-5,-3 2 3,-8 0-4,-11 1 0,-3 1 3,-6 0-2,3 0-2,1 0 4,3 0-7,2 0 4,-3 0-2,1 0 2,1-2-4,3 4 4,-4-2 0,-5 3 6,-5-2-6,0 2-1,-3 0 1,-1 0 2,-2 0-2,-3 0-1,3 0-1,1-1 4,6-1-3,4 1 2,1 0 1,6-2-2,0-1-5,3 0 5,0-2 1,3 2 0,-3-1-1,-2 0 0,-2 2 0,-2-1-2,-2 1 0,0 0-1,1-2 4,1 2-1,5-1 0,2-1 0,0 2 0,1 2 4,-1-1-4,1 0 0,-2 1 0,0 1 2,-5-2-1,0 1 0,-4 0-1,-3-1-1,-4 1-4,-1-2 4,-1 1 1,5 1 5,4-1-4,0 0 0,4 1-1,-2-1-1,3 1 1,0-1-3,0 1 1,-2 0 2,-4 1 0,-2 0 2,-6 0-1,2 0 0,-2 0-2,3 0 2,2 0-3,-1 0 3,7 0-1,4 0 0,3 1-4,6-1 1,3 0 3,1 0-3,4 0 2,-2 0-8,-2 0 9,-6-1 8,-4-2-6,-5 0-3,-7-1 2,-4 1 10,-6 0-5,-7 2 12,-5 1-17,-8 0 1,-8 0-2,-13 0 0,-9 0-15,-13 0-56,0 0-90,-10 0 91</inkml:trace>
  <inkml:trace contextRef="#ctx0" brushRef="#br0" timeOffset="112255.6002">10715 4766 28,'0'0'20,"0"0"25,0 0 3,0 0-19,0 0-10,0 0 6,0 0-1,0 0 1,0 0-9,50-6-9,-44 6-1,3 0-4,6 0 8,3-2 17,6 1-18,7-1 14,7-1-14,2 1-9,6-3 11,1 2-11,2 0-2,0 3 2,3 0 3,5 0-2,4 0-1,2 0 2,1 0-2,-1 0 2,-1 0-2,1 0 3,8 0 0,4 0-2,7 0 1,4-2-2,3-2-1,2 0 1,5-3 0,1 1 0,0 3-5,-1 0 5,0 0 3,-5 0-3,-5-2-1,-1 3-3,-3-1 8,2 0 0,-4 1-4,-8-2-3,-13 0 3,-14 1 2,-12 1-1,-9-1 1,-13 3-2,-6 0-30,-3 0-22,-2 0 20,0 0-13,-7 0-84</inkml:trace>
  <inkml:trace contextRef="#ctx0" brushRef="#br0" timeOffset="113494.9043">10968 5907 76,'0'0'66,"0"0"-20,0 0 16,0 0-19,0 0-29,0 0-3,39-3 4,-24 0 14,2 1-13,0 0-6,4 1 0,3 1-1,6-1-7,0 1-1,5 0 4,-3 0 1,-1 0-6,3 0 0,5 0 1,12 0 1,6 0 1,11 0 7,-2-2 6,7-4-16,5 0 3,4-3-6,7 0 8,1 0-9,-1 0 4,1 3 0,-2 2-1,-2 1 1,-5 1 1,-2 2 3,-3 0-4,0 0 1,-4 0-2,-3 0-7,-5 0 8,-6 0 0,-1-1 2,-7-2 0,-5-1-2,-2 1 0,-7 2 0,-5 1 2,-7-2-2,-9 2 2,-2 0-2,-4 0 0,1 0 1,0 0-1,2 0 0,-2 0-1,1-1 1,-2 0-2,-5-1 2,-1 1-1,-3 1 1,0 0-12,0 0-89,-12 0-3,-10 0-100</inkml:trace>
  <inkml:trace contextRef="#ctx0" brushRef="#br0" timeOffset="121470.5107">8422 4596 39,'0'0'71,"0"0"-13,0 0-7,0 0 10,0 0-13,0 0-19,0 0-16,-24-59 5,15 53 24,1 0-30,-1-1-7,-1 0 4,-5 0 1,4 3-4,-2-1-3,0 2-2,-2 1 1,1 1-2,-2 1-2,1 0 2,2 0 0,-1 0 2,2 1-2,-1 6-3,-2 3 1,2 5-1,-1 3 0,2 5 3,5 2-4,1 4 1,3 1-1,1-3 4,2 0-3,0-3 2,0-2-2,0-4 0,9-5-2,4-1-2,1-6 7,2-2 0,1-4 1,2 0 1,1 0-2,2-11 0,0-7 10,-2-2-7,-1 0 0,-1-1-1,-6 5 3,-1 0 5,-3 3 0,-3 4 4,-4 3-3,1 1 0,-1 2 0,2 2-11,-1 1-3,2 0-8,1 9 4,-1 15 7,4 8 1,-4 5 1,-2 7-2,-2 2 3,0 5-2,0-4-1,0-3 1,-3-8 0,3-6-1,0-6 0,0-4-1,0-3 0,0-7 1,0-2-1,3-6 1,-2-2 0,5 0 29,7-13 44,1-11-57,7-4-4,-5 2-8,2 3 0,-1 1-4,2 1 0,0 0-1,-1 3-28,0 1-50,-4 3-15,-4 5-25,-6 5-129</inkml:trace>
  <inkml:trace contextRef="#ctx0" brushRef="#br0" timeOffset="121955.8558">8842 4876 193,'0'0'100,"0"0"-38,0 0-21,0 0-20,0 0-8,0 0-7,-52 24-5,45-6 1,-1 2-2,5-2 2,2-4-2,1 0-2,0-5-3,1 0-1,10-4-1,0-3 7,3-2 2,2 0 20,2 0-4,0-1-5,-3-6 0,0-1-11,-6-1 3,-1 0 5,-4-1-3,-2-4-4,-2-1 9,0 0-6,0 0-1,-11 1 10,-4 4-15,-1 2-2,-2 4-35,1 4-45,1 0-81</inkml:trace>
  <inkml:trace contextRef="#ctx0" brushRef="#br0" timeOffset="123335.8929">8662 6175 104,'0'0'112,"0"0"2,0 0-56,0 0 13,0 0-37,0 0-6,-9-36 9,3 30-3,0-1-24,-3 3-4,3-2-1,-3 1-1,-3 1-3,2 1-1,-4 0 0,-1 3 0,0 0-5,-4 0 5,5 0-6,-2 9 2,1 3 2,3 3-7,3 2 0,3 1 1,3 0 3,3-2 3,0-2-3,0-2-4,6-2 8,3-2-3,-1 0 2,4-6-3,-2 0 3,5-2 0,0 0-1,6-2 3,0-11 14,0 0-7,-4-3 16,-3 3-8,-3 1 0,-4 1 5,-4 2 1,0 2-1,-3 4-11,1 0-4,-1 3-5,0 0-3,2 0 2,2 22-8,1 12 9,1 9-1,-2 5 3,-4 0-1,0 1 0,0-4-1,0-2 0,0-2 0,0-5 0,0-4 0,0-5 1,0-6-1,0-3 0,0-4-1,3-4 2,-1-4-1,1-3 0,0-3-3,4 0 0,6-7 3,6-18 6,4-3-1,0-2-5,-5 1-8,-2 7-34,-4 0-53,0 4-66,-6 2-104</inkml:trace>
  <inkml:trace contextRef="#ctx0" brushRef="#br0" timeOffset="123682.2461">9044 6325 286,'0'0'96,"0"0"-31,0 0-26,0 0-30,0 0-1,0 0 5,-15 82-1,13-57 5,2-1-8,0-1-7,0-2 0,0-2-2,0-1-5,0-4-72,8-3-81,1-7-148</inkml:trace>
  <inkml:trace contextRef="#ctx0" brushRef="#br0" timeOffset="128055.8318">11475 3899 24,'0'0'57,"0"0"1,0 0 25,0 0 1,0 0-11,0 0-22,0 0-9,0-14-3,0 14-14,0 0-25,-7 11-7,3 12 5,-2 5 2,1 5 0,5 2 0,0-2 0,0-2 1,3 0-1,8-4 0,3-3-1,3-3 1,1-2 0,1-4 1,-1-2-1,3-6 4,-1-3 5,3-4 4,3 0 12,2 0-3,0-11 2,2-6 6,-2-3-22,-6-2 3,-2-1 10,-6-3-8,-7 3-3,-5 0-5,-2 1 2,0 1-7,-2-1 0,-5 4-3,1 0-6,1 3-28,2 4-38,2 4-81,-5 3-94</inkml:trace>
  <inkml:trace contextRef="#ctx0" brushRef="#br0" timeOffset="128726.0198">11619 4014 42,'0'0'102,"0"0"-18,0 0-38,0 0 3,0 0-9,0 0 3,0-20-3,0 20 8,0 0-8,0 0-38,0 0-2,0 9-17,0 12 16,1 6 1,1 3 0,1 3 2,0 0-1,-3 2 3,0-4-4,0 0 2,0-3 0,0-1 1,0-1-3,0-1 0,0-1-33,0-1-76,0-3-18,0-6-33</inkml:trace>
  <inkml:trace contextRef="#ctx0" brushRef="#br0" timeOffset="129427.8693">11343 3961 34,'0'0'78,"0"0"-11,0 0 3,0 0-6,0 0-15,0 0-9,0-11 5,0 11-1,0 0-15,0 0-9,0 0-20,0 8-12,0 16 9,0 13 2,0 8 2,3 4 2,3-3 0,-2-4 0,1-3-1,-2-3 0,-2-1 0,-1-1-1,2 0-1,-2-3 1,0 0 2,0-3-3,0-3-16,0-8-76,0-3-91,0-10-71</inkml:trace>
  <inkml:trace contextRef="#ctx0" brushRef="#br0" timeOffset="130646.4624">11977 4006 56,'0'0'76,"0"0"8,0 0 7,0 0-26,0 0-11,0 0-2,-8-9-10,8 8-4,0 1-7,0-2-10,0 2-21,0 0 0,0 0-9,0 0-7,8 2 12,7 8 4,7 1 0,0 2 0,1-1 1,-1 2 2,2-4-3,0 2 0,3-3 0,0 2 0,-5-2 1,-1 1 2,-6-1-3,-2-3 1,-4 3-1,-1-3 0,-1 2 2,-2-2 0,-2 0-2,-2-1 0,1-3 0,-2 3 1,0-1-1,0 1 0,0 4 6,-5 2-4,-11 2 1,2 2-1,-6 3-1,-2-1 3,2 1-4,-3 0 1,5 0 1,-1-1-2,3-1 0,4-3-3,1 0-17,4-6-15,4-1-41,3 0-15,0-3-5,0 0-15,0-3-20</inkml:trace>
  <inkml:trace contextRef="#ctx0" brushRef="#br0" timeOffset="132571.2254">12696 4072 101,'0'0'128,"0"0"-31,0 0-20,0 0 6,0 0-51,0 0-30,-6 0-2,17-1 24,9-6 0,6 0 4,-1-1-4,-2 1-16,-3 1-6,0 3-2,-7 3 0,-1 0-16,-3 0-54,-1 3-54,-4 6-53</inkml:trace>
  <inkml:trace contextRef="#ctx0" brushRef="#br0" timeOffset="132776.3098">12699 4212 167,'0'0'62,"0"0"-56,0 0 39,0 0 51,0 0-51,0 0-20,98-4-11,-69-3-9,-1 3-5,-2 1 0,-6 3-49,-6 0-90,-7 0-113</inkml:trace>
  <inkml:trace contextRef="#ctx0" brushRef="#br0" timeOffset="133511.0424">13441 4015 136,'0'0'84,"0"0"-44,0 0 32,0 0-21,0 0 3,0 0-37,-99-49-13,78 49 3,-3 0-7,-3 17-4,1 4 2,-1 5 1,0 2-1,12 1-1,3-3-1,6-4 0,6-1-4,0-4 3,3-5-4,12-3-12,0-5 2,4-2 13,-2-2 6,-4 0-2,4 0 8,-1 0-6,3-13 0,-1-4 0,0-2-3,-3-3 3,-2 0 5,-4-1-1,-1 5 7,-5 3 4,0 4 18,-3 6 12,0 0-11,0 5 14,0 0-25,0 0-23,0 3-16,9 13 8,1 4 8,4 0-2,2-1 1,2 1 1,-3-2-18,1 0-68,-1-5-26,1-5-43,0-5-43</inkml:trace>
  <inkml:trace contextRef="#ctx0" brushRef="#br0" timeOffset="133927.4833">13821 3711 301,'0'0'78,"0"0"11,0 0-9,0 0-8,0 0-72,0 0-19,0 40 19,0 4 1,3 4 3,0-1 4,1-3-5,1-2 2,-2-3-4,4-5 1,-2-1-2,-1-2 4,1-1-4,-1-1 0,-1-1-6,0-2 1,-1-4-84,2-2-24,-1-5-47,3-6-66</inkml:trace>
  <inkml:trace contextRef="#ctx0" brushRef="#br0" timeOffset="134428.8666">14215 3948 211,'0'0'59,"0"0"-11,0 0 0,0 0-17,0 0-25,0 0-3,-94 43-1,77-12 10,7 3 3,0 0-4,5-1-7,4-3-1,1-4-3,0-5-3,4-6 2,9-4 2,-1-5 4,5-5 6,2-1 16,5 0 6,3-12-8,-2-4-13,-4-4-5,-6 2 0,-6-2-3,-6 1 8,-3-2-10,0-2 3,-3-1-4,-11 0-2,0 2-48,0 0-54,1 7-38,4 3-136</inkml:trace>
  <inkml:trace contextRef="#ctx0" brushRef="#br0" timeOffset="134945.6667">14373 3793 250,'0'0'106,"0"0"-40,0 0 5,0 0-6,0 0-61,0 0-4,-5-5-27,19 10 24,5 8 3,2-1 0,3 1 6,3 1-6,0 1 0,-1 0 0,1-2 2,-4 2-2,-2-2 0,-6 0 0,0 2 0,-6-1 0,-3 2 1,-6 1 3,0 2-3,0 3 5,-14 0 3,-5 2-3,-2-2-5,-2 1-1,0-2 4,-1 0-3,3-1 1,-2-2-2,4-3-10,6-1-72,3-4-41,5-2-43,5-1-28</inkml:trace>
  <inkml:trace contextRef="#ctx0" brushRef="#br0" timeOffset="135393.6203">14855 4000 275,'0'0'115,"0"0"-42,0 0 9,0 0-26,0 0-32,0 0-24,-9-8-9,15 8-17,15 0 26,7 0 17,8 0 17,3 0-13,1-1-16,-1-3-2,-3 2-6,-4 0 3,-3 1-10,-7 1-37,-5 0-85,-4 0-77,-7 0-49</inkml:trace>
  <inkml:trace contextRef="#ctx0" brushRef="#br0" timeOffset="135647.5609">15026 3891 180,'0'0'67,"0"0"-67,0 0-11,0 0 11,0 0 8,0 0-1,-7 75 2,7-55-2,0 0-4,0-2-2,1 0 4,5-2-5,3-2-2,2-2-58,-4-1-72</inkml:trace>
  <inkml:trace contextRef="#ctx0" brushRef="#br0" timeOffset="136511.4152">15529 3736 99,'0'0'213,"0"0"-109,0 0-45,0 0 7,0 0 7,0 0-30,-13-31-16,13 31-27,-2 7-2,1 20-11,-1 14 13,-1 6 1,-1-1-1,1-3 2,1-4-2,1-3 1,-1-5 0,2-4-1,0-2 0,0-4 0,0-5-1,0 1 1,0-2 0,0-5 1,0-1 0,0-6-1,0-1 2,0-2-2,0 0 2,0 0 1,3 0 1,6-15 3,3-9 0,0-5-6,6-1 0,-1 1-1,-1 8 2,-2 5-2,0 4 0,0 4 0,-1 7-3,4 1-2,0 0-3,3 0 1,-1 14 1,-1 2 6,-4 2-4,-7 0 4,0 0 0,-5-2-1,-2-2 1,0 0-1,0-4 1,0-1 1,-5-1-1,-3-1 7,-1 0-4,-2-5-1,-1 0-2,-1-2-3,-5 0-12,-3 0-17,-3 0-26,-1 0 11,-1-6-48,3 0-114</inkml:trace>
  <inkml:trace contextRef="#ctx0" brushRef="#br0" timeOffset="137398.1455">15996 3659 129,'0'0'93,"0"0"8,0 0-2,0 0-8,0 0-30,0 0-61,0 14-4,0 22 3,-6 11 1,3 6 10,-1 0 4,2-1 3,1-4-9,1-3 3,0-4-8,0-7 2,0-2-5,0-5 1,0-4 0,4-2-1,2-5 0,2-2-1,3-3-21,3-7-70,5-4-11,2 0-102</inkml:trace>
  <inkml:trace contextRef="#ctx0" brushRef="#br0" timeOffset="137767.8566">16278 3811 239,'0'0'120,"0"0"-27,0 0-18,0 0 12,0 0-44,0 0-26,0-16-17,0 31-10,0 14 1,0 7 9,0 1 2,0-2-1,0-3 0,4-4-1,1 1 3,-2-5-3,0 0 0,2-5-23,-2-3-104,5-7-83,1-8-92</inkml:trace>
  <inkml:trace contextRef="#ctx0" brushRef="#br0" timeOffset="138369.3409">16500 3744 150,'0'0'144,"0"0"-48,0 0-3,0 0-37,0 0-6,0 0-8,-6-29-20,6 29-9,0 0-12,0 0-1,0 0-14,15 12 10,6 7 4,3 2 1,0-2-1,3 2 0,1-3 1,2 0-1,-5-3 0,-2-3 0,-5 0 0,-7-3 0,-1 1 0,-4-5 0,-3 3-1,0-2 0,-2 0 0,-1 3 1,0 1 0,0 1 0,0 2 2,-9 1 4,-2 1-5,-6 2 0,-1 1 0,-5 2 0,1 1 2,1 0-3,2 0 0,2 1-8,4 1-31,1-2 18,6-3-18,6-6-123,0-8-106</inkml:trace>
  <inkml:trace contextRef="#ctx0" brushRef="#br0" timeOffset="142131.4382">13127 4731 59,'0'0'67,"0"0"-5,0 0-21,0 0-14,0 0 2,0 0-16,2-1-4,-1 0-3,-1-1 7,0 2 0,2 0-7,-2 0-5,0-2-1,1 2-1,2-1-1,-2-3 2,2 3 0,0 0 0,-1-2 1,1 0 2,0 1-3,-1-1 0,1 2 0,-3 1 2,1-2 0,-1 2-2,0-2 1,2 1-2,-1-1 2,1 1-1,-2 1 1,1-1 1,-1-1-1,0 2 0,0-1 1,0 1-2,0-2-1,0 1 1,2-1-1,0 2 0,-2-1 1,0 1 1,0 0-1,0-2 1,0 2-1,0 0-3,0 0 1,0 0 1,0 0 0,0 0-3,2 0 1,-1 0-2,2 0 3,2 0-2,1 0 4,0 0 0,6 0 3,-3 0-2,1 0 1,3 0-2,0 0 0,1 0 3,3 0-3,1-1 1,0-4 0,7-1 5,2 0 0,3 0 7,3 1 14,-2 0-16,2 0-5,1 0-4,4 1-1,1 3-1,8-2 1,7 1 3,4-1-4,6 1 0,2 1 2,-2 1-2,1 0 0,-2 0 1,-2 0 1,-1 0-4,0 0 0,-1 0 2,1 0 4,-3 0-4,-1 0 0,2 0-3,5 0 2,7 0-4,11-3 4,2-2 0,4 0 1,-4 0-1,-3 0 0,-3 1 1,-2-2 2,1-2-1,1 1 0,5 1 1,6-2-1,0 2 0,-2 0-1,-1 0 0,-5 2-1,-1 1 1,-1 0 0,-2 0 0,0 1 0,-3 2 0,1-2 1,-3 2-1,-6 0 0,-5 0-1,-8 0 1,-5 0 0,2 0 0,2 0 2,8 0 2,7 0 4,-1-1-6,4-4 4,-3 1-6,2 0 0,5-3 0,2 1 3,4 1-1,-3-3-2,3 1 2,-6-1-1,1 0 2,-2 3 0,-4-2 2,-1 1 1,-1-1-3,-1 1-3,1 1 9,-1-2-6,1-2-2,0 0 8,2-4-1,0 3 0,0-1-4,-9 1 5,-7 1-5,-12 2-1,-10 2-3,-12 2 4,-11 3-4,-7 0-4,0 0-3,0 0 5,-13 0-47,-8 0-81,-4 0-59</inkml:trace>
  <inkml:trace contextRef="#ctx0" brushRef="#br0" timeOffset="144098.363">13375 5850 9,'0'0'5,"0"0"1,0 0 22,0 0 15,0 0 3,0 0-16,-5-5-8,5 5-17,0 0-2,0 0-2,0 0-1,0-1 16,0-1 3,0 2-8,0 0 3,0-2-2,0 2-1,0 0-11,0-1 1,12-3 9,6-1 6,6-1 4,6-3-1,0 2-7,1-1-3,2 1 10,0 0-18,0 3 7,1-1 0,-1 2-6,3 2-1,2-2 5,7 0-4,9 0 3,7-3 41,5-1-29,-2-2-12,0 4-4,-1-3 3,-1 1-4,1 2 0,-3 1 2,-4 1-2,-1-2-1,0 2-5,10 0 6,11-3 4,10 0-3,8-3-1,2 0-1,-1 1 1,-4 1 2,-1-1-2,-7 1-1,-2 3 1,4-1 0,0 0 0,4-1-2,1-1 2,-4-2 2,1 0-2,-3 0-1,-2 0 1,-6 0 0,-6 1 0,-2 0 0,-5 3-5,-3-1 5,-5 1 0,-4 0 5,-5 2-5,-6 1 3,-4 0-6,2 1 6,3 1-6,3 0 5,6 0-4,3 0 4,3 0 0,4-3-2,-2-1-4,0 1 4,3-1 0,-1 1 0,0-1-1,-2-1-1,-4 2 1,-4 1 2,-2 1 1,-5-1-1,-2 2 0,-1-1-1,-3 1 0,1 0 0,-3 0 1,-2 0-1,-4 0 0,-4 0-13,-7 0-45,-6 0-1,-5 0-24,-7 1-51,0 1-6</inkml:trace>
  <inkml:trace contextRef="#ctx0" brushRef="#br0" timeOffset="145169.7429">14295 5987 236,'0'0'70,"0"0"-61,0 0-9,0 0-11,0 0 11,2 108 23,-2-57 20,0 0-3,0-3-7,0-4 9,0-5-15,0-4-21,0-5-3,3-3 0,3-1-3,-3-2 0,1 1-16,2-2-77,3-2 20,7-6-6</inkml:trace>
  <inkml:trace contextRef="#ctx0" brushRef="#br0" timeOffset="145755.8023">14837 6110 164,'0'0'87,"0"0"4,0 0-37,0 0-35,0 0 6,0 0 5,-63-5-17,47 22-1,-1 6 1,-3 5 6,2 8-7,3 2-6,3 1-6,4-1 1,7-2-1,1-4 0,0-6-4,10-5-3,7-3 6,3-5-6,4-6 0,-1-4 7,8-3 8,2 0 2,4-12-2,-1-4-7,-5-2 1,-7 2 5,-7 2-2,-5-3 0,-5-2 8,-3-3 3,-4-2 10,0-3-9,0-2-9,-11-2-3,-6-1-3,-2 1 5,-2 2-7,-3 4-2,6 7-14,0 7-16,3 8-72,3 3-40,1 0-158</inkml:trace>
  <inkml:trace contextRef="#ctx0" brushRef="#br0" timeOffset="146357.4203">15059 6018 237,'0'0'120,"0"0"-55,0 0-4,0 0-3,0 0-10,0 0-20,0-5-20,0 5-8,2 0-17,11 7 2,10 9 15,3 2 3,1 3 2,0 1-3,0-3-1,-4 2 2,-1-1-2,-3-2 0,-2 0-1,-1-2 2,-3 1-2,-1-1 0,-1 0 0,-2-3 0,-1-1 0,-3-1 2,-2-1-1,-2 2 1,-1-3-2,0 2 1,0 1 0,0 1 4,-10 5 8,-8 2-5,-6 6-1,-1 1-3,-2 0-2,3 0-2,-1-2 1,1-1-2,3-1-1,3-3-5,0-4-40,2-1-94,0-4-87</inkml:trace>
  <inkml:trace contextRef="#ctx0" brushRef="#br0" timeOffset="149380.8315">17766 5512 44,'0'0'66,"0"0"12,0 0-15,0 0-5,0 0-7,0 0-5,0-1-6,0 1-10,0 0-7,0 0-14,0-2-9,0 2 0,1-1-6,7-1-1,8 1 7,5-2 1,4 0 1,5 2-1,5-4 1,6 2-2,5-3 4,10 0-2,0 0-2,1-2 5,-5 4-5,0-1-1,2 1-2,4-1 3,-1 1 1,-2-1 1,-9 2-4,-10 0 0,-12 3 2,-12-1-1,-6-1 1,-6 2-15,0 0-10,0 0-73,0 0-51,0 0 35</inkml:trace>
  <inkml:trace contextRef="#ctx0" brushRef="#br0" timeOffset="170618.8347">5047 8133 26,'0'0'110,"0"0"-43,0 0-6,0 0-27,0 0 1,0 0 7,0 0-23,0 0 50,-41-48-38,33 42-24,-1 0-5,-2 3 1,1 0 0,-1 0 1,-1 0-3,-4 3 1,1 0-2,-3 0-1,-4 0-1,4 6 1,0 3-4,1 0 5,4-2 0,4 1-4,0 0 4,5 0-2,-1 3 0,4 3-2,1 7-3,1 6-7,20 6 10,6 5-4,4-1 4,4-1 4,-4-4 0,-1-2 0,-8-3 0,-1 0 0,-6 0 0,-9 2-2,-3-1 2,-3-1 4,0-2 6,0-6-2,-12-2-1,-3-7 11,-3-1 5,0-6 4,-4-3 1,-2 0 0,-6-5-16,3-6-9,-1-3 0,4 4-3,2 2-3,10 4-10,4 2-29,4 2-49,4 0-62,0 0-123</inkml:trace>
  <inkml:trace contextRef="#ctx0" brushRef="#br0" timeOffset="172200.773">5242 8430 34,'0'0'72,"0"0"-21,0 0-3,0 0-31,0 0-11,0 0 7,-37-4 31,31 4-20,3 4-12,-2 6-7,-2 8-3,4 5 2,0 2 1,3 0 2,0-2 4,0-2-8,0-2-3,5-4 0,5-3 0,-1-5 1,6-2 4,1-4 9,1-1-4,5 0 2,-1-4-3,4-9-2,-5-1-6,4 0-1,-5-1-2,-4 0-11,0 1 1,-9 0 11,-5-2 1,-1 3 0,0 3 0,0-1 3,-9 5 0,-1 0-1,4 4-2,0 2 0,3 0-3,1 0 0,1 9-6,1 8 4,0 3 3,0-1-2,0-2 3,6-4-3,3-2 0,6-4-3,-2-1 3,2-1 4,0-4 4,1 1 1,-2-2 3,4 0-5,-3 0 4,1 0-7,-1-8 6,0-3-2,-3-4-4,4-1 2,-2-4-2,-2-4 5,3-1-4,-3-4 0,-1-1 0,-3-2 1,-2 1-2,-3-1 2,-3 2 4,0 2-4,0 4 4,0 6 14,-3 4 11,0 8 18,0 1-18,3 5-1,0 0-8,0 0-22,0 0-10,0 23-10,0 11 19,0 10 1,3 4 5,0 4 5,5-5 8,-4 2 6,2-6-10,-3-1-4,3-4-3,3-3-3,1-2 3,-1-5-2,2-2 2,-4-2-6,3-4 0,-2-2-1,-2-3 1,-1-5 2,-4-2-1,-1-5-1,3-1 1,-3-2 1,0 0 7,0-8 8,0-12-13,0-7-4,0-3-2,-4-3-1,-1 0-7,-1 0 3,3 1-2,0 2 8,0 3-1,0 1 0,0 2 1,3 1 0,0-5-3,0 4 1,9 2-3,0 2 5,4 6-4,-4 6 3,2 4-2,2 4 2,7 0-7,2 0 5,-1 9-1,-3 4 4,-5 0 0,-5 5-3,-5 1 3,-3 2 0,0-1 2,-6 0-1,-9-5 0,-2 0-1,-5-3 0,3-5-1,-1-4-13,-2-3-6,1 0-18,1-1-4,3-5-6,0 5 18,7-1 12,4 2 0,3 0-30,3 0-43,0 0-135</inkml:trace>
  <inkml:trace contextRef="#ctx0" brushRef="#br0" timeOffset="172739.609">6094 8219 185,'0'0'86,"0"0"-18,0 0-55,0 0 6,0 0 36,0 0-7,0-25-22,3 25-26,3 10-20,2 15 20,3 9 0,-3 6 5,0 2 12,-5 2 8,-3 0-5,0-4 1,0 0 4,0-8-12,0-3-11,0-4 0,0-3-1,0-3 1,0-1 0,0-3-2,0 2 0,0-2 1,0-3 0,0-1-2,0-6-6,0-2-54,0-3-22,0 0-35,4 0-9,0-8-24</inkml:trace>
  <inkml:trace contextRef="#ctx0" brushRef="#br0" timeOffset="173071.6641">6151 8505 93,'0'0'89,"0"0"10,0 0-33,-3-79-39,4 60-16,10 2-8,1 5 10,0 1-10,-3 7 3,0 1 5,2 3-6,0 0-5,4 3-3,-2 10 3,-2 1 1,-1 1 7,-1 0-8,-4 1 2,-5 0-2,0 4 1,0 1 4,-9 0 22,-9 0-20,3-3 1,-1-1 1,0-4-9,3-2-8,4-6-110,2-3-2,-1-2-89</inkml:trace>
  <inkml:trace contextRef="#ctx0" brushRef="#br0" timeOffset="174406.1229">6618 8336 78,'0'0'102,"0"0"-7,0 0-27,0 0-20,0 0-19,0 0-23,-72-18-5,59 20 2,2 11-1,0 5-1,0 5-1,5 5 0,0 4 6,0-1-2,5-3 0,1-4-2,0-5-1,0-3-1,1-6 0,11-2-2,2-4 0,0-3 2,1-1 0,3 0 1,0 0 11,0-8-12,1-3 9,-5-4-9,-2-2-1,-2-4-1,-4-1-13,-1-2-3,-4 0 9,-1 1-12,0 3 11,-1 7 5,-7 1 5,-1 6 1,2 3 0,1 3 6,1 0-5,-1 0-4,3 6 0,0 3-8,3 1 10,0-2-2,0 0-3,5-3-3,8-2 7,4-3-7,-2 0 4,4 0 4,-1 0 2,3-4 2,4-7-7,-1-3 3,-4-4 0,-1-2 4,-10-1 12,-3 0 9,1 3 27,-4 3 16,-1 4-25,-2 6-2,0 4-22,1 1-19,5 0-4,3 7-26,3 13 30,0 3 3,-4 1 2,0 1 0,-5 1-3,0-2 4,-1 1-6,-2 1 1,0-2 1,0 0-2,-9-4-2,-1-2-19,-1-8-33,3 1-27,-2-5 31,-2-3 28,-4-2 19,2 3 3,-1-1 0,-1-2 0,7 2 0,0-3 1,6 1 3,3-1-4,0 0-2,0 0-11,6 0-19,9 0 32,3-2 10,1-6-9,2 2 11,1 0-5,-2 3 6,1-2-2,1 2-5,9 2-1,7-4-5,7 0 7,4-3 38,0-1-37,-7-3 1,-8 0-5,-7-2-1,-9-2 7,-5-4 22,-4-2 3,-7-1-5,-2 4-18,0-1-5,0 2-3,-8 3 0,-4 2 3,2 8 3,1 0-7,3 4 1,3 1 3,-2 0-7,0 8-3,2 13 0,3 2 0,0 2 3,0-3 0,6-1-1,7-3 0,9-3-2,1-7 0,11-6 3,3-2-1,-1 0-7,-3-7-8,-3-4-95,-8 3-26,-2-2-53</inkml:trace>
  <inkml:trace contextRef="#ctx0" brushRef="#br0" timeOffset="176232.774">8184 8228 97,'0'0'120,"0"0"-20,0 0-33,0 0-11,0 0-27,0 0-29,-16 6-16,15 13 16,1 4-1,0-3 1,0-1 1,0-2 0,0-2-1,1-3 0,5 0 0,4-2 0,1-2-1,2-2-4,4-3 5,5-3 0,-1 0 7,4-1-3,1-12-2,-1 1 0,-3-2-3,-5-2 1,-2 2-2,-8 1 2,-4-2 0,-1 3 5,-2 0-4,0 1 1,0 4-1,0 1 4,0 1-5,0 4 2,0 1 3,0 0-5,0 0-15,0 10 7,0 4 8,3 1 2,1-3-2,1 0 0,0-1 0,3-1 0,1-1-2,3-1 2,3-1 2,-3-1-1,4-1 0,-2-1 0,-1-1-1,-2 1 0,-1-2 2,-3 0-2,-2-2 0,1 0-2,0 0-2,-3-6-3,6-8 3,-3-4 1,-2 0-3,-1-1 1,-1 0 5,-2 4 0,0 2 0,0 1 0,0 3 1,-3 0 0,-2 2 2,2-2-3,2 2 0,1 0-5,0-1-2,0 4-4,1-1 5,11 2 2,4 0 1,1 1 1,4 0 2,3 0 1,-2 1-1,4-1 0,2 2 0,0 0 0,2-1 0,1-1 1,-1-2-1,0-1 1,-2 1 4,-4 1-5,-7 0 0,-4 0 1,-7 1-1,-3-1 0,0-2 0,-3 0 6,0-5 13,-3 0-1,-11-1-3,-5 4-13,-3 2 0,-2 4 0,3 1 7,-3 0-9,2 13 12,1 15-11,0 4 5,8 7 5,5 2 3,7-2 7,1-6 8,0-7-20,14-5-2,8-4-4,3-8 7,5-3-1,1-6-2,-1 0 0,0 0-7,-2-6 0,2-7-13,1 2-64,-4-6-137</inkml:trace>
  <inkml:trace contextRef="#ctx0" brushRef="#br0" timeOffset="178561.1798">9829 8134 131,'0'0'143,"0"0"-32,0 0-5,0 0-10,0 0-35,0 0-30,0-29-29,0 29-2,0 3-8,0 16-1,0 6 9,0 3 1,0-3 0,3-1-1,4-3 0,3-1-1,1-4 1,2 0 1,1-6-1,-1-1 0,2-3-1,6-6 0,-2 0 1,4 0-4,-3-4-14,-1-10-2,-3-3-20,-6-1 10,-4 0 29,-4 1 1,1 0 3,-3 2 1,0 2-4,0 5 0,0 3 1,0 2 2,0 3-2,0 0-1,0 0-4,0 5-16,0 11 17,0 4 3,0-2 0,7 0-2,-1-5 2,2 1-2,2-5 2,0-1 0,1-2 0,4-2 0,-3-3 2,4-1-2,1 0 0,-1 0-5,-4 0-22,0-3-13,0-5 27,-5-3 3,-2 1 6,-4-4 2,-1-1-5,0-2-3,-1 1 2,-11 1 3,0 1 0,0 2 4,4 3 1,1 0 0,0 3 1,4 2 4,3 2-1,0 1 4,0 1-8,0-2-5,6 1-5,10-1 10,6 0 0,1 1 0,2-2 0,-1 0 0,3-1 2,3-1-2,1-1-1,5 1 1,3 1 0,-3 1 0,-1 0 0,-9 1 1,-7 1-1,-7 1 0,-6-2 0,-5 2 0,-1 0-4,0 0 4,0-1 15,0-2 31,0-1 7,-11-1-50,0 2-3,-5 1 0,1 1 1,-3 1-2,-3 0 0,-3 0 0,3 9-3,-4 9 0,8 5 2,1 3-1,4 0 1,6-1-3,4-3 5,2-3-5,0-2-1,0-4 4,11-1-5,1-4 4,0-3 2,1-2 2,2-3 1,0 0-2,4 0 4,-2-5-4,4-7-29,0-5-10,-3-1 18,-2-4 13,-2-2 7,-6 0 0,-3 3 2,-5 4 3,0 6 9,0 6 27,0 3 16,0 2-23,0 0-29,0 0-4,0 6-10,-2 5 7,1 0 3,1 0-4,0-2 1,0-1 0,0-2-1,10 0 3,-1-2 1,5 1 6,-1-5 6,5 0-4,-1 0 5,2 0 11,-1-8-19,4-2 7,-1-2 25,1-2-9,-4 2-11,2 1-5,-4 4 3,-4 4-12,-3 3-3,-1 0-10,2 6 10,-3 8 0,2 2 2,-1 4-2,-5-1 1,4 1 2,-4 0-1,-1-7-2,-2-2 2,1-6-1,-1-2 0,0-3-1,2 0 0,-1 0 2,1 0 1,2 0-1,2-11 1,4-6-3,1-1-1,4-2-3,-2 2 2,1 3 0,4 0 0,-3 5-6,-2 2 7,-1 8-1,-2 0-3,-1 0-10,0 16 13,-1 2 0,2 2 1,-2-2 1,-1-1 0,3-3 0,-2-3 0,3-1 0,-1-5-1,-1 0 1,0-2 2,0-3-1,6 0 2,-3 0-3,1 0 3,-2-8-2,-1-4 2,2-1 0,-2-4-3,-2-1 1,2-4 0,-5-5 0,-2-5 4,0-1-5,0-5 1,-2 0 0,1 2-1,-2-3 2,0 1 0,0 3 5,0 2 19,0 7-7,-8 5 16,4 9-4,1 4-4,0 5-8,3 3-19,0 0-3,0 29-13,0 15 7,0 10 9,0 2 2,0-1-2,0-4 0,7-2 0,1-9 0,2-9 0,2-6-2,2-5 2,3-9-2,6-3-5,2-6-11,9-2-31,2-8-27,-3-10-92,-5-4-141</inkml:trace>
  <inkml:trace contextRef="#ctx0" brushRef="#br0" timeOffset="178901.2292">10968 7981 336,'0'0'67,"0"0"15,0 0 3,0 0-48,0 0-35,0 0 27,96-28-9,-44 15-11,6-2 4,2 0-11,-4 2 0,-8 2-1,-9 7-2,-12 2-1,-9 2-22,-6 0-18,-6 0-54,0 3-41,-5 5-99</inkml:trace>
  <inkml:trace contextRef="#ctx0" brushRef="#br0" timeOffset="180335.8445">12126 8173 212,'0'0'158,"0"0"-158,0 0-12,0 0 12,0 0 12,0 0 10,0 31-8,6-27 3,5-1 1,0-2-14,3-1 20,7 0 42,2-2-25,2-14-20,-2-2-14,0-3-1,-5-5 1,-5-8-2,-1-6-3,-3-2-2,-3-3 1,0-1 2,0 1 0,-2 0-2,-2 3 4,-2 4-5,0 5 0,-2 7 0,-7 8 7,2 7-3,2 3 7,0 6-10,2 2-1,-2 10-10,2 19-2,0 15 12,3 3 0,0 3 1,0-2 1,9-2 1,4-2-1,1-3-2,2-4 0,1-7-1,3-4 1,3-6 0,-4-9-1,5-4-2,0-7 3,3 0-5,-3-2 5,6-14-12,-5-2-2,-4-5-24,-6 0 25,-2 0 8,-7 1 5,-1 0 2,-5 3 1,0 4-2,0 4 11,-2 4-9,-4 4 2,0 3-2,2 0-3,-2 3-8,0 18 1,1 7 6,4 3-1,-1 1 2,2-2 0,0-5-2,0-4 2,0-4 0,8-3-1,1-7-3,1-1 2,1-3 2,3-1 0,0-2 9,2 0-5,-1 0 0,-4-8-4,4-2 1,-8-1-1,-2-1-13,-5-1 11,0-4-8,0 0 6,-8-1 4,-4 1 4,-4 3-2,2 2 8,3 4 1,3 2 6,5 3 3,0 3 2,3-1-11,0-1-11,0 1-4,0-2-12,5-1 8,7 0 8,5 0 2,3-1-1,-1 0 3,2-1-4,3 1 0,-3-3 0,4 0-26,1 1-25,-3-1-65,-6 2-92,-4 2 8</inkml:trace>
  <inkml:trace contextRef="#ctx0" brushRef="#br0" timeOffset="180758.7692">11858 7960 213,'0'0'83,"0"0"-52,0 0 19,86-21 22,-41 18-21,10 1-2,8-2-1,2-3-21,3 0-22,-3-2-2,-8 2-3,-3 4-7,-7 1-38,-6 2-47,-7 0-2,-7 0-89</inkml:trace>
  <inkml:trace contextRef="#ctx0" brushRef="#br0" timeOffset="181625.7891">14031 7891 279,'0'0'105,"0"0"-24,0 0-25,0 0-17,0 0-30,-92-39-5,63 39-4,1 0 0,0 9-1,-1 12 1,3 7 0,2 7 0,6 2 0,1 2 1,8-3 0,5-2-1,4-6 2,0-5-1,13-5 2,10-3-2,3-3 6,3-6 0,2-3-2,3-3-2,2 0-3,2 0-68,-1-10-125,-1-4-149</inkml:trace>
  <inkml:trace contextRef="#ctx0" brushRef="#br0" timeOffset="182478.8497">14297 7892 131,'0'0'55,"0"0"-35,0 0 0,0 0-16,0 0-4,-85 41 0,76-19 26,1 4 33,4-2-14,2 0-5,2-3-30,0-3-1,0-3-2,6-3 0,3-4-6,5-5 0,1 0 4,2-3 0,3 0 4,2-3-4,1-11-3,-5-1-2,0-6-6,-1-3-12,-5 2-3,-3-3 19,-2 4-16,-7 3 10,0 4 1,-7 3 7,-8 2 19,-2 1-17,0 4 0,1-1 2,7 2-3,4 3-1,4-1 0,1-1 0,0 2-8,3-1-18,10-1 26,6-1 1,0 2 8,-5-1 0,0-1-8,1 0 1,-2-3 1,3-1 3,0-2 10,-2-2-11,-3-3 10,-4-2 11,1-5 32,-4-1-30,-1-1-7,-3 0-16,0 4 2,0 2-1,0 3 8,0 6 6,0 0-10,0 5 1,0 3 0,0 0-6,0 0-5,0 0-1,0 9-12,0 18 4,0 11 9,0 5 0,0 6 4,0 0-1,0 2 12,-6 4 6,-4 0-11,1-2 0,0 1 3,0-4-1,5-5-5,1 0 6,3-9-12,0-4-1,0-4 4,0-6-4,0-3 0,0-2 1,3-3-1,1-3-21,5-6-71,1-5-98,7-16-70</inkml:trace>
  <inkml:trace contextRef="#ctx0" brushRef="#br0" timeOffset="182935.1191">14506 7905 194,'0'0'118,"0"0"-54,0 0-25,0 0 2,0 0-5,68-85-8,-47 76 1,-2 4 2,-2 4-21,-2 1-10,-2 0 2,1 14-2,-4 2 2,-1 4 3,-7 1-5,-2-2 4,0 1 0,-2-2 4,-13 2-5,-4-2-1,-3 0 5,-4 0-7,1-4 0,1-1-16,0-3-42,6-4-25,6-4-21,3-2-50,5 0-58</inkml:trace>
  <inkml:trace contextRef="#ctx0" brushRef="#br0" timeOffset="183929.2479">14958 7826 44,'0'0'115,"0"0"-19,0 0-13,0 0-21,0 0-35,0 0-27,-24 14-3,15 11 3,-1 4 28,4-4 12,3 1-11,-2-5-21,5-2-2,0-2-6,0-3 4,11-4-4,3-5 0,3-5 6,8 0 14,5-3-20,4-17 12,2-3-12,-3-2-30,-5-1-10,-10 5 28,-9 5 12,-6 1 5,-3 6 2,0 1 25,0 5 9,0 3-20,0 0-6,-4 8-15,-4 20-8,1 11 8,-2 8 0,4 6 3,-1 1 11,0 3 0,-5-4-2,-3-1-4,-4-2-4,-1 0 2,-2-2-6,0-3 1,3-6 1,2-10-2,4-10 0,4-8 1,1-5-1,4-6 2,1 0 9,2-18-11,0-11-2,11-9 2,11-4-5,10-1 4,6 1-4,-1 3-1,2 4 2,-3 2-31,0 5-21,0 3-54,-4 7-65,-2 3-52</inkml:trace>
  <inkml:trace contextRef="#ctx0" brushRef="#br0" timeOffset="191323.5413">16478 7501 194,'0'0'88,"0"0"-19,0 0-4,0 0 55,0 0-33,0 0-55,0 0-14,5-15-3,-5 15-15,0 0-4,6 13-5,2 11 9,1 9 4,-1 5-2,-3 6 2,-4 3-1,-1-1-2,0-2 3,0-2-3,0-1-1,0-2 0,-6-3-1,1-3-34,5-3-58,0-8-89,0-5-64</inkml:trace>
  <inkml:trace contextRef="#ctx0" brushRef="#br0" timeOffset="191878.1175">16751 7506 204,'0'0'105,"0"0"-1,0 0-17,0 0-39,0 0-48,0 0-21,-3 46 21,3-8 0,0-2-1,8-3 1,6-5-4,3-4 4,4-3-1,1-4 1,5-5 0,1-6 1,2-5 1,5-1 2,3 0 2,4-13-5,2-8 9,0-2-9,-5-1 2,-8-1 4,-5-3-4,-7 2 0,-9-1 3,-5-1-4,-5 3-2,0-1-1,0 3-12,-11 7-48,0 4-17,0 6-109</inkml:trace>
  <inkml:trace contextRef="#ctx0" brushRef="#br0" timeOffset="192294.8322">17008 7584 176,'0'0'111,"0"0"-11,0 0-8,0 0-44,0 0-48,0 0-14,-2 40 14,2-8 2,0 1 1,0 2 6,0-1-2,0-1-5,0 0 1,0 1-1,0-1 1,0-1-3,2 3-2,2 3-48,5 0-38,2-5 46,1-9-40,4-10-195</inkml:trace>
  <inkml:trace contextRef="#ctx0" brushRef="#br0" timeOffset="192850.9675">17388 7634 241,'0'0'137,"0"0"-47,0 0-37,0 0-23,0 0 14,0 0-25,-4-35-11,17 35-7,4 0-1,2 0-7,3 6 2,2 6 5,2 0 6,2 0-6,0 0 0,1 0 3,-3-2-1,-5 0-2,-4-2 0,-4 2-2,-4-3 0,-6 1 2,-1-1-4,-2 0-2,0 6 6,-2 2 1,-10 2 5,-6 4-3,-4 1-1,-1 0 0,0 2 1,-3 1-1,2 2-2,3 3 0,-3 0 0,4 3-4,3-1 3,4-5-1,5-3-15,5-5-33,3-5-50,0-4-61,0-5-121</inkml:trace>
  <inkml:trace contextRef="#ctx0" brushRef="#br0" timeOffset="194600.8115">18313 7842 231,'0'0'89,"0"0"-79,0 0 11,0 0-13,0 0-4,0 0 1,1 2 54,6-2-18,2 0 0,2 0-6,4 0-21,5-3 4,2-9-12,4-5-2,0-2 2,-2-6-6,-6 0 4,-3-4 1,-6 0-2,-3-2 1,-4 0 2,-2-1-2,0 2-4,0 0 0,-6 3 0,-3 6 9,-1 4-5,0 8 11,6 3-3,-1 5-8,5 1 4,-1 0-8,-4 0-7,1 19-3,-1 10 6,-2 5 0,4 7 4,0 4 4,1 5 4,2 3 2,0 1-4,0 3-1,0 2-2,0 0 0,3 4-2,2 0-1,-2-5 3,1-3-2,1-9 0,-1-7-1,-1-6 0,0-4 0,-1-5 0,-2-3 2,1-5-2,2-6-2,0-2 1,0-4-2,1-3-2,-1-1-1,1 0-9,-3 0 15,1-15 17,-1-3-9,1-4-6,-2-5 3,0-1-5,0-3 0,0-2 0,0-1-12,-2 2 6,-4 3 1,-4 2-4,-2 1 9,3 4 0,-1 2-1,5 3-2,2 4 0,3 4 3,0 0-3,0 0-6,0 0 6,1 0-13,13-1 1,1-1 9,4-1 0,1 0 6,3-2-1,1 2 0,1 2 1,1-1 1,-3 2-1,-1 2-2,-2-1 0,-1-1-9,-5 1-9,-3 0 16,-6 0 4,-5-3 4,0-2-2,0-1 0,0-1 8,-11 0-10,-1 0 0,-6 0 0,0 2 0,2-1-1,0 4 1,6 2 2,3 2-2,5 2 1,2 0-1,0 0-3,0-1-11,5 0 11,13-2 1,7 0 4,7 3 5,1-1 5,-2 1-6,-1 4 15,-4 0-13,-3 9-8,-8 12-8,-2 5 8,-5 8 6,-5-1 3,-3-2 0,0-2 5,0-6-3,1-5-8,4-2-3,3-4 2,4-1-1,3-4-1,5-4-6,4-3 0,4 0-51,2 0-135,-2-15-158</inkml:trace>
  <inkml:trace contextRef="#ctx0" brushRef="#br0" timeOffset="196120.2458">19308 7721 138,'0'0'85,"0"0"-27,0 0-6,0 0 3,0 0-14,0 0-30,-55-28-1,43 28 14,-1 0-23,1 4-1,1 9 0,-2 9-8,4 4 4,0 3 4,0-2 6,5-4 1,1-2-5,3-5-2,0-1 0,0-3-2,0-3 1,9-3 1,2-4-3,3-2 3,7 0 9,1 0-4,1-2 1,-3-5-6,1-4-3,-7 1-6,-4-4-4,-1-1 2,-4-2 1,-4-2 5,-1-2-9,0-2 11,0 1-1,0 2 1,0 4 6,3 2-1,5 4 8,5 2-2,2 2-5,1 3 4,1 3-4,2 0-1,2 3 1,-2 14 1,1 2-3,-7 2 1,-1 0 0,-4 0 0,-2 0-2,-3-3 4,-2-1-1,-1-3 1,0-5-3,0-2 1,0-2 3,0-4-4,0-1-1,0 0 6,0 0 6,0-3 40,10-15-23,2-6-27,8-5-2,1 1 0,3-1-1,-1 4 1,1 5 0,-4 7 0,-1 5-1,-5 6-2,-3 2-3,1 2-14,-1 13 20,-1 1 0,-1 1 2,-4 0-1,-4-4 0,-1-1 2,0-2-1,0-3 0,0-3 0,0-1-2,0-1 1,0-2-1,2 0-1,2 0 1,7-16-7,1-4-10,4-1-3,-3 3 4,1 4 16,-5 3 0,-2 5 1,-1 5-1,4 1 3,1 0-3,3 0-5,2 9 3,-2 3 0,-1 2 2,-1 1-1,-1-1 1,0 3 0,-2-3 3,-1-1-4,2-1 1,0-2-2,4-3-44,1-3-44,-2-1-83,2-3-24</inkml:trace>
  <inkml:trace contextRef="#ctx0" brushRef="#br0" timeOffset="198410.507">21346 7546 59,'0'0'77,"0"0"28,0 0 25,0 0-43,0 0-21,0 0-21,-10-77-6,-3 65-13,-1 0-12,-2 3-12,1 5-2,-5 2-4,-1 2-1,-1 0-1,-2 6-2,0 9-2,5 5 7,1 2-4,3 2 6,5-1-1,2-2 1,5-3-2,3-5 3,0 0-8,0-6-1,0-1 1,6-3 6,6-3 2,3 0 0,6 0 9,3-6-5,1-9 5,-4 0-8,-6 2 4,-3 0 10,-8 5 6,-2 3 9,-1 4-13,-1 1-1,0 0-16,0 0-18,0 11 11,3 17 6,-1 9 1,1 8 1,-3 5 1,0 2 0,0 3-2,0-1 2,-3 1-1,0-2 7,1-6-3,2-9-4,0-10 0,0-13-1,0-5-1,0-7 0,0-3 2,11-2 5,5-21 30,9-8-2,4-8-18,-1-3-11,-2 3-4,-1 1-1,-1 5-3,-2 4-16,-2 2-15,-3 6-14,-3 4-24,-4 5-65,-7 3-42</inkml:trace>
  <inkml:trace contextRef="#ctx0" brushRef="#br0" timeOffset="198842.7358">21716 7666 161,'0'0'28,"0"0"-28,0 0 0,0 0 5,0 0 21,0 0-4,-29 83 34,29-68-30,0-2-6,0-5-8,4 0-3,9-3 2,2-4 32,8-1 3,2 0-29,0 0 12,-4-1-25,-3-6-3,-6 1 2,-3-4-3,-5-2 0,-4-4-11,0 0-41,0-2-2,-14 2 10,-3-1-19,1 2 15,1 4-42,0 4-43</inkml:trace>
  <inkml:trace contextRef="#ctx0" brushRef="#br0" timeOffset="200123.4276">22767 7543 26,'0'0'212,"0"0"-163,0 0-35,0 0 12,0 0 13,0 0-15,-8 31-7,8-24-9,0-3 7,0 1 8,6-3-8,7-2 8,4 0 10,5 0 5,2-2-17,0-12-10,0-6-10,-2-2 1,-3-6 7,-5-4-1,-6-6-7,-2-1 5,-4-4-4,-2-3 0,0 1 3,0 2-3,-2 2-2,-7 5 16,0 1-1,3 6-8,-2 7-5,5 7 1,0 6 2,2 6-3,-1 3-2,2 0-2,0 0-6,-1 12-2,-2 16-1,1 10 10,-1 7 2,3 3-1,0 2 0,0-3 2,5-2-2,7-5 0,3-5-2,-3-6 2,4-5 0,1-5-1,2-3-1,5-6 0,4-3-1,2-5-4,3-2 7,-2 0 3,-7 0-3,-2-8-9,-5-3 9,-7-2 2,-1-1 1,0 0-3,-6-1 0,-3 1-4,0 4 2,0 3-2,0 5 4,0 2 2,0 0-2,0 7-21,-3 12 11,-3 6 9,6-3-2,0-2 3,0-2 0,0-5-7,9-3 2,5-5 2,2-3 1,3-2 2,2 0 2,3-2 1,-4-9-3,-3-3 2,-6 0-1,-8-1 5,-3-1-6,0-4 0,-3-1 0,-11 0 3,-3 1 2,0 4 2,1 4 3,2 1 12,5 5-8,3 3-1,6 2 6,0 1-17,0-1-2,11-3-27,10 1 23,7-1 4,2-1-25,-2 2-71,-4 0-45,-3-1-109</inkml:trace>
  <inkml:trace contextRef="#ctx0" brushRef="#br0" timeOffset="200426.423">22553 7361 277,'0'0'143,"0"0"-111,0 0-8,109-32 22,-54 17-3,2 2-27,1-3-3,-2 5-6,-4 0-7,0 2-1,-1 6-39,-1 1-97,-5 2-126</inkml:trace>
  <inkml:trace contextRef="#ctx0" brushRef="#br0" timeOffset="201531.521">24418 7346 149,'0'0'103,"0"0"-34,0 0-8,0 0-6,0 0 23,0 0-48,-46-72-7,26 65-14,-2 4-6,-3 3-3,0 0-3,-1 3-2,-1 14 3,2 5-3,3 1 2,5 0 2,4-3 1,7-2-2,6-5-3,0-1-8,0 0 8,4-4-2,11-4 5,3-3-6,6-1 7,3 0-1,1-4-7,0-10 1,-4 1 7,-1-3 1,-6 0 4,-4 4 3,-7 6 6,-3 3 34,-3 3 7,0 0-14,0 0-37,0 8-3,0 16-7,-8 9 7,2 6 1,-2 2 1,2 1-2,1 2 0,2-2 1,0 0 0,1 0-1,2-3 0,0-3 1,0-7-1,0-8 1,0-7-1,0-5-1,0-7 1,2 0 1,9-2 0,6 0 21,8-12 7,4-11-13,5-8-11,2-5-5,3-5 0,5-2-12,1-2-8,3 5-28,-5 5-32,-7 8-37,-9 8-21,-12 5 17,-11 4-82</inkml:trace>
  <inkml:trace contextRef="#ctx0" brushRef="#br0" timeOffset="201879.0993">24978 7393 382,'0'0'142,"0"0"-73,0 0-39,0 0-30,0 0-10,0 0 7,-23 81 3,19-54 5,1-1-4,1-1-1,1-3 0,-1 1-1,2-3-25,0-3-68,0-1-58,0-5-67</inkml:trace>
  <inkml:trace contextRef="#ctx0" brushRef="#br0" timeOffset="207669.4894">25509 7450 224,'0'0'138,"0"0"-118,0 0 30,0 0-9,0 0-33,0 0-8,0 0-3,7 6 1,4-6 2,7 0 20,6 0-5,1-5-8,3-1-3,-1-3-2,-2-1-2,-1-2 0,-4-2 0,-3-3 2,-3-2 0,-3-2-1,-1-2-1,-4 1 0,-3 2-2,-2 2-1,1 6 3,-2 5 0,0 1 2,0 4 4,0 0-3,0 2-3,3 0-6,6 4-14,3 13 4,3 9 16,6 2 1,1 1-1,0-2 0,-2-4 0,-1-2 1,-5-5 0,-3-1-1,-8 1-1,-3-4 1,0 1 3,-11-1 1,-8 0 7,-6-1-4,3-4-2,1 0-2,5-6 4,2-1-6,5 0-1,3 0 0,5 0-49,1 0-82,0-11-201</inkml:trace>
  <inkml:trace contextRef="#ctx0" brushRef="#br0" timeOffset="207870.0299">26212 7481 261,'0'0'293,"0"0"-233,0 0-21,0 0-33,0 0-6,0 0-41,16-2-121,-9 0-81</inkml:trace>
  <inkml:trace contextRef="#ctx0" brushRef="#br0" timeOffset="208239.568">26588 7010 429,'0'0'85,"0"0"9,0 0-23,-5-89-24,5 79-17,0 4-10,0 6-3,0 0-8,0 0-9,0 0-7,0 23-10,0 19 4,-1 15 13,-4 9 3,2 2-2,0-4 1,3-9-2,0-9 1,0-10-1,11-5 0,3-9 0,1-4 1,5-4-1,1-5 0,4-5-11,5-4-13,3 0-5,3 0-62,-2-4-90,-10-10-120</inkml:trace>
  <inkml:trace contextRef="#ctx0" brushRef="#br0" timeOffset="208502.6028">26474 7257 317,'0'0'25,"0"0"-16,0 0 6,0 0 17,103-9 7,-67 4-14,-2 1-5,1 0 6,-1 0-13,3 0-8,-1 2-3,1 1-2,-2 1-30,-7 0-148,-10 0-142</inkml:trace>
  <inkml:trace contextRef="#ctx0" brushRef="#br0" timeOffset="208756.5359">26952 7347 340,'0'0'55,"0"0"23,0 0 52,0 0-61,0 0-32,0 0-24,1 11-13,-1-8 0,0-2-59,0-1-115,0 0-177</inkml:trace>
  <inkml:trace contextRef="#ctx0" brushRef="#br0" timeOffset="210307.3046">27826 7213 103,'0'0'146,"0"0"-57,0 0-1,0 0-25,0 0-20,0 0-10,1-42-6,-1 32 12,0-1-15,0-2-5,-9-1-3,-3 0-14,-2 1-2,2 3 0,-2 2-2,-2 2-1,4 4 1,-3 1-2,3 1-6,0 0 6,-1 7 0,0 11-3,2 5-3,2 3 6,4-1 3,2-3-2,3-2 0,0-3-2,0-1 4,0-3-3,0-2-1,5-1 3,4-5 0,5-2-1,5-3 0,3 0 3,2 0 8,-2-8-5,1-5 4,-4 1 0,-4 1-6,-2 0 8,-5 3 3,-2 4-11,-5 1 0,-1 3 2,0 0-3,2 0-11,-2 20-5,1 9 16,-1 10 3,0 7 0,0 1-2,0-3 1,0 0-1,0-6 0,-1-4 1,-1 0-2,1-4 0,-1 0 0,2 0 0,0-3 1,0-5-2,0-4 1,0-4 0,0-5 0,6-6 1,6-3 0,3 0 20,7-12 10,4-12-11,3-5-4,3-5-15,2-4 0,2 1-1,-6 1-7,-3 4-20,-8 7-5,-9 3-34,-3 7-53,-7 3-45</inkml:trace>
  <inkml:trace contextRef="#ctx0" brushRef="#br0" timeOffset="210692.765">28387 7319 413,'0'0'125,"0"0"-36,0 0-35,0 0-38,0 0-16,0 0-2,-2 15-7,1-2-2,-1 4 10,2 4 0,0 2 1,0 1-4,0 0-34,0-1-71,0-1-42,0-6-41</inkml:trace>
  <inkml:trace contextRef="#ctx0" brushRef="#br0" timeOffset="212149.4491">28745 7209 161,'0'0'14,"0"0"-11,0 0-3,0 0 10,0 0 20,0 0 22,7 9 9,2-9 2,3 0-20,4-3-24,3-9-14,3-5-5,0-2-8,0-1-43,-5-1 32,-4 3 19,-4 4 0,-3 3 11,-4 1-4,-2 4 1,0 2 4,0 2-5,0 2 13,0 0-16,0 0-4,0 9-17,-8 9 17,2 3 0,-1 0 0,3 0 0,1-3 0,3-1 2,0-2-2,0-3-1,0-1-7,14-2 8,3 0 0,4-3 1,4-3 9,2-2-10,-1-1 0,0 0-22,1 0-49,-3-1-5,0-11 18,-5-3 26,-1-3-4,-3-5 36,0 1 7,-5-1 21,-2 5 22,-4 5-6,-2 5 75,-1 2-24,-1 3-35,0 3 10,0 0-70,0 0-1,0 3-26,5 12 23,1 6 4,0 1 2,1 1 0,3-2-1,-2-3 3,0-3-2,-4 0 1,2-2-1,-5-3-2,1 1 0,-2-3-9,0 2-25,0-2-12,-12 2-42,-1-3-42,-5-3-73</inkml:trace>
  <inkml:trace contextRef="#ctx0" brushRef="#br0" timeOffset="212396.8539">28955 6965 631,'0'0'18,"0"0"-18,0 0 0,0 0-26,0 0-105,0 0-138</inkml:trace>
  <inkml:trace contextRef="#ctx0" brushRef="#br0" timeOffset="215072.5621">30201 7114 68,'0'0'96,"0"0"7,0 0-6,0 0-24,0 0-19,0 0-1,0-75-24,-7 64-2,-1 4-13,2-1-14,-3 4-6,-3 1-3,0 3 2,-5 0-3,0 0-4,-5 11 14,-1 12-16,2 4 10,0 7 5,5-2-4,4 2 5,4-4 0,4-3 0,4-6 0,0-4 0,0-5-2,0-5-7,4-1 7,7-5-5,5-1 7,2 0 8,6 0 9,2-11-13,0-4-4,-4-4 4,-3 0-1,-6-2-3,-2 1 5,-4 4 1,-2 0-4,-4 8-1,-1 3 2,0 4-2,0 1-1,0 0-2,0 0-3,0 0-16,0 7-4,0 7 19,2 0 3,2 2 3,6-1 0,-1-1-1,5-6 1,1 0 0,2-2 0,3-3 0,1-3 4,1 0 6,1 0-6,-1-6 5,-1-8-9,-1-2 8,-3-5-3,1-5-1,-4-1 6,-5-3 1,1-2 5,-6-4 0,-2-2 3,-1-5-12,-1-2-2,0-4 4,0 3-4,0 2-3,0 7-2,-4 4 3,1 5-1,-3 4-2,3 8 0,0 1 0,0 6-2,2 3 2,1 1-1,0 5-1,0 0-2,-2 0-6,-1 0-16,-2 14-33,-2 16 37,-2 15 22,-1 12 1,2 5-1,5 0 1,2-5 1,1-8-1,0-7-1,0-5 0,4-7 0,4-2-1,-1 0-1,6-4 0,1-2 2,5-2-3,1-5-3,1-3 3,1-3 2,1-2-4,2-2 3,2-2 2,0-3 0,-2 0-7,-7 0-35,0-11 16,-6-5 1,-4-4 18,-3-2 3,-3 1 5,-2 1-2,0 1 2,0 2 3,-4 3 17,-2 4-11,-2 2-8,3 4-1,2 2-1,3 2 17,-1 0-17,-1 0-9,1 5 0,-1 8 1,2 1 7,0 1-1,0 0 2,3 0 2,6-1-2,-1-4 0,-1 1 2,1-4-2,-2-1 1,3-2-1,2-4 2,1 0 9,2 0-4,1 0-3,-1-5 10,2-7-7,-6-2 2,0-4 0,-5 1-2,-4-2 3,-1-1-3,0-1-7,-4 2 0,-11-1-3,2 3-8,-4 6 11,4 0-1,4 5 5,2 2-1,4 0 2,3 4-5,0 0 1,0 0-1,0-1-2,0 1-11,0 0-6,0 0 15,10 0 4,2 0 0,5 0 1,2 0 4,1 5-5,3 1 1,-2 1 2,0 2-2,-5-2-1,-3 3-1,-5-3-3,-3-1-4,-2 1 7,-2-2 1,3-2 1,-2 0-1,-1 0 1,-1-1-1,0-2 1,0 1-1,2-1-2,-2 0-20,0 0-12,1 2 1,1 0-50,-1-2-44</inkml:trace>
  <inkml:trace contextRef="#ctx0" brushRef="#br0" timeOffset="216144.0979">30814 7260 151,'0'0'145,"0"0"-46,0 0 4,0 0-48,0 0-31,0 0-7,0 0-14,0 0-1,0 0 1,1 0 1,6-1 0,-3-6-3,2 1 2,0-1-2,4-5 1,-1-2-2,2-5 3,1-3-3,-3 0 1,-3-1-1,-2-2 0,-4 1-5,0-3-25,0 1 23,-1 2 7,-8 1 0,0 4 0,0 2 0,-2 3 0,2 1-2,-1 3-1,1 5 2,2 1-5,-1 4 1,1 0-3,1 0 1,0 0 5,-2 4-8,-2 8 0,4 4 9,3-3-3,3-1-3,0 0 0,0-3-4,0 0 3,9-3 3,0-2 5,4-2 1,3-1 4,6-1 2,11 0 3,6 0 1,10-4-2,7-7-8,-1 1 7,-4 3-3,-15 3-4,-11 3 3,-11 1-4,-5 0-6,-5 0-7,0 13 2,-2 7 11,-2 2 6,0 3-1,0-1-3,0 0-1,0 1 2,-2 0 0,-2-3-2,4 1-1,0-4 1,0-3-3,0-3 2,6-4-2,3-2 2,3-1 7,6-2 2,2-3-6,3-1 8,4 0-6,0-5 1,0-5-6,-2-4 2,-2-4-2,-4-2 0,-3-2-7,-8 0 5,-4-2-1,-4-1-1,0 3 4,-3 2 1,-8 4 0,0 5 7,2 7-2,3 2-6,-4 2-2,2 8-9,-1 11 7,3 5 0,0 0-2,6 2 4,0-1 2,0-1-5,10-1-1,9-5-8,4-3-42,4-7-70,1-5-160</inkml:trace>
  <inkml:trace contextRef="#ctx0" brushRef="#br0" timeOffset="217794.9778">31805 7021 173,'0'0'104,"0"0"-29,0 0-4,0 0-40,0 0-19,0 0-8,-26-26-4,12 26-5,-3 3-4,-2 13 6,1 4 0,0 1 2,3 2-1,2-2 1,5-1 1,5-1-4,3-2-2,0-3-3,0-1-5,9-5 11,6-1 3,1-5 3,4-2 7,-1 0-3,5-2-5,-3-12 0,0-2-3,-5-1 2,-1-1 0,-4 0 0,-5 0 4,-2-2 3,-4 2-1,0 2 13,0 4 25,0 3-27,0 2-8,0 5 4,0 2-4,0 0-10,-4 2-14,-1 18-11,-1 6 25,4 2 0,2-2 0,0-2-6,0-3 0,13-1 3,-1-7 2,4-2 1,3-4 0,1-2 3,4-2 1,-1-3-3,0 0-1,-2 0-8,-2 0 8,2-5 2,-3-5 3,0-3 1,-3 0 4,1 0 5,1 0-11,0-1-4,3-1 0,-1 1 0,-3-1 0,-5 5 0,-3 2 2,-5 0-1,-2 6 10,-1-2 10,0 3 23,0-1-26,0 2-18,0 0-2,0 0-24,0 0-30,0 0 21,0 0 10,0 0 10,-6 0 11,-4 0 4,-5 5 4,0 2-4,0 1-3,0 0 2,3 0-1,5-1 2,1-3-5,1 2 1,2-2 2,-2 3 2,-2 0 0,1 2 0,-1-1 0,-1 1 0,0-2 0,0 2 1,0 2-1,2-1 0,0 4-1,-1 0-1,0 1 1,1 1 1,1 0-3,2-1 2,3-2-6,0-2-12,1-3 10,12-2 9,4-3 3,2-3 5,1 0 0,4 0-7,-3 0-1,0-9 4,-2-6-2,-7-2 0,-3-3 0,-2-6 2,-5-3-4,-2-4-1,0-3 1,0-3 7,0-3-4,-7-3-2,1 0 24,0-2 11,0 2-7,3 1-5,0 7 4,1 6 3,2 6 2,0 7-4,0 2-14,0 6 5,0 5-17,0 4-3,0 1 0,0 0-8,0 22-6,0 13 4,-1 12 10,-2 4 0,3 2 0,0-5 0,0-4 0,0-5 0,7-6 0,4-3 0,-1-3-3,4-6-19,-2-1-2,4-4-45,5-2-36,4-3 10,1-7-164</inkml:trace>
  <inkml:trace contextRef="#ctx0" brushRef="#br0" timeOffset="218481.1413">32494 7007 167,'0'0'116,"0"0"-110,0 0-6,0 0-14,0 0 9,0 0 5,-4 41 6,4-28 13,0 1-2,0-3 7,0 0-15,6 0 1,8-2 1,3-3-3,4 0-6,4-5 3,-1-1-10,2 0-13,-4 0-1,-3-5 19,-5-6 6,-7 4-1,-2-1 7,-3 3 46,-2 4 61,0-2-24,0 3-49,0-2-30,0 2-16,0 0 0,0 0-9,0 14-3,0 11 12,0 9-2,-2 5 2,2 6-1,0 0 0,-2 0 1,-1 0 0,-3-4 0,-3-2 0,-6-3 0,0-1 2,-1-7-1,-1 0 4,0-6-4,3-4 0,-1-1-1,3-5 0,2-3-2,-2-3-2,4-5 3,2 1 1,2-2 1,4 0 9,0-8 1,0-10-4,4-4-7,15-2-3,6-2 3,6 1-6,7-3 0,3 3-12,-1 1-15,1 3-44,-1 1-42,-7 4-127</inkml:trace>
  <inkml:trace contextRef="#ctx0" brushRef="#br0" timeOffset="223584.5615">2118 9626 392,'0'0'75,"0"0"-51,0 0-3,0 0-17,0 0-4,0 0-48,-27 29-78,27-22-80</inkml:trace>
  <inkml:trace contextRef="#ctx0" brushRef="#br0" timeOffset="226275.8664">2458 9491 195,'0'0'156,"0"0"-73,0 0-18,0 0-26,0 0-32,0 0-7,0-7-29,0 7-91,-1 7-58,1 0-28</inkml:trace>
  <inkml:trace contextRef="#ctx0" brushRef="#br0" timeOffset="236448.4008">1381 9214 26,'0'0'162,"0"0"-68,0 0-8,0 0 12,0 0-25,0 0-43,0 0-29,5-11-1,4 8-7,7-2 7,4 1 2,3 3-1,1-1-1,0 2-1,-3 0-8,-2 0-47,-4 3-56,-1 9-90</inkml:trace>
  <inkml:trace contextRef="#ctx0" brushRef="#br0" timeOffset="236702.332">1514 9239 164,'0'0'100,"0"0"-34,0 0-28,0 0-38,0 0-5,0 0 5,0 68 8,0-30 17,6 4-6,3 0 1,-3 2-19,-2-1 4,-1-1-1,-1-1-2,-2-2 6,1-3-7,-1-4-1,2-2-14,-2-4-97,0-5-197</inkml:trace>
  <inkml:trace contextRef="#ctx0" brushRef="#br0" timeOffset="236934.1307">1462 9921 311,'0'0'80,"0"0"-52,0 0 6,0 0 8,0 0-19,0 0-6,73-36-4,-48 24-10,5 3-3,-2 1-2,1 2-7,3 2-32,-3 0-42,-2 0-65,1 0-88</inkml:trace>
  <inkml:trace contextRef="#ctx0" brushRef="#br0" timeOffset="237303.9568">1862 9256 79,'0'0'127,"0"0"-15,0 0-24,0 0-73,0 0-15,0 0-24,4 76 24,2-24 12,3 1 7,-3-4 2,-1-2-3,0-5-15,0-6 6,1-5-6,0-6-3,0-5-12,1-7-30,-4-5-30,3-5-42,-3-3-97</inkml:trace>
  <inkml:trace contextRef="#ctx0" brushRef="#br0" timeOffset="237767.2417">1909 9380 67,'0'0'81,"0"0"23,-25-80-10,25 66-12,-3 5-8,3 3-13,0 6-28,0 0-28,0 0-5,6 0-15,18 12 1,3 12 3,1 9 6,5 7 5,-5 2 4,0-2 6,-1-4-6,-4-4-4,1-5 5,-5-3-5,-7-3 1,3-2-1,-6 2-1,0-3-3,-3 1 4,4-4 4,-4-3-2,0-5-2,0-2 1,-3-4 2,-1-1-1,2 0 1,-1 0 9,0-18 43,3-7-5,-3-7-31,0-2-7,-3-2-5,0-3-3,0-1-3,-3 1-1,-3 0 0,1 3 0,-1 3 0,1 4 3,0 5-3,2 6-4,2 1-18,1 5-33,0 3-64,0 5-126</inkml:trace>
  <inkml:trace contextRef="#ctx0" brushRef="#br0" timeOffset="238105.8323">2415 9200 159,'0'0'193,"0"0"-92,0 0-32,0 0-39,0 0-27,0 0-3,9 0-11,9 0 11,10 0 3,1 0-1,-1 0 0,-1 0-1,-5-2 0,-2 2-1,-4 0-81,-1 0-27,-5 0-67</inkml:trace>
  <inkml:trace contextRef="#ctx0" brushRef="#br0" timeOffset="238337.6243">2533 9212 19,'0'0'136,"0"0"-87,0 0-49,0 0 6,0 0 51,-3 119 22,11-74-41,-1 1 12,-3-6-35,-1-4 6,0-3 4,0-1-15,-1 0-2,-2 1-2,0 1-1,0-1-1,0-4-4,0-5-66,0-7-128</inkml:trace>
  <inkml:trace contextRef="#ctx0" brushRef="#br0" timeOffset="238544.179">2512 9760 178,'0'0'70,"0"0"-45,0 0-25,0 0 35,0 0-1,0 0-10,73-16 1,-55 9-18,0 3-3,0-2-4,-5 0 0,2 3-66,-3 0-64,-4 1-31</inkml:trace>
  <inkml:trace contextRef="#ctx0" brushRef="#br0" timeOffset="239171.0402">2928 9158 200,'0'0'88,"0"0"-2,0 0 10,0 0-17,0 0-43,0 0-19,-9 0-17,14 0-22,17 0 22,14 0 6,6 0 40,1-2-21,-1-3-20,-5 0-5,-4 2 0,-2 1-39,-5 2-42,-9 0-80,-6 0-110</inkml:trace>
  <inkml:trace contextRef="#ctx0" brushRef="#br0" timeOffset="239440.4955">3121 9161 59,'0'0'159,"0"0"-148,0 0-11,0 0 53,0 85 41,0-54-35,7 2-14,-1 3-13,3-1-18,-3-2-8,0-2-3,1-3 3,-2-3-2,1-2-3,0-2-1,0-3-21,3-1-68,-3-4-54,3-4-94,1-5 215</inkml:trace>
  <inkml:trace contextRef="#ctx0" brushRef="#br0" timeOffset="239857.243">3504 9172 455,'0'0'80,"0"0"-80,0 0-1,0 0 1,0 0 4,0 0-2,91-35 6,-64 33 2,-6 2-9,-2 0-1,-2 0-4,-1 0-32,-4 0-74,-3 3-105</inkml:trace>
  <inkml:trace contextRef="#ctx0" brushRef="#br0" timeOffset="240094.1051">3618 9197 257,'0'0'0,"0"0"1,0 0 17,4 78 40,2-47-14,0 2 5,-3-2-14,0 1-10,0-2-18,-3-3 0,0 1-2,0 3-3,0-1 1,0 0-3,0-1 0,0-5-30,0-3-112,-3-6-124</inkml:trace>
  <inkml:trace contextRef="#ctx0" brushRef="#br0" timeOffset="240304.7737">3534 9722 124,'0'0'263,"0"0"-167,0 0-43,0 0-43,0 0 2,0 0-12,33-21 0,-8 7 4,6-2-4,1 1 0,-4 3-3,2 3 3,-9 3-78,1 5-54,-8-1-16</inkml:trace>
  <inkml:trace contextRef="#ctx0" brushRef="#br0" timeOffset="240843.708">4004 9098 160,'0'0'98,"0"0"-30,0 0 6,0 0 24,0 0-50,0 0-48,0 4-14,0 28 14,0 11 12,0 9 6,0 5 6,0 0-6,-6-1-11,-3-4-2,0-8-3,5-6-2,1-7-1,3-6-19,0-9-58,0-4-47,0-9-31,9-3-13</inkml:trace>
  <inkml:trace contextRef="#ctx0" brushRef="#br0" timeOffset="241191.4297">4073 9202 137,'0'0'125,"0"0"-29,0 0-34,0 0 44,6-85-62,-1 78-20,-2 2-1,2 5-2,4 0-21,9 8-16,3 12 16,3 6 7,1 6 0,-1 2 8,-3 0-9,-2-1-4,-1 0 3,-3-1-2,-2-1-1,-4-2 1,-1-2-2,-5 0 1,3-1-2,-2-4 0,-1-4-1,0-2-23,2-6-66,-2-4-57,-2-4-37,-1-2-45</inkml:trace>
  <inkml:trace contextRef="#ctx0" brushRef="#br0" timeOffset="241414.1026">4041 9448 181,'0'0'117,"0"0"-18,0 0-48,0 0-16,0 0-26,0 0-9,48-36 4,-17 29 1,5 1-5,0 0 0,3 0 0,1 0-42,-6 0-84,-7 1-123</inkml:trace>
  <inkml:trace contextRef="#ctx0" brushRef="#br0" timeOffset="242062.2901">4644 9127 350,'0'0'117,"0"0"-11,0 0-33,0 0-10,0 0-25,0 0-16,0-28-22,0 28-1,0 5-13,0 22 4,3 9 10,0 5 2,-3 2-1,0-1-1,0-3 2,0 0-1,0-4 1,-3-3-2,0-5 1,1-6-1,2-6-1,0-4-1,0-4 2,0 1 0,0-4 0,5 2-1,1-3-1,6 0 1,4-3 1,5 0 0,9 0 4,3-8-1,1-8 1,-1 2-4,0 3-33,-6 3-43,-8 6 8,-4 2-104,-3 0-82</inkml:trace>
  <inkml:trace contextRef="#ctx0" brushRef="#br0" timeOffset="242695.2121">5166 9107 118,'0'0'139,"0"0"-77,0 0-24,0 0 21,0 0-19,0 0-7,51-6-4,-33 4-9,4-1-9,8-1-7,3-1 2,0-1-6,-2 5-4,-4 1-83,-6 0-45,-6 0-49</inkml:trace>
  <inkml:trace contextRef="#ctx0" brushRef="#br0" timeOffset="242964.7675">5305 9074 168,'0'0'164,"0"0"-164,0 0 0,0 0 11,0 89 48,0-54-14,0 3-13,2 1 7,-1 0-19,2 1-17,0-4 1,0-3-2,0-5-2,1-2-9,-1-3-67,0-2-15,-3-5-62</inkml:trace>
  <inkml:trace contextRef="#ctx0" brushRef="#br0" timeOffset="243180.9381">5244 9590 210,'0'0'91,"0"0"-77,0 0-6,0 0 26,0 0 0,0 0-5,89-13 5,-59 5-12,3 0-10,0 1-8,1 1-4,-4 3-9,-3 1-65,-6 2-58,-5 0-69</inkml:trace>
  <inkml:trace contextRef="#ctx0" brushRef="#br0" timeOffset="244120.9993">5766 9134 50,'0'0'188,"0"0"-67,0 0-18,0 0-17,0 0-61,0 0-22,18-7-3,12 2 9,10-1 1,9-1-5,-4 0-4,1 0 2,-4 4-3,-6 0 0,-6 1 0,-5 1 0,-4 1-2,-5 0-3,-8 0 0,-1 0-6,-1 0-14,-6 0-4,0 0 17,0 0 8,0 1 4,0 14 2,-16 5 1,-1 7-1,-8 6 1,-2 3 5,-4 10 2,-5-2-8,5 2 4,-1-4-6,7-4 0,3-6 0,8-6 0,5-6-1,2-4-1,7-4-2,-3-3 3,3-2-2,0-2 1,0-2-4,3-1-4,10-2 0,5 0 9,6 0 1,6 0 28,1-3 11,-1-4-24,1-3-9,1 3-6,-4-1 0,3-1-1,1-1-47,-4 1-69,0 0-58,-7 1-47</inkml:trace>
  <inkml:trace contextRef="#ctx0" brushRef="#br0" timeOffset="244515.5687">6445 9059 184,'0'0'98,"0"0"-44,0 0-54,0 0-6,0 0 6,0 0 3,-12 105 16,12-71-7,0-2-8,0 2-3,6-3 1,0-1 2,0 2-3,-2-1-1,-4-2-32,0-2 22,0-8-22,0-3-84,0-8-29</inkml:trace>
  <inkml:trace contextRef="#ctx0" brushRef="#br0" timeOffset="244838.5441">6455 9101 197,'0'0'51,"0"0"-33,0 0 9,0 0 48,26-80-35,-13 71-24,1 0-7,0 4-1,3 3-8,1 0-1,1 1 1,-1 1 0,1 0 0,-2 0-4,-2 0-17,-2 0-34,-1 7-6,-6 2-12,0 0-21,-6 2 37,0 0-18</inkml:trace>
  <inkml:trace contextRef="#ctx0" brushRef="#br0" timeOffset="245085.9565">6494 9260 62,'0'0'119,"0"0"-72,0 0 43,0 0-38,0 0-52,0 0 53,24 0-15,-12 0 1,0 0-21,1 0-14,-2 0-4,2 0 0,-1 4 0,-1 3-33,-1 2-68,-6 0-69</inkml:trace>
  <inkml:trace contextRef="#ctx0" brushRef="#br0" timeOffset="245339.8832">6491 9505 12,'0'0'57,"0"0"-2,0 0-11,0 0-27,0 0-1,0 0 7,82 0-9,-64-1-5,-4 1-9,-1 0 0,-1 0-11,-2 0-63,1 0 29,-5 3-72</inkml:trace>
  <inkml:trace contextRef="#ctx0" brushRef="#br0" timeOffset="246143.2543">6891 9086 63,'0'0'150,"0"0"-37,0 0-45,0 0-59,0 0-2,0 0-2,-15 90 12,15-54 27,0 0-18,0 2-12,0-3-4,9-4-10,1-3 0,1-6 0,-1-2-44,2-5-64,-4-5-50,-1-4-33</inkml:trace>
  <inkml:trace contextRef="#ctx0" brushRef="#br0" timeOffset="246559.803">6839 9113 237,'0'0'74,"0"0"11,0 0-74,0 0 2,0 0 17,0 0-14,83-65-8,-47 65 3,3 3-5,4 17 8,-1 4-8,-2 4-1,-1 2 0,-8 1-4,-7-1 1,-9 2-2,-6-1-5,-9 5 5,0-1 8,-11 2 13,-12-3-6,-4-5-5,2 0-1,-1-3-6,7-7-3,1-5 0,4-4-3,1-2-25,-2-2-10,-1-2-6,-4-1-1,-2-1-24,-8-2-105</inkml:trace>
  <inkml:trace contextRef="#ctx0" brushRef="#br0" timeOffset="261072.8977">8554 9247 14,'0'0'93,"0"0"-21,0 0 29,0 0-12,0 0-31,0 0 11,0 0-17,0 0-4,0-24-9,0 24-16,0 0-7,0 0-6,0 0-10,0 0 0,0 0-9,0 3-1,0 14 2,0 7 8,0 1 0,3-1 1,3-3-2,2-3 2,2 0-4,1-3 1,-1-2 0,5-5 1,0-1-1,3-3-10,0-2 12,1-2-8,-1 0 5,-1 0-5,-1-5-2,-1-6 0,0-2-4,-3-2-1,-3 0 15,-1-2-1,-3 2 1,-5 0 1,0 2 1,0 0-2,0 1 4,0 5-2,0 1 1,0 3 0,0 3 0,0-2-3,0 2 10,0 0-10,0 0-6,0 5-10,0 12 8,0 1 8,3 0 1,6-2-1,1 0 0,-1-3-1,0-3 1,-1-2 0,5-2-2,-5-2 2,2-1 0,3-1-1,0-2-2,4 0 3,0 0-1,4 0-1,-4 0-15,-3-3-23,-5-3-5,0 1-8,-6-2 36,-2-1 10,-1-4-2,0-3-1,0-1 4,0-4 6,0 1 1,0-1-1,0-1 3,0 2-2,0 2-1,0 3 1,-1 4 1,-1 2 3,-1 2 18,1 3 22,0-1-20,2 0 10,0 1-23,0 0-12,0 1-3,6-3 2,4 2-1,4 0 2,4 0 0,-3 3 0,-2 0-3,-1 0-1,-2 0 3,-2 0 1,-2 0-2,-3 0 1,0 0 0,-2 4-3,1 0 3,-2 0 0,0 5 1,3 3 0,-3 6 1,0 6 2,0 2 0,0 1 0,0-4-2,0-4-1,0-1-1,4-6 1,2-3 0,-1-1-2,1-4 1,0-2-2,5-2 1,5 0 2,4 0 4,9-8 0,2-8 3,2-7 1,-5-4-7,-1-3 4,-7-3-3,-1-2 6,-4 2 4,-3 1 9,-8 2-7,-2 0 5,-2-1-6,0-3 1,0-2 0,-5 1-1,-1 3-2,-1 3-6,1 6 11,3 8-6,0 8 1,1 4-2,1 3-7,1 0-2,0 15-4,0 19-14,0 16 18,0 8 2,0 2 0,0-3-3,9-3 3,0-5-2,3 0 1,1-8-1,2-5 0,9-5-1,-2-5-1,5-6-1,3-7 3,3-5-2,1-8 1,2 0-1,1-7 0,-7-7 0,-6-8 4,-6-2-2,-6-6 4,-2-9 0,-5-3-3,-4-5 0,-1 2-1,0 3 2,0 4-2,0 8 3,-1 6-1,-5 9 3,1 4 12,1 7-3,4 2-4,0 2-10,0 8-3,0 19-17,0 11 20,0 7 2,0 0 0,0-1-1,0-2 0,0-5 0,0-5 0,0-5-1,0-9-1,-3-4 1,3-8 1,0-5-1,0-1 0,0 0 0,7-18-8,10-3 3,0 0-12,-6 3 9,1 7 8,-3 8-1,-2 3-4,4 0-4,4 5 0,0 10 6,4-2 2,-5 3 1,0-3 0,0-1 0,-1-1 1,-1-2-1,2-2 0,-1-2-1,-1-4 1,3-1-32,-2 0-81,-1 0-108,-6 0-60</inkml:trace>
  <inkml:trace contextRef="#ctx0" brushRef="#br0" timeOffset="261551.6587">9069 9215 292,'0'0'46,"0"0"-32,0 0 49,118-39-15,-69 29-3,-1 3-7,3 1-1,-2 2-24,-3 1-12,2 0-1,-2 0 0,-1 0-36,-6-1-42,-8 1-37,-7 0-27,-14-1-78</inkml:trace>
  <inkml:trace contextRef="#ctx0" brushRef="#br0" timeOffset="261805.6107">9076 8964 445,'0'0'83,"0"0"-46,0 0-34,0 0-3,0 0-10,0 0-75,-3 0-139,3 8 17</inkml:trace>
  <inkml:trace contextRef="#ctx0" brushRef="#br0" timeOffset="262770.2001">10592 8931 9,'0'0'133,"0"0"-23,0 0-19,0 0 2,0 0-14,0 0 7,3-41-20,-3 41-14,0 0-18,0 0-33,0 2-1,0 22-9,0 10 9,0 12 1,0 0 0,0 1 0,0-3 0,0-1 0,0-1-1,0-1 0,5-4 0,-2-1-1,0-5-30,0-6-64,6-7-111,0-8-141</inkml:trace>
  <inkml:trace contextRef="#ctx0" brushRef="#br0" timeOffset="263309.2831">11053 8965 194,'0'0'50,"0"0"38,0 0-30,0 0-35,-98 26-22,69 13 5,1 11 10,0 4 4,7 0-1,9-1-8,7-8-11,5-7 0,2-8-3,19-9-2,9-6 5,5-6 11,3-7 15,2-2 4,5-7 2,1-16-15,-1-5-10,-6-4-2,-10-1-3,-12 2 3,-8 2-2,-8-1 10,-1 0-8,0-1-5,-10-1 2,-5 0-3,0-1 1,-1 3-22,-2 6-37,3 6-34,-3 10-28,3 5-143</inkml:trace>
  <inkml:trace contextRef="#ctx0" brushRef="#br0" timeOffset="263826.2663">11313 8919 170,'0'0'122,"0"0"3,0 0-44,0 0-2,0 0-27,0 0-39,-1-18-13,1 18-11,8 7 0,13 5 11,11 2 1,2-4 0,3 1 0,-3-2 0,-5 2 0,-8-3-1,0 3 0,-8-1 2,2 1-2,-4-1 0,-1 1 0,-3 3-2,-2-1 4,-5 5-4,0 5 4,0 3 1,-12 2 6,-9 4 10,-1 1-3,-5 3-6,-1-2-6,-1 2 1,4-5-5,2-6 1,4-1-1,4-4 0,9-6 0,0-4-22,6-4-68,0-4-95,12-2-156</inkml:trace>
  <inkml:trace contextRef="#ctx0" brushRef="#br0" timeOffset="264080.1259">11722 9385 674,'0'0'63,"0"0"-56,0 0-5,0 0 1,0 0-3,0 0-1,3 0-2,-3 0-38,0 3-49,0-1-129,0-2-56</inkml:trace>
  <inkml:trace contextRef="#ctx0" brushRef="#br0" timeOffset="267989.8541">5296 10775 120,'0'0'104,"0"0"5,0 0-20,0 0 1,0 0-28,0 0-12,0 0-16,-8-8-11,8 8-8,0 0-15,0 5-7,0 21-2,-1 12 9,-1 9 1,1 4 0,-2 2 1,2-3-2,-1-2 1,1-5-1,-2-4-1,1-4 1,1-6 1,1-4-1,0-4 0,0-1 0,0-1-16,0-2-66,0-5-71,6-6-42</inkml:trace>
  <inkml:trace contextRef="#ctx0" brushRef="#br0" timeOffset="268437.8241">5230 10761 237,'0'0'123,"0"0"-83,0 0-20,0 0-7,0 0 0,0 0-4,105-65-4,-74 61 15,-1 3-6,3 1-13,0 0-1,-5 0-2,-1 0 1,-5 11-54,-4 3-73,-6 1-24</inkml:trace>
  <inkml:trace contextRef="#ctx0" brushRef="#br0" timeOffset="268691.7456">5235 11101 135,'0'0'33,"0"0"-20,0 0 64,0 0 8,0 0-14,0 0-15,110 12-20,-73-12-20,1-6-13,-4 3-3,-4 2-55,-6 1-31,-9 0-82</inkml:trace>
  <inkml:trace contextRef="#ctx0" brushRef="#br0" timeOffset="269809.7057">5760 11080 242,'0'0'56,"0"0"20,0 0-27,0 0-25,0 0-11,0 0-7,-85 44 0,70-17-6,5 3 1,1-1-1,4-2 0,5-5-1,0-4-5,0-2 2,11-5-2,2-2 4,4-1-2,3-3 3,1-4 0,0-1 1,3 0 0,-2 0 5,-1 0-2,-1-1 1,-4-6-3,-4-1 0,4-5 6,-4 1-7,-4-4-8,-2-1-8,-6 1 10,0-2 6,0-1 0,-14 0 1,-3 1 2,0 1 1,-1 2-3,5 6 0,2 4 0,4 1-1,4 4 2,1 0 1,2 0-3,0 0 0,0 0-15,5 0-3,10 0 15,3 2 0,1 0 3,5-2 14,-3 0 16,4 0 5,-1 0 5,0-9-13,-2-2-7,-4 0 0,-2-1-2,-2 0-9,-5 0 3,-2 0 2,-4-2 6,-3-2-2,0-2-3,0-3-15,-10 0 3,-5 1-3,4 2 0,-3 3 6,0 5-6,2 2 0,5 3 8,2 4-2,2-2-5,3 2 4,0-1-4,0 2-1,0-1-5,0-1-16,17 0 11,11-1 10,5 3 1,3 0 2,-1 0-3,-2 2 0,-3 16-7,-6 6 2,-3 7 3,-3 4 2,-8 4 4,-5 0 8,-5-1 6,0 0 1,0-6-4,0-6-7,0-6-1,0-5-7,0-5 0,3-3-2,10-1 2,1-6 0,5 0-4,5 0 3,0 0-21,7-3-50,1 3-47,-4 0-35,3 0-241</inkml:trace>
  <inkml:trace contextRef="#ctx0" brushRef="#br0" timeOffset="272099.8836">7146 11127 104,'0'0'158,"0"0"-86,0 0-6,0 0-7,0 0-39,0 0-13,18 0 10,-11 0 18,2 0-1,3 0-9,3 0-4,3 0 11,5-8-19,2-5-7,2-6 6,1-3-7,-4-2-4,-3-3 5,-3-2-5,-5 1 1,-4-1 1,-6-3 2,0 0-3,-3-2 4,0 1-3,0-2-2,-3 3 4,-3 0-5,-3 3 1,0 5 0,2 4-1,-1 6 1,-1 2 1,6 6 9,0 2-10,3 3 1,0 1-2,0 0-6,0 13-5,0 18 0,0 11 9,6 6 2,6 5 0,0-2 0,0 0 0,0-1 1,3-7-1,0-5 0,0-6 1,4-7-1,3-5-4,3-5 2,1-5 2,1-5-3,0-5 3,4 0-4,2-2-6,-3-14 9,0-2-2,-5-5 6,-7-3-2,-3-2-1,-6-5 4,-3-5-4,-2-5-9,-4-4 2,0 0-1,0 5-1,0 4 9,0 8-2,-2 8 2,-4 6 5,-2 9 14,2 4 2,4 2-18,-2 1-3,1 8-4,-1 22-4,1 10 7,1 8 1,1 5 0,-1-2 2,2-2-2,0-5 6,0-8 0,0-7-5,0-7-1,0-5 0,0-6 0,0-4 0,0-4 0,0-3 2,0 0-2,0 0 1,2 0 3,-2 0-3,0 0 4,0 0 0,0 0 1,0 0-1,1 0-2,-1 0-3,0-3 0,2-6-11,1-1-2,-2 0 5,-1 3 6,0 4 2,0 3 0,0 0 0,0 0-4,0 0-2,0 0 2,0 4 2,0 4 2,0-2 3,0-3-2,0 0 0,0-2-1,0-1 1,0 0-1,0 2 0,0-1 0,-1 3 0,-1-1 0,2 0 0,-1 0 1,1-2-1,-2 2 0,2-2 2,-1 1-2,1-2 0,0 2 2,0-2 0,0 0 1,0 0 0,0 0 2,0 0-1,0-5-4,0-8-2,0-7 0,0-1-1,3-3-6,5-1 0,3 0-4,0 4-5,0 6-10,0 6 9,-4 3 12,1 6 6,1 0-2,1 0-6,1 4-5,2 12 13,4-1 1,0 1 2,1 2-2,-1-1 1,-1-2 1,-4 1-2,6 0 0,-3-5 1,1 2-1,1-4 1,-1-2-1,-4-2 0,3-3 0,-5 2 0,2-4-2,2 0 2,-4 0 0,2-4 0,0-7 5,-3-1 1,-3-2-1,1-1 5,-4-5-4,2-1-2,-1-4 2,2-1-6,2 0-3,-1 7 3,-1 4-2,-4 7 2,-2 5 3,0 3 11,0 0 9,0 0-23,0 2-7,0 13 7,0 5-4,0 2 8,0 0-4,0 3 1,4-2-1,4-2-1,0-2 1,3-4-2,0-5 0,0-2 1,0-3 0,1-4 0,4-1-1,1 0 4,2 0-5,2-14 8,-3-1 2,3-4-6,-6-5 4,-2 0-5,-2-5 6,-4 2-3,2 3-2,-3 5 1,-2 5 4,2 7-3,-1 3-3,2 4-2,2 0-8,2 5-6,-1 8 16,-1 5 3,0 2-3,0 1 4,-2 0-1,-1-1-3,0-2 3,-1 0-2,-2-3 0,-3 0 0,0-1 0,0 1-1,-6-2-13,-9-2-106,-6-5-162</inkml:trace>
  <inkml:trace contextRef="#ctx0" brushRef="#br0" timeOffset="272431.8395">8184 10638 618,'0'0'41,"0"0"-35,0 0-6,0 0 0,0 0-52,0 0-129,-28-20-122</inkml:trace>
  <inkml:trace contextRef="#ctx0" brushRef="#br0" timeOffset="273002.1855">7192 10848 210,'0'0'116,"0"0"-29,0 0-77,0 0 21,0 0-2,0 0 3,118-33 5,-73 26-9,0-1-14,4-1-12,-1 2 3,5-2 1,1 0-6,-2 1-1,-2 2-58,-4 3-45,-6 3 40,-9 0-34,-8 0-110</inkml:trace>
  <inkml:trace contextRef="#ctx0" brushRef="#br0" timeOffset="274969.3081">9878 10761 208,'0'0'104,"0"0"-9,0 0-30,0 0-15,0 0-7,0 0-26,-27-56 1,9 56-16,-2 0-2,-8 5-5,0 11 5,-4 6 0,4 3 0,1 4-3,7 4 4,3 0-2,9 3-3,3-1 0,5-4-1,0-2 3,1-5 2,17-6 2,3-3 0,3-5 4,6-2 7,4-3-8,2-5-1,-2 0-4,5 0-52,-6-8-147</inkml:trace>
  <inkml:trace contextRef="#ctx0" brushRef="#br0" timeOffset="276141.5628">10258 10770 99,'0'0'120,"0"0"-16,0 0-39,0 0-7,0 0-38,0 0-8,-78-21-11,59 21-1,0 13 2,2 5 2,1 11-2,4 1 2,0 3 10,3 1 0,5-8-7,1-1-7,3-4 1,0-3 0,0-5 0,6 0-1,4-6 2,5-3 2,4-4 17,2 0 3,3 0-9,0 0-6,1-9-5,-5-1 2,-1-1-6,-4-1 2,-3-1-1,-3-1-1,-3-2 4,-3-2-3,-3-5 1,0-2-2,0-1 0,0 3-3,0 5 3,-3 6 2,-1 3-2,-1 2 1,2 4 2,3-1-1,-2 3 0,2 1-2,0 0-1,0 0-4,0 0-6,0 0-11,2 0 15,10 0 7,3 0-2,0-2 2,3-2 3,0 0-3,1-4 0,2 1 1,-3 1-1,-2-2 0,-4 2 0,0 2 1,-5-1 1,-2 0 0,-2 2 2,0-1 7,0 0 4,3-3-8,1-2-6,4 0-1,1-1-1,0-2 1,0 1 0,-2-2 2,-4-1 2,-3-1 2,0-3 3,0-2 14,-3-5-4,0-3-9,0-2 0,0 5-1,-3 3-3,-3 6 1,1 7-3,5 6 6,-1 3 2,1 0-12,0 0 0,0 8-8,0 23-7,0 19 15,0 12 0,0 6 1,0-1 8,0 1 6,-6 3-8,-3 0-3,-1-5 1,1-3-3,4-6-4,5-7 5,0-3 0,0-10-2,11-7-1,-1-6 1,1-7-1,0-6 0,0-7-2,1-4-22,6-2-19,-3-21 14,9-8-45,-5-4-175,-1 1-106</inkml:trace>
  <inkml:trace contextRef="#ctx0" brushRef="#br0" timeOffset="276588.525">10598 10794 116,'0'0'95,"0"0"-58,0 0 19,0 0 0,0 0-9,21-87 0,-10 75 8,2 4-16,-1 4-20,9 4-19,-2 0-5,4 0 1,-1 6-2,-2 7 6,-4 4 2,-6 2 0,-5 2 0,-1 2 0,-4 1 3,-4-1-2,-10 1 4,-8-2 1,-3-1-6,-1-1 1,1-5-1,4-4 2,4-2-3,1-7-1,6-2-20,-2 0-93,9 0-100</inkml:trace>
  <inkml:trace contextRef="#ctx0" brushRef="#br0" timeOffset="278230.3483">11043 10698 148,'0'0'138,"0"0"-41,0 0-26,0 0-33,0 0 6,0 0-14,-9-25-30,8 27-18,-1 15 11,1 4 7,1 0 1,0 0 1,0-3 0,0-1 3,1-2-5,11-2 0,0-3 0,3-5 0,4-3 0,2-2 3,-1 0-1,0 0 4,3-9-3,-4-6 1,-1-2-1,-3-2-1,-5-2-1,-2 0 5,-4 1-2,-4 2 4,0 6 2,0 6 29,0 3-9,0 3 1,0 0-31,0 15-7,0 13 1,-1 13 6,1 6 0,-2 2 0,1 6 4,-4 2-3,-1-1 1,-7-2 5,-2 0-4,-3-6 0,0-6-2,2-6 0,1-9 3,3-7-4,3-5 0,1-7-2,4-5-9,-2-3-14,2-3 25,1-19-4,0-6 4,1-4 4,2-2-2,0-1-1,0 3-1,11 6-2,2 1 0,4 4-1,3 0 2,7 0-27,1 3 6,5 0 8,0 3 8,3 3 3,-2 3 3,-1-2 0,-1 4 1,-6 0-2,-2 0 2,-9 3-1,-2-1 0,-5-1 0,-2-1 1,0-6 1,1-2 2,-4-1 4,-3-2 22,0 3-7,0 1-12,0 4-1,-3 1-3,0 1-5,-2 2-1,3 0-1,1 3 1,1 2-1,0 1 1,0 0-1,-2 0-1,2 0-5,0 4-5,0 11 4,0 2 7,0-1 0,0-4-2,9-1 1,-3-4 1,0 1-1,1-2 1,-2-2 0,7 1 1,-3-4-1,1-1 0,5 0 0,-3 0 0,4 0 0,-1-6-2,3-6 2,2-3 1,-1 2 0,-1 1 0,-5 4 2,-2 2-3,-1 1 0,-1 5-1,2 0-1,0 0-2,2 0-2,0 11 6,-3 3 0,1 2 0,-5 1 0,-2 1 2,-1-2 2,-3-2-1,0-2-3,0-3 6,0-3-5,0-3 0,0-2-1,0-1 3,0 0-2,2-5 0,5-15 6,5-8-7,1-3-1,1 3-6,-2 3 0,0 6 7,0 4 0,3 3-2,-2 4-2,0 5-2,-2 3 3,0 0-2,-1 5-1,-1 7 4,0 2 2,0-1 0,-2 0 0,1 0 0,-2-1 0,2 0 0,-2 0 2,1-2 0,0 0-2,-1-3 0,1 1-55,-2-2-91,-5-2-124</inkml:trace>
  <inkml:trace contextRef="#ctx0" brushRef="#br0" timeOffset="278731.7221">11470 10568 25,'0'0'57,"0"0"-29,0 0 30,0 0 9,0 0 10,0 0-6,0 0 20,-21-15 2,21 15-22,-2 0-25,2 0-5,0 0-12,0 0-16,0 0-12,0 0-1,0 0-6,0 0-41,0 0-107,0 0-237</inkml:trace>
  <inkml:trace contextRef="#ctx0" brushRef="#br0" timeOffset="279912.7542">12521 10621 155,'0'0'93,"0"0"-23,0 0-28,0 0-17,0 0-9,0 0-3,-58-60-6,45 56 28,2 2 9,-2 2-22,1 0-20,-3 0-2,-1 12-4,1 7-1,0 4-1,4 3 0,1-1 6,4-1-3,3-3-1,2-3 2,1-3-5,0-2-6,0-6-5,13-3 12,3-2 2,5-2-5,6 0-4,-3 0 2,0-8-1,-3-4-1,-8 2 6,-3-1 7,-5 2 4,-4 2 31,-1 1 59,0 1-5,0 4-30,0 1-32,0 0-27,0 0-1,0 19-10,0 10 11,0 8 2,0 6-2,0 6 0,-3 4 0,-4 0 1,0-4 0,-5-2 3,-6-3-4,-2-6 2,-2-6-2,4-4 5,3-7-5,2-9 1,4-8-1,1-4 0,-1 0 1,-1-2-1,-2-14 3,0-2 2,2-3 7,2-3-5,4-2 1,4-2-6,0-3-2,18 2 0,10-2-4,8 5 3,2 1-7,3 2-22,1 5-20,-2 0-68,-4 4-64,-5 1-65</inkml:trace>
  <inkml:trace contextRef="#ctx0" brushRef="#br0" timeOffset="283884.7269">13503 10641 82,'0'0'112,"0"0"-18,0 0-7,0 0 0,0 0-33,0 0 2,0-59-27,-6 55-17,-3-1 3,-1 2-8,-5 1-4,0 2-3,-1 0 0,0 0 0,2 12-3,0 5-2,-1 6 3,2 5 1,1 4-4,3 1 3,3 3-1,3-3 3,3-1-3,0-5 0,8-6-1,11-5-3,6-5 7,4-5 0,1-6 0,1 0 1,-3 0 2,-4-6-3,-2-6 0,-8-1-4,-1-5 1,-5 0 0,-5-2 2,-3 0-2,0 1 1,0-1 0,-6 2 3,-5 1-3,-1 2 3,2 5-2,-2 2 2,3 1-1,0 2 0,3 0-1,0 3 1,3-1 1,3 1 5,0-1-5,0 2-1,0 1-13,3 0 0,12-2 13,6 1 2,-2-3 2,2-1-2,1-3-2,0 0 1,0 0 2,-1-5-3,-3 2 1,-2-6 2,-4 0 1,-2-5 1,-1-2 16,-3-3 1,-3-4-2,-3 3-10,0 3 4,0 2-1,0 3 3,0 4 2,0 4-2,0 4-11,-1 5 4,1 3 3,0 0-9,-2 0-3,2 0-8,0 20-3,0 15 4,0 20 7,-3 8 1,0 5-1,-1 1 1,-6 2-1,-1 3 3,-3-2-1,1 3-1,1-4 1,5-5 0,1-7 10,6-10-10,0-3-1,0-7-1,12-5 1,-3-7-1,0-7 0,1-8-11,1-9-25,2-3-19,5-9-33,0-18-104</inkml:trace>
  <inkml:trace contextRef="#ctx0" brushRef="#br0" timeOffset="285040.6856">13712 10726 218,'0'0'107,"0"0"-11,0 0-49,0 0-9,0 0-15,28-84-13,-7 78-7,1 6-3,1 0 0,-1 9 0,-1 12 0,-4 5 10,-1 1-7,-5 2 1,-5-1-2,-6 1 0,0 1 1,-11 2-2,-14-3-1,-7 0-13,1-8-22,1-4-5,5-7-3,8-7 23,3-3 20,3 0 0,5 0 4,3 0 2,1-4 5,2 2 8,0 1-15,0 1 2,0 0-6,6 0-14,13 0 14,6 0 1,6 0 5,2 0 16,6-3 24,-1-6-15,0 0-9,-2-2-20,-5-1 5,-1-2-6,-5 1 1,-1-3-1,0-1 3,-5-1 0,-1-1-3,-7-3 1,-5-2 0,-5 0 5,-1 0-7,0 2 0,-7 3 3,-7 7-3,-1 4 8,3 3-8,1 3-1,2 2-4,1 0 3,0 8-3,3 9 0,3 5-1,2 5 3,0 0 1,0 2 0,7-4 1,6-2-1,3-7-1,2-7 3,4-4 0,6-4 1,5-1 3,0 0-2,0-4 6,-8-7-7,-8 2 2,-1-3 0,-8-1 11,-2-2 21,-5-3-24,-1-5-8,0 1-3,-3-4 2,-7 2-2,-2 0 0,-3 3 3,1 1-5,3 2 2,0 4-2,3 4 2,3 4 1,2 4-1,1 1 0,2 1-1,0 0 0,0 0-4,2 0-5,14 0 3,6 0 6,7 4 2,3 6-1,3-2 0,1 3 0,-5 1 3,-1 4 4,-6 4-7,-6 1 3,-4 4-1,-3 0-2,-2 0 1,0 1 2,-3-2-3,-2-3 1,2 0-1,-1-3 0,2-4 0,1-4 1,-1 0-1,4-4-2,2-4-14,2 0-21,6-2-30,4 0-30,2-4-116</inkml:trace>
  <inkml:trace contextRef="#ctx0" brushRef="#br0" timeOffset="286359.4102">15153 10716 119,'0'0'86,"0"0"17,0 0-21,0 0-22,0 0-12,0 0-27,-97-53 0,73 52-9,-1 1-1,-3 0-2,-2 6-4,-3 9 1,2 4-4,-1 4-2,4 3 0,7 0-2,5 2 2,8-1-4,7-3-1,1-2 3,0-2-5,15-4-2,6-5 9,5-4 4,4-2-1,5-5 6,2 0 0,2-3-5,2-12 4,-3-1-7,-7-4 2,-7 1 0,-9 1 0,-3 1 1,-6 0 3,-3 5-4,-3 2 2,0 2 4,0 3 18,0 4-10,0 1 2,0 0-19,0 8-10,0 10 8,0 3 1,0-2 0,0-1-4,4-3 5,5-4 0,3-5 0,2-2 0,3-4 2,3 0-2,5 0 4,1-4-3,-3-8-1,1-3 4,-3-2-4,0-3 1,1-3-1,0-6 2,-2-6 4,1-4-5,-4-4-1,-4-2 0,-7-5 5,-3 0-2,-3-1 0,0 4-2,0 6 1,-3 2 0,-2 8 0,2 2-2,-1 5 0,-2 9 0,5 6 0,-1 6-3,2 3 1,0 3 0,0 24-12,0 15 9,0 13 5,0 9 0,3 0 1,7-4-1,4-9-1,1-7 1,3-8-1,1-6 1,-1-6-1,0-6 1,1-7 1,-2-4-1,5-6-1,3-1 1,2 0 0,-3-6-2,0-9-10,-3-1 0,-6-2-2,-3 0 14,-5 0 0,-5 3 2,-2 4 1,0 2 1,0 5-3,0 2 13,0 2 12,0 0-26,0 3-4,0 12-3,1 8 6,4 1 1,2-3-2,3 0 4,0-3-1,0-3-1,2-3-1,0-4-2,6-4-27,0-4-80,3 0-152</inkml:trace>
  <inkml:trace contextRef="#ctx0" brushRef="#br0" timeOffset="286744.8653">15793 10341 351,'0'0'55,"0"0"0,0 0-14,0 0 12,0 0-15,0 0-25,-6-34-13,6 34 0,0 0-14,0 0-76,0 0-46,-4 0-92</inkml:trace>
  <inkml:trace contextRef="#ctx0" brushRef="#br0" timeOffset="287192.8163">15180 10550 74,'0'0'165,"0"0"-27,0 0-24,0 0-36,0 0-37,0 0-1,2-27-20,20 20-15,11-2-2,10 0 4,6 1-3,6 2-3,-1 2 1,-2 1-2,-1-1 0,-6 1 0,-11 2-2,-2 1-22,-10 0-48,-7 0-59,0 0-45,-8 0-99</inkml:trace>
  <inkml:trace contextRef="#ctx0" brushRef="#br0" timeOffset="288442.1451">16172 10537 89,'0'0'60,"0"0"2,0 0 13,0 0-9,0 0-41,0 0-10,-58-30-11,40 34-2,-3 10-2,0 1 4,3 6 2,1 1 3,4 2 0,3 1 11,7-3-4,3-2-11,0-3-5,3-4-2,14 0 2,3-4 10,3-1 13,2-5 3,2-2-8,0-1-8,0 0-2,-1 0-5,-1-3-1,-2-4 0,-3-2-2,-7 0 0,-1-2-2,-9 1-1,-3-4-4,0-2-13,-5-1-21,-8-3 15,0 1 17,-2-2 9,3 0-1,4 0 3,3 3-4,5 3 0,0-1 2,0 5 18,8 0-13,7 2-3,5 3 2,-1 4 5,2 2 8,-2 3 6,0 20-12,-2 4-4,0 2 1,-2-2-3,-5-2-1,-3 0-1,-2-4-1,-4-2 3,-1-4-1,0-4-1,0-2 1,0-3-1,0-3-2,0-3 0,0 0 1,0 0 2,5-4-1,7-18 2,6-8-1,4-8-4,1 1-7,-1 5-16,-4 7 21,-6 9 0,-3 12 2,-1 4 0,-2 3 0,2 21-12,0 5 12,-2 1 6,2-3 1,0-5-2,2 1-5,5-4 1,5-2-1,2-3 0,3-4 0,-1-2-55,0-4-94,-4-2-165</inkml:trace>
  <inkml:trace contextRef="#ctx0" brushRef="#br0" timeOffset="289698.3835">17146 10651 42,'0'0'239,"0"0"-92,0 0-14,0 0-36,0 0-49,0 0-32,3-10-13,-3 10-3,0 0-7,0 12 4,0 6 3,0 2 2,-11 2-1,-3 0-1,-4 2-19,5 1-42,-1 0-69,1-4-45,2-1-132</inkml:trace>
  <inkml:trace contextRef="#ctx0" brushRef="#br0" timeOffset="291441.8887">17727 10395 239,'0'0'142,"0"0"-34,0 0-23,0 0-32,0 0-16,0 0-34,0-13-3,0 19-8,0 13 2,1 5 6,2 4 4,-1-3-4,-1-1 2,2-1-2,-1-4 1,2-4-1,1-2 0,3-3-1,2-4-1,0-1-5,5-4 2,1-1 5,4 0 1,2-7-1,1-11-10,-1-5-33,-3-1 17,-2 0 21,-6 3 5,-3 1 4,-3 5 3,-4 3 2,-1 6 13,0 3 9,0 3-2,0 0-20,0 0-9,0 3-11,0 12 7,2 3 4,-1 3 1,4 2-1,1-1 0,1-2 0,3-1 0,0-2-1,4-2 1,1-1 0,2-4-1,2 1 1,3-5-4,1-1 2,-3-3-10,-1-2-23,-2 0-6,-3 0 14,-1-7 23,-4-7 4,-3-4 6,-3-3 0,-1-5-3,-2 1-3,0-1 0,0 2 5,0 4-2,0 4-2,0 4 3,0 4-4,3 2 0,0 1 0,2 0-5,3 0-1,4 1 1,4 2 1,3 1 3,3-2 1,3 1 0,9-3 0,8 1-1,9-3 2,3-1 0,-3 1-1,-7-1-20,-7 2 1,-7 0 11,-7-1 0,-7 0 6,-4 0 2,-6-1 0,-6 0 19,0-2 41,0 0-32,-3-1 2,-12 2-14,-3 5-6,-3 2-5,-2 2-3,-4 0-2,-3 17 0,-1 12-2,3 4 2,5 6-1,8 2 1,10-2 1,5-3-1,2-6 2,16-5 2,5-7-4,5-4-4,5-8 2,0-4 1,5-2-1,-4 0-84,-1 0-66,-5 0 44,-3 0-120</inkml:trace>
  <inkml:trace contextRef="#ctx0" brushRef="#br0" timeOffset="292991.2448">19669 10460 19,'0'0'78,"0"0"36,0 0-42,0 0-18,0 0 7,0 0 14,30 33 3,-16-33-39,3 0-8,5 0 11,4-7-13,7-7-20,2-1-6,-3-1-1,1-4-1,-2-1 0,-7-4-1,-1 0-1,-7 1-7,-9 0 5,-5 1-5,-2 1 8,0 2 5,0 2-5,-3 3 0,-3 3 0,-1 3 2,4 4-1,1 4-1,1 1 0,1 0-6,0 4-6,0 16 5,9 7 7,5 2 0,2-2 1,3 0 0,-2-2-1,0-2 1,-1-2 0,-7 2 1,-1-3-2,-5 1 0,-3-2 0,0-1-2,0-3 1,-11-2-3,-2-2-8,-3-2 5,-2-1 7,1-2 0,3-3 0,3 0 0,6-3 4,4 0-4,1 0 0,0 0-2,4-2-27,20-10 29,6-1 1,4-5 1,-1-2-2,0 1 2,-2-2-1,1-5 0,-1-3 3,0-2-4,-2-4-3,-5 2 2,-5-3 0,-7-2 1,-5-1-2,-4-4 4,-3-1-2,0-2 4,0 3-4,0 5 4,0 6 17,0 9 1,-3 6 9,0 8 2,2 5-10,-1 4-4,2 0-15,-1 0-4,-1 25-18,1 13 13,-2 11 5,1 4 1,-2-2 1,1 0-2,-1-2 0,1-5 2,-2-3-2,1-2 0,-1-4 0,-1-5 2,3-6-2,0-6 0,0-2 0,-1-3 1,1-1 0,-2 0-1,-1-2-1,-1 0 1,-2-3 0,0 1 1,0-2-1,3-3 1,0 1 0,3-1-1,0-1 0,0-1 0,3 1 1,0-2-1,0 0-1,0 0 1,0 0 0,0 0-1,0-5-4,3-13 1,8-6-4,3-8-9,1-2-4,5 1 0,-2 1 7,4 8 5,0 6 5,-3 6 3,-3 6-1,-4 4 2,0 2-1,0 0-11,2 14 4,1 4 7,2 3 2,-1-1-1,2 1 6,0-2-6,1-1 3,4-1 9,-4-2 1,1 0-5,-1-3-5,-4 0-2,0-3-1,0-3 0,1-1-19,1-3-37,2-2-125,-1 0-54</inkml:trace>
  <inkml:trace contextRef="#ctx0" brushRef="#br0" timeOffset="294446.8122">21169 10266 68,'0'0'184,"0"0"-40,0 0-15,0 0-53,0 0-41,0 0-18,-37-53-8,27 44-4,0 0 9,-6 2-2,-5 3-10,-3 1-2,-5 3 1,-2 0-1,-2 10-2,-1 8 0,4 4-1,6 4 3,5 1-3,5 0-1,6-2 4,6-3-2,2-3-3,0-4 1,5-1-3,12-4-2,7-3-2,5-6 11,2-1 1,0 0-1,4-3-3,-4-12-2,-1-3 5,-3-2-6,-9-1 6,-2 3 7,-5 3-3,-7 3 7,-1 4 11,-3 5 12,0 2-16,0 1-8,0 0-10,0 1-14,0 13 10,0 3 3,2-3-2,8 2-1,2-4-1,6-2 1,1-2-1,7-4 2,3-2 3,4-1-2,2-1-11,-1 0-2,0 0 15,-7 0-1,-3-3-5,-3-8 6,-2-3 0,-4-6 1,1-4 1,-4-6 2,0-5 6,-1-2 6,-7-4-4,-4-4-8,0-1-3,0 0 1,-3 4-1,-4 1 1,1 4 2,3 5 1,1 7-2,1 8 0,1 8 2,-2 6-5,1 3-2,-4 0-1,-6 19-8,-5 19 7,-1 12 4,0 7-1,5 3 1,9 0 0,3-4-1,2-7 0,19-5-1,1-8 2,2-4-1,0-6-1,4-7 1,2-8-1,4-7 0,3-4 2,1 0 1,-5-1 1,-4-11 0,-3-2 2,-4-4 0,2-6 1,0-6-3,0-5 0,-5-8-1,2-5-1,-3-5-10,-5 0 2,-5-1 6,-6 1 2,-2 5 1,0 5 2,-16 9 6,-1 12 9,0 9-13,-5 13-5,-2 8-8,-3 32 4,-1 17-4,7 10 8,5 3-4,9-3 4,7-7 1,0-7-1,21-8-3,7-7 3,5-6 2,5-7-2,1-8-6,0-5-31,1-9-74,-3-3-176</inkml:trace>
  <inkml:trace contextRef="#ctx0" brushRef="#br0" timeOffset="296484.3936">23002 10069 318,'0'0'97,"0"0"-4,0 0-16,0 0-32,0 0-27,0 0-8,-61-33-5,57 36-5,-4 19-7,1 10 7,2 1 0,5 0 4,0-3-2,0-4-1,5-4 0,5-2-1,4-5-1,2-3-2,2-2 3,4-4 3,4-2-2,2-4 0,-1 0 9,1 0-10,1-8 3,-4-6-6,2 0 2,-5-5-2,-5-2 2,-4-1 1,-6-3 2,-3 4-1,-4 2-1,0 2 5,0 6-1,-2 2 0,-3 5 2,5 3 1,0 1-4,0 0-3,0 0-10,0 7-7,0 10 16,0 1 1,0 0 1,0-3-1,2-3 0,3-1-1,2-4 1,3 1-1,2-2-1,4-2 2,3-2 0,3-2 0,3 0 0,4 0-4,-1 0-14,-2-11-41,-4-1 10,-3-1 20,-7-1 29,-4-1 2,-5-3 8,1 1 20,-3 1-5,1 4-7,1 4 12,-2 5-1,2 0-12,-1 2-4,-1-1-7,1 2-6,0 0-2,-1 0 0,4 0-1,5 0 0,2 0 1,0 0-1,3 3-1,-5 5 4,0 1-1,-2-2 1,-2 1 1,-1-2 0,-1 1-1,-2 2 0,-2 2 1,1-1 4,-1 1-1,0-1-3,0-2 1,0 0-2,0-3 1,0-2 1,0 1-2,0-1 0,0 0 0,0 0 2,0 2 0,-3 0-1,-1 3 3,-3-3-4,4 4-2,0-2 2,0 0-1,2 2 2,-1-1-1,-2-2 0,3 0 0,-1-2 0,-1 1 2,0-4-2,2 1 3,-1-2-2,1 0-1,-1 0-2,-1 0-5,-3 0-10,-4 0-32,-1 0-6,1 0 10,-2 0-14,4 0 39,2 0 19,3-3-1,2-2 2,1 1-3,0 1 0,0-2 2,4 4 1,10-4 0,5 4-2,4-1 1,-1 1 1,4-1 0,-3 1 0,1-2 1,-3 0 1,3 0 1,0-3 7,1 0 10,2-2-1,-3 1-14,3-4 4,0-4-3,-2-1-3,-1-4-2,-6 1 2,-5 1-3,-4-1 3,-6 1 3,-3-3 9,0 3 20,0 2-8,-10 3-18,-2 7 5,0 5-7,-3 1-7,0 0-5,0 15 0,2 8 1,7 2 1,4 4 1,2-2-2,0 0 4,12-3-2,9-3 1,6-6 1,4-5 0,5-5-16,1-3-115,-1-2-210</inkml:trace>
  <inkml:trace contextRef="#ctx0" brushRef="#br0" timeOffset="299261.1077">25407 9894 304,'0'0'96,"0"0"2,0 0-20,0 0-33,0 0-9,0 0-15,-17-89-6,6 77-2,-1 3-12,-6 5-1,-7 4-3,-6 0 3,-8 13-1,-5 16 1,-2 7-2,1 8 1,4 3 1,8 5 1,8 1 2,14-1 2,11-2 0,0-5-4,25-6 0,14-6 1,10-7-1,9-5 4,4-8 0,0-5-3,2-6-2,-2-2-39,-4 0-3,-9-2-216</inkml:trace>
  <inkml:trace contextRef="#ctx0" brushRef="#br0" timeOffset="299762.1308">25807 9868 184,'0'0'63,"0"0"60,0 0-18,0 0-18,0 0-21,0 0-38,-21-15-28,17 38-18,-4 10 18,-1 7 3,4 1-3,3-3 0,2-2 4,0-3-3,0-3 1,0-1-2,2-4 2,3-2-2,-2-7 0,-1 0-2,-2-4-65,1-3-55,1-6 53,1-3-110,0 0-7</inkml:trace>
  <inkml:trace contextRef="#ctx0" brushRef="#br0" timeOffset="300216.5991">25828 9930 44,'0'0'88,"0"0"-13,3-84 41,-3 67-13,0 5-10,0 6 11,0 3-49,0 3-21,0 0-34,0 6-4,0 20-14,6 13 17,3 8 1,6 1 1,-2 0-1,4-3 0,-2-6-1,2-3 1,0-4 0,1-7 0,-2-4 0,2-4 0,0-3 0,-1-4 0,-1-3 0,-4-5 0,-3 0 1,-2-2-2,-2 0 2,-1 0 8,2-8 7,2-8-2,2-4-5,0-6-3,1-5-2,2-5 4,-2-3-7,-1-2 2,-2-1-3,-5 3 0,-3 1 0,0 2 0,0 4 1,-12 4-1,4 2 1,1 6-2,4 9-11,1 3-40,2 8-49,0 0-135</inkml:trace>
  <inkml:trace contextRef="#ctx0" brushRef="#br0" timeOffset="300748.8611">26562 9831 312,'0'0'39,"0"0"-25,0 0-2,0 0-10,0 0-2,-91-35-2,69 37 0,-4 17-2,0 10 4,-3 9 6,4 4-4,5 3 39,6 0-26,11-3-9,3-3-2,3-4 0,17-5 1,6-6 2,2-4 17,0-8 23,1-5 2,-2-4-16,1-3-9,-1 0-4,-5-4-3,0-13-3,-6-2 6,0-6 5,-3-2-10,-4-1 1,-3-4-10,-4-1 6,-2-3-3,0-2-8,0 0 1,-6 4-2,-2 4-26,-1 8-34,2 6-17,-3 9-87,-1 5-90</inkml:trace>
  <inkml:trace contextRef="#ctx0" brushRef="#br0" timeOffset="301366.0997">26853 9729 217,'0'0'122,"0"0"-63,0 0-24,0 0 28,0 0-23,0 0-24,-5 4-5,31-4 0,14 0 57,18 0 2,13 0-42,6-7-19,-1-6-2,-4 1-6,-5 2-1,-13 1-23,-11 3-39,-10 3-51,-14 0-65,-10 2-89</inkml:trace>
  <inkml:trace contextRef="#ctx0" brushRef="#br0" timeOffset="301666.8663">27168 9688 269,'0'0'74,"0"0"-65,0 0-3,0 0 40,-24 106-9,24-72-9,0-2 4,0-1-19,9 1 0,-3-2-1,-3-2-7,-3 1 2,0 0-5,0 1 3,0 1-5,0 1-32,0-4 21,3-5-82,6-7-85,4-3-25</inkml:trace>
  <inkml:trace contextRef="#ctx0" brushRef="#br0" timeOffset="303193.0328">28366 9910 159,'0'0'114,"0"0"-6,0 0-14,0 0-8,0 0-17,0 0-12,-2-43-15,1 32-25,-4 2-2,1 0-5,-3 2-4,-2 0-5,-2 3-1,-4 1-2,-1 3-2,-5 0-1,-4 7-1,-1 12 0,-1 6 5,2 3-1,7-1-1,6-3 1,6-2-1,6-4 0,0-3 2,0-1-1,3-4-3,9 0 5,6-4-1,1-2-1,5-4-6,0 0-4,3 0 5,-2-7-10,-4-9 12,2 0 5,-8-4 1,-2 1 2,-4-1 1,0 3 1,-2 3 0,-4 6 0,-1 4 13,-2 2 12,0 2-15,0 0-15,0 14-12,0 11 5,0 10 7,-6 4 0,0 5 0,-2 2 0,-1 4 0,-1 6 1,-6 0 0,0 1-1,0 0 2,-1-6-2,0-6 1,-1-7 0,3-11-1,2-9-6,2-6-2,7-6-2,1-5 6,3-1 4,-2 0 7,2-16 5,0-14-9,0-11 6,12-7-6,17-6-3,8-1 0,7 8-4,1 3 4,-2 9-25,-4 6-36,-3 8-62,-4 3-72,-4 3-157</inkml:trace>
  <inkml:trace contextRef="#ctx0" brushRef="#br0" timeOffset="304389.5185">28902 9941 293,'0'0'52,"0"0"3,0 0 4,0 0-24,0 0-11,0 0-15,-72-41-9,31 44-2,-6 17-5,0 4 7,5 1 3,12 1 8,11-3-5,9-2-3,10 0-3,0-5-3,4 1-4,15-5 7,3-3 9,2-3 7,-2-3-2,2-3-7,1 0 3,2-2-9,3-13 3,0-1 0,-5-2 0,-5 0-2,-4 3 3,-7 1-2,-1 2 4,-5 6 1,-1 1 2,-2 5 1,0 0-11,0 0-2,0 2-6,0 10 0,0 3 8,3 0 0,5-1 0,1-2-3,4-4 3,4 0 2,3-3 2,6-2 0,2-3 0,2 0-1,-1 0 0,-2-2-3,-4-10 4,-2-1 6,-6-5 12,1-5 13,-4-6-11,0-5-6,-1-6-1,-2-1-14,-2-6 7,0-1 0,-2-2-4,-2 3-5,-3 5 8,0 6-9,0 6 3,0 6 0,0 7 1,0 7-4,0 5-2,0 5 1,0 0-4,0 0 2,0 14-9,-1 22-11,-3 17 22,1 8 1,3 2 0,0-5-2,0-4 2,5-6 1,10-6-1,3-7-1,3-5 1,0-6-2,1-8 2,2-3 0,0-6-1,1-5 1,4-2 0,2 0 6,0-6-5,-4-8 1,-2-2-2,-2-4 4,-5-3-4,-2-4-13,-5 0-9,-5 0 10,-6 2-4,0 5 10,0 5 5,-9 4 1,-2 8 0,-4 3-4,-3 3-5,0 15 2,3 7 5,4 0-3,9-1 4,2 2-1,0-3 1,18-4-4,6-2 0,4-4 5,2-5 3,0-1-3,-3-4 0,-2-2-36,-3-1-52,-3 0-100,-2 0-155</inkml:trace>
  <inkml:trace contextRef="#ctx0" brushRef="#br0" timeOffset="304928.2553">28902 9819 233,'0'0'165,"0"0"-36,0 0-25,0 0-49,0 0-19,0 0-18,50-12-10,-12 6-7,14-1 3,6 2-2,3 2-2,-6 0 3,-11 3-5,-7 0 2,-6 0-9,-2 0-17,-4 0-18,3 0-38,1 0-87,-6 0-1</inkml:trace>
  <inkml:trace contextRef="#ctx0" brushRef="#br0" timeOffset="313218.2739">30470 10082 181,'0'0'128,"0"0"-73,0 0 16,0 0-23,0 0-26,0 0-1,0 0 0,0 0 15,0 0-2,5 0-12,3-1-6,1-7-12,3-1-3,4-1-1,2-2 0,-3-2 2,3-3-2,-3-1-9,-2-3 9,-1 0-3,-3 3 1,-4 2-1,-1 4 3,-1 1 1,-3 4-1,0 2 3,0 2-1,0 2 2,0 1-4,0 0 0,0 0-6,3 0 1,0 0-17,5 13 0,1 5 22,1 3 0,2 0 0,3-1 1,3-1 1,3-1-2,-2-1 0,2-3 0,-3-2 4,-5-2-4,-5-2 0,-7 1 0,-1-2-8,-3 4 8,-15-1 3,-4 1-1,0-4-2,-3 0-2,0-2 2,0 0-28,1-1-35,9-2-42,5-2-116</inkml:trace>
  <inkml:trace contextRef="#ctx0" brushRef="#br0" timeOffset="313434.4464">30945 10127 439,'0'0'188,"0"0"-120,0 0-17,0 0-36,0 0-15,0 0-25,0-10-26,0 8-54,0 1-122</inkml:trace>
  <inkml:trace contextRef="#ctx0" brushRef="#br0" timeOffset="313866.3661">31229 9695 185,'0'0'38,"0"0"65,0 0 8,1-95-24,-1 80-9,0 5-29,0 1-16,0 4-3,0 4 3,0-1-8,0 2-6,0 0-16,0 0-3,0 19-21,-9 24 13,-4 16 8,0 7 2,-2-3-2,6-8 0,6-10-2,3-6 4,0-7-4,7-7 2,11-3 0,6-5 2,2-3-1,3-4 2,5-4-3,1-1-13,-4-5-8,0 0-13,-4 0-12,-1 0-62,-4-5-57,-6-3-71</inkml:trace>
  <inkml:trace contextRef="#ctx0" brushRef="#br0" timeOffset="314151.5337">30909 9894 390,'0'0'63,"0"0"31,0 0-60,0 0-15,102-38-8,-51 31 1,7 1 2,9 1-6,-3 2-5,-1 0-3,-7 2 0,-8 1-11,-6 0-111,-9 0-190</inkml:trace>
  <inkml:trace contextRef="#ctx0" brushRef="#br0" timeOffset="314367.6977">31633 9947 379,'0'0'139,"0"0"-6,0 0-128,0 0-5,0 0 0,0 0-34,0 0-107,0 0-109</inkml:trace>
  <inkml:trace contextRef="#ctx0" brushRef="#br0" timeOffset="316507.5967">9942 12790 188,'0'0'82,"0"0"-18,0 0 11,0 0-17,0 0-9,0 0-7,-19-48-3,11 39-9,5-2-15,-5 1-6,1-1 2,0 0-1,-4 0-9,1 0-1,1 1 0,0-1 1,-3 2-1,2 0-1,-3 3 0,-1 0 1,2 4-8,-6 2 2,4 0-14,-2 0 2,1 12 9,-1 9 0,1 8 0,-2 6 4,4 4 3,1 3 2,8-4 0,4-4-3,0-5 0,0-7-2,11-5 2,3-5 3,-1-4 0,-1-4 1,3-4-1,3 0 1,7-6 2,2-15 6,-2-6-6,-2-4 4,-4-1-1,-5 2 14,-2 1 11,-3 2-6,0 3-6,-1 4-9,-2 7-6,-4 6 4,1 6 11,-3 1-11,0 0-8,0 10-20,0 16 12,0 16 8,0 11 5,0 4-2,-3 3-2,0-2 1,-2-4-1,4-3 0,1 2 0,-3 2-2,2 4 1,-1 0 0,-1-5 7,2-9-3,-1-9-2,2-10-2,0-11 1,0-6 2,0-6-3,0-3 6,0 0 19,0 0 22,8-24 5,11-12-39,8-9-12,3-6-2,-2-1 0,0 6-33,-5 7-9,-4 8-2,-4 7-7,-6 5-71,2 2-66,-5 4-134</inkml:trace>
  <inkml:trace contextRef="#ctx0" brushRef="#br0" timeOffset="316961.8631">10339 13001 283,'0'0'87,"0"0"-53,0 0-24,0 0-4,-57 80 36,49-53-17,3-3-1,5-6-6,0-3-15,0-5-3,5-1-5,6-1 5,1-4 8,0 1 3,0-2-5,1-3-3,-2 0-2,1 0-2,1 0 2,-4-9 6,5-6 32,-4-3-4,-4-3-21,-5-2-3,-1 2-6,0 1 1,-4 2-5,-5 2-2,-4 0-14,2 3-71,3 6-66,-2 2-148</inkml:trace>
  <inkml:trace contextRef="#ctx0" brushRef="#br0" timeOffset="319136.5087">11328 12883 59,'0'0'132,"0"0"-63,0 0 22,0 0-16,0 0-15,0 0-11,0 0-15,1 0-15,-1 0-10,3 0-9,5 0-3,7 0 3,4-1 3,8-5 1,3 2-1,0-3-1,3 1-1,-2 3-1,3-1 0,3-1 1,-2 4-1,2-1 0,2 1 0,7-1 0,8-1-6,6-1 3,2-1 0,-2-1 2,0 2 0,-7 1 1,-4 1-1,-4 1-3,-3-1-5,-3 2-4,-5-1 6,-3 1 5,1 0 2,-4 0-2,0 0 1,1-2-5,2 2-3,8-5 3,10 1-2,8-2 4,6-3 2,-1 2-3,7-3 4,4 2 0,7 0 1,6 0 0,0 3-1,-3 0 0,-3 3 1,-3 2 0,-4 0 0,-1 0 0,-4 0 0,0 0 0,-3 0 1,1 0-1,0 0 0,-3 0 0,-2 0 0,-5-1 0,-1-1 0,-1 1 0,6 1 1,1 0-1,1-3 0,0 1 0,-3-1 0,-1 1 0,-2-3 0,2 0 0,2-1-1,-2 2 1,-3-1 0,0 2 0,-2 0 0,3 0 0,1-1 1,1-1-1,3 0 0,0-2 0,1 1 0,-1 0 0,0 0 0,0 0 1,3 3-1,-1 0 0,1-2-1,-3 4 1,0-3 1,4-1-1,3 0-1,4 1 1,2 1-1,1 0 1,-5 0 0,-1 0 1,-7 3-1,-2 0 0,-6 0 0,-5 0 2,-3 0 2,-5 0 6,-4 0 0,0 0 2,-6 0-5,-5 0-6,-8 0 1,-9 0-2,-5 0 0,-4 0-6,0 0 2,-3 1-9,-13 7-27,-7-1-94,0 0-136</inkml:trace>
  <inkml:trace contextRef="#ctx0" brushRef="#br0" timeOffset="320640.1751">10208 14298 26,'0'0'111,"0"0"-37,0 0 52,0 0-28,0 0-30,0 0-20,-17-49-5,9 38-8,-3 2-15,0 0-12,-5 0-6,2 0-1,-2 3-1,-4 1-1,0 5-3,-4 0-5,3 0-1,-3 5-6,5 6 9,2 0 2,2 4 4,5 3-3,1 7-5,2 0 5,4 5 2,3-1 1,0-2 1,0 0-5,0-3 4,8-1 0,0-2 1,-1-5-1,1-2-3,7-4 2,3-5 2,7-5 2,6 0 0,4-13 1,2-13 2,-3-4-3,-6-4-1,-6 5 0,-9 0 2,-7 4 2,-3 2 1,-3 5 11,0 4 16,0 8-6,0 3 10,0 3-9,0 0-28,0 12-9,0 19 2,-6 8 7,0 8 1,0 2-1,2 3 0,-1 0 0,2-4 0,0 0 0,0-5 0,3 0 0,0-1 0,0-4-1,3-5-2,5-9 3,-4-8 0,1-8 0,0-7-2,1-1-1,3 0 3,6-18 3,3-9 4,3-4-4,3-4-3,-3 0-15,0 1-18,-2 1-17,-2 4-31,-3 2-18,-3 4-32,-2 5-116</inkml:trace>
  <inkml:trace contextRef="#ctx0" brushRef="#br0" timeOffset="321088.0434">10735 14414 276,'0'0'140,"0"0"-47,0 0-34,0 0-25,0 0-34,0 0-5,-28 42 1,18-13 4,2 1 2,1-3 3,4-1-1,0-5 0,3 0-4,0-1 1,0-2-2,0-2-3,0-1-51,0-1-48,3-7-73,0-4-87</inkml:trace>
  <inkml:trace contextRef="#ctx0" brushRef="#br0" timeOffset="322761.4527">11483 14359 180,'0'0'102,"0"0"-42,0 0-14,0 0-14,0 0-15,0 0-5,0-3 4,0 3-5,0 0-4,0 0 3,0 0-3,0 0-6,15-4 5,4 0 18,5-2-10,0-2-10,2 1 0,0 1-3,3-2-1,1 4 0,1-2 0,2 0 0,1 1 2,5 1-2,1-2 0,8-4 0,7 3-1,3-4 1,0 1-1,-3 2 2,-1 1-3,-7 1 1,-7 1 1,-3 2 0,-7 0 0,-6 3-1,1-1 1,-4 1 0,4 0 0,8 0-2,11-2 2,12 0-1,14-5 1,8 0 0,1 1 1,9-3 1,8 0-2,6 0 0,3-2 0,4 0 0,-3 3-2,0-3 4,-2 4-2,-10 1 0,-5 3 0,-8 3 0,-5 0 0,-7 0 0,-3 0 0,-7 0 1,-1 1-1,-3 4 0,2-2 1,-6-2-1,0-1-1,-6 0 1,-2 0 0,-3 0 0,-3-4 0,-4 1-1,-4-2 1,-3 3 1,0 1-1,-3-2 0,4 2 1,-2-4-1,3 1 0,2 0 1,1-2-1,3 4 0,2-4 1,0 1-2,1 0 2,2 2-2,1 1 2,-1 0-2,1 1 1,3 1 0,2-4 0,3 3 1,1-1 2,0-1-3,4 3 0,0 0-2,3 0 2,-1 0-3,-3 0 3,2 2 0,-1 2 0,2-2 0,2 1 0,0 0 0,1-3 0,-1 1 2,-2-1-4,-3 0 4,2 0-2,0 0 0,-1 0 5,2-2-2,0-6 1,-3-1-1,-2 0 7,-5 1-7,0 1 3,-3-1 6,1 2 0,5-1 3,1-1-1,-1 1-11,-5-1-2,-9 2 1,-10 3-2,-9 2 0,-11 1-2,-4 0-2,0 0 1,0 0 2,-10 0-17,-8 0-78,-3 1-36,0-1-123</inkml:trace>
  <inkml:trace contextRef="#ctx0" brushRef="#br0" timeOffset="324196.2938">12083 11851 62,'0'0'166,"0"0"-28,0 0-5,0 0-40,0 0-34,0 0-22,-15-45-2,15 43-20,0 2 1,-2 0-14,2 0-2,0 18-12,0 17 7,0 13 5,0 11 1,-3 0 0,2-1-1,-1-2 0,2-8 3,0-5-3,0-3-2,0-3 0,0-2-48,-5-3-82,-1-8-90,1-6-114</inkml:trace>
  <inkml:trace contextRef="#ctx0" brushRef="#br0" timeOffset="324851.2886">12275 11889 256,'0'0'145,"0"0"-47,0 0-27,0 0-35,0 0-36,0 0-10,2 25 3,-1 11 7,2 8 6,2-1 2,2 0-3,5-6-4,3-4 1,1-5 0,2-7-2,5-5 0,-1-4-2,2-6 2,1-3 6,1-3 2,-1 0 1,3-9-5,-2-6-3,-5-5 6,-2-1-4,-5 0 3,-4-1 3,-6-2 4,-2 0 3,-2-4-5,0 3-1,-2-1 0,-5-1-8,-2 2 4,5 1-5,2-2-1,2 6-7,0 5-31,0 8-48,0 7-109,0 0-94</inkml:trace>
  <inkml:trace contextRef="#ctx0" brushRef="#br0" timeOffset="325352.6406">12499 12055 29,'0'0'159,"0"0"-36,0 0-8,0 0-10,0 0-19,0 0-46,0-8-37,0 9-3,0 20-11,0 11 11,0 7 0,-2 3 0,1-1 2,1-4 0,0-3 0,0-3-2,0-5 0,0-2-5,0-5-56,0-2-55,3-5-30,0-6-156</inkml:trace>
  <inkml:trace contextRef="#ctx0" brushRef="#br0" timeOffset="326032.2708">12684 12041 129,'0'0'159,"0"0"-45,0 0-29,0 0-46,0 0-39,0 0-11,8-2 11,8 10 5,2 0 13,3 0-9,1 1-1,-2 0-5,2 0-1,-3 0-2,-1 1 0,0 1 1,-4-1-1,-1 3 0,-6-3 0,1-1 0,-5 0 1,-2 2 0,-1-1 3,0 4 2,0 3-2,-3 2 1,-7 1-1,-5 2-3,0-1 1,-3 2-1,3 0-1,-1-2 0,-1-2 0,3 4-22,-2-2-41,3 0-51,4-5 80,2-3-124</inkml:trace>
  <inkml:trace contextRef="#ctx0" brushRef="#br0" timeOffset="326555.0541">13187 12199 157,'0'0'174,"0"0"-33,0 0-53,0 0-44,0 0-17,0 0-27,6-8 0,13 3 12,8 0-2,3 0-4,0 0-5,-4 4-1,-1-1-1,-5 2-36,-3 0-89,-10 3-83</inkml:trace>
  <inkml:trace contextRef="#ctx0" brushRef="#br0" timeOffset="326771.2231">13220 12330 86,'0'0'11,"0"0"76,0 0-10,0 0-19,97 3-25,-62-8 11,0-4-20,-1 2-14,-3-3-10,-2 3-83,-8-1-139</inkml:trace>
  <inkml:trace contextRef="#ctx0" brushRef="#br0" timeOffset="328074.6346">13943 12209 197,'0'0'98,"0"0"-30,0 0 27,0 0-13,0 0-20,0 0-26,2-26-3,-2 21-4,-8-5-15,-1 3-10,0-1 0,-3 1-2,-2 1-4,-2 1 2,-3 5-3,0 0-2,-1 0-15,3 4 7,1 9-8,3 5 9,3 6-5,1 3-7,0 3 9,4 0 15,4-4-2,1-2-1,0-4 1,1-4-3,13-3 0,-1-2-2,3-5-6,1-3 3,2-3-1,1 0 11,1-9 1,1-7 2,-4-4 0,0-2 1,-6-1 4,0 2 8,-6 4 36,-5 7-7,1 4-14,-1 4-1,-1 2-21,0 0-9,2 0-19,2 10 10,4 6 9,2 0 1,2 0-1,0-3-13,-3-1-6,3-1-7,0-2-72,1-5-34,-1-4-150</inkml:trace>
  <inkml:trace contextRef="#ctx0" brushRef="#br0" timeOffset="328460.0728">14239 11864 159,'0'0'51,"0"0"31,0 0-10,0 0-6,0 0 39,0 0-41,-24-57-64,24 77 0,0 13-6,0 14 6,0 5 3,0 1 3,0-2-2,1-2-1,2-4 1,0-6-4,2-2 2,-2-4-2,-2-3 0,-1-1-9,0-3-106,2-7-108,1-4-45</inkml:trace>
  <inkml:trace contextRef="#ctx0" brushRef="#br0" timeOffset="328938.304">14567 12086 89,'0'0'137,"0"0"-25,0 0-36,0 0-40,0 0-32,-88 55-4,73-17 4,2 0 4,2-2-5,5-5 2,4-3-4,2-4-1,0-6-5,5-3 3,9-6 1,2-2 1,0-5 3,5-2 3,3 0 6,1-9-7,-1-8 9,0-3-6,-3 1-1,-7-2-3,-4 1 9,-6-2-1,-4-2-5,0-1-5,-3 1-2,-11 2-1,0 2-32,-1 4-60,5 0-107</inkml:trace>
  <inkml:trace contextRef="#ctx0" brushRef="#br0" timeOffset="329462.3056">14707 11995 252,'0'0'75,"0"0"-60,0 0-13,0 0 0,0 0-2,0 0 9,54 15 2,-32-4-2,0-1 0,0 1 5,-2-2 3,1 0-2,-4 0-5,-1 0-4,-4 0-4,0 2-1,-5-1 0,-1 2 1,-1 2-1,-5-1 0,0 4 3,0 1-1,-3 3 6,-9 0 1,-1 1-3,-1 3-2,2-1 28,-1 0-27,-2 0 1,-2-1-6,0-2 1,3 0 2,0-5-4,3-1 0,2-3-20,4-3-57,4-4-76</inkml:trace>
  <inkml:trace contextRef="#ctx0" brushRef="#br0" timeOffset="330004.0329">15152 12221 17,'0'0'119,"0"0"8,0 0 16,0 0-30,0 0-12,0 0-43,-18 0-35,18 0-9,0 0-14,9 0-7,13 0 7,14 0 2,0-4 6,1-3-8,-4 4 4,-3 2-4,-5-1-27,-1 2-29,-5-1-75,-2-3-141</inkml:trace>
  <inkml:trace contextRef="#ctx0" brushRef="#br0" timeOffset="330218.3233">15280 12108 279,'0'0'149,"0"0"-122,0 0-27,0 0 0,0 0 4,0 0 15,-6 95-11,5-71-2,-1 2-6,0-1 3,2-1-3,0 0-23,0-1-137,0-6-139</inkml:trace>
  <inkml:trace contextRef="#ctx0" brushRef="#br0" timeOffset="330873.395">15628 11876 435,'0'0'78,"0"0"31,0 0-49,0 0-20,0 0-31,0 0-9,-6 10-17,6 22 14,0 12 3,-2 4 3,-1 1-2,0-4-1,0-3 1,0-6-2,0-3 2,0-5 0,2-3-1,-2-3 1,2-5-1,1-5 0,0-5-1,0 0-1,0-6-31,0-1-21,1 0-26,6 0 64,1-8 16,2-6 4,3-6-2,0-4-2,1-2-2,-2 1 0,1-1 2,-2 6 2,-5 6-2,0 6 5,-1 3-1,-2 4-3,5 1-1,2 0-15,-1 4 9,2 11 6,-2 5 3,-3 2 3,-1-2-4,-2 1 2,-3-3-3,0 0 4,0 0-4,0-2 1,-5-1 3,-7 1-4,-2-1 0,-1-1 1,0-2-4,1-3-30,1-4-46,-1 0-17,2-3-42,2-2-27</inkml:trace>
  <inkml:trace contextRef="#ctx0" brushRef="#br0" timeOffset="331374.3895">15931 11810 339,'0'0'123,"0"0"-20,0 0-58,0 0-18,0 0-19,0 0-8,23 2-10,-14 34 10,-1 8 0,-5 7 7,-3 1-4,0 1 0,0-2-3,0-1 1,0-5 0,-2-4-1,-1-5 0,1-8-2,2-4-22,0-6-30,0-2-69,0-11-60,8-1-75</inkml:trace>
  <inkml:trace contextRef="#ctx0" brushRef="#br0" timeOffset="332153.8677">16185 12044 74,'0'0'177,"0"0"-60,0 0-23,0 0 13,0 0-30,0 0-35,-7-41-13,7 41-4,-1 0-10,-1 0-15,2 0-1,-1 16-10,-1 12 10,1 5 1,-1 3 1,2-3-1,0-1 1,0-4-3,0-1-10,0-3-24,5-3-28,2-4-83,2-5-29,0-6-80</inkml:trace>
  <inkml:trace contextRef="#ctx0" brushRef="#br0" timeOffset="332755.4981">16360 11962 241,'0'0'148,"0"0"-26,0 0-41,0 0-38,0 0-29,0 0-14,-1-6-12,7 6 12,13 0 2,3 1 1,5 9-3,-3 0 0,2 2 0,-1 2 2,-3-1-2,-1 1 0,2-2 1,-1 0-1,-4 0 0,1-1 0,-4-1-1,-6-1 1,-1-3 1,-2 1-1,-3 0-3,1-3 3,-3 1 0,-1-1 0,0 1 1,0 1 1,0 1 1,0 3 0,-7 1 3,-8 3-6,-3 4 3,-4 2 0,-2 2-3,-1 2 0,-1 0-1,3-1 1,4 0-2,3-4-9,6-1-51,3-3-70,4-3-44,3-4-99</inkml:trace>
  <inkml:trace contextRef="#ctx0" brushRef="#br0" timeOffset="334412.523">13673 14336 271,'0'0'153,"0"0"-30,0 0-53,0 0-66,0 0 2,0 0-3,0 83 20,0-41-6,0 0-2,0 0-7,0 5 1,0 1-5,0 3-2,0 2-2,0-4 2,0-2-2,0-2-15,0 0-43,0-4-65,5-2 90,4-9-29,2-10-175</inkml:trace>
  <inkml:trace contextRef="#ctx0" brushRef="#br0" timeOffset="335020.5456">14183 14584 142,'0'0'150,"0"0"-66,0 0 20,0 0-4,0 0-56,0 0-30,-25-44-6,12 44-1,1 0-3,-6 19-4,4 9 0,-2 8-1,-1 3 2,4 2-2,3-2 2,5-3-3,5-6 0,0-4 0,9-5-3,9-6 2,3-3 3,4-6 6,1-1 3,1-5-3,2 0 9,4-2-12,3-11 3,-3-4-2,0-2 0,-6-2-1,-5-2 1,-5-4 7,-9-2 4,-6-1-7,-2-2-3,-5 3-3,-17 0-2,-6 6-3,-2 3 1,0 6-31,3 5-32,9 6-113,3 3-78</inkml:trace>
  <inkml:trace contextRef="#ctx0" brushRef="#br0" timeOffset="335662.5496">14620 14497 223,'0'0'86,"0"0"2,0 0 17,0 0-15,0 0-37,0 0-18,0-26-22,0 26-13,0 0-11,3 0 3,17 11 8,7 1 0,6 1 1,2-1-1,3 4 2,-2-3-2,-5 2 1,-3 0-1,-1-1 0,0 1 0,-1-2 0,2 1 2,-1-2-2,-4-3 0,0-2 0,-5 0 1,-2-3-1,-4 0 0,-2-1 3,-4-1-3,-3 0 0,-1-1 0,-2-1-2,0 2 1,0 2-3,0 0 4,-9 6 1,-10 0 3,-2 4-1,-2 4-2,1 0-1,0 3 0,1 3 0,1-2 0,-2 4 0,-3-2 1,-2 2-2,1-1 2,-1 0-1,4-3 0,2-2-25,6-2-56,0-5-64,6-2-67</inkml:trace>
  <inkml:trace contextRef="#ctx0" brushRef="#br0" timeOffset="338137.0224">16671 12602 22,'0'0'62,"0"0"-1,0 0-11,0 0 0,0 0 3,0 0-11,0-9-7,0 7-6,0 1-12,0-1-9,0-1 4,0-1 2,0-2-7,7 1 7,2-1-5,3 0 4,3 3-3,1 0-3,11 0-4,7 2 0,9-1 5,4 1-3,3 1-4,6-2 8,5-1-6,6-3 3,6 0 7,5-3 1,2 2-9,7-2-1,2-2-3,4 4 12,-4 0-3,-11 4-8,-7 3-2,-9 0 0,-4 0-1,-6 0 2,2 0-1,-4 0 1,-8-1-1,-6-2 2,-9 0-2,-8 0 0,-8 1-1,-7 2 1,-2 0 0,0 0 0,-2 0 0,1 0 0,-1-1 0,2 1 5,-2-2-5,0 2 0,0-3 1,0 0-1,0-1-15,0-2-75,0 1 9,-8-1-71</inkml:trace>
  <inkml:trace contextRef="#ctx0" brushRef="#br0" timeOffset="339471.6894">18094 12408 57,'0'0'55,"0"0"-32,0 0 21,0 0-17,0 0-2,0 0-8,-76 21-16,65-6 8,4 0 15,3 1 6,4-2-19,0-2-6,0 0-5,16-3 3,2-1 5,4-4 4,2-1 9,-2-3-8,-1 0-2,-1 0-6,-5 0-2,-1-7-3,-1-1 39,-5-2-10,-3-4 20,-5 1 9,0-2-31,0 1-10,-9 0-4,-3 2-11,-2 3 3,-2 5-3,2 1-3,-2 3 1,0 0 0,1 4-5,3 10 1,6 3 1,6-4-1,0 2 0,0-3-4,10-3-1,4-1 8,1-4 1,1-1-4,2-3 4,-3 0-1,1 0 1,-2 0 2,-1-1-2,-1-13 0,3-1 5,-3-1 0,-3-1-5,-3 0 4,-5 3 2,-1 3 3,0 0 3,-8 5-6,-6 5 2,-4 1-8,2 0 0,-2 3-2,6 10 2,2 4-7,7-1 2,3-1 2,0-1 1,0-5 1,5 0-2,4-3-3,0-3 4,-1 0 2,4-3-2,-3 0-1,3 0 3,0 0 7,-3 0-6,-5 0 3,-1 0-2,-3-6 11,0-3 12,0-2-2,0-1-11,-6 2-9,-8-1 1,0 4-1,-4 3-3,-2 4-1,0 0 1,-2 0-4,3 5 2,0 11-1,5 0-2,5 4 3,9-4 1,0-1-5,2-3 1,11-3 2,4-4 2,-2-4-4,2-1 1,-1 0 4,0 0 1,-3-4 3,-1-7 1,-1-3-3,-4-1 5,-1-1-4,-6 0 2,0 0-5,0 4 0,0 2-1,-7 0-2,-4 6-40,-2 1-85,1 3-115</inkml:trace>
  <inkml:trace contextRef="#ctx0" brushRef="#br0" timeOffset="340975.2461">16966 13951 0,'0'0'66,"0"0"-14,0 0-2,0 0-5,0 0-4,0 0 3,0-7-28,0 7 6,0 0-5,0-1-12,0-1-4,12 0-1,12-3 6,9 0 7,7-1 9,11-1-2,8-1 8,4-1-4,3 2-10,-2 1-5,-5 3-8,3 1-1,0 2 2,7-1-1,5-1 0,0 0 0,1-2-1,2-1 0,2 1-1,-3-2 1,-5 2 0,-11-1 0,-12 2-2,-11 2 2,-5 1-3,-7 0 3,-1 0-3,-4 0 2,-1 0-3,-3 0 0,-4 0 2,-3 0-12,-3 0 2,-2 0-1,-1 0 1,-1 0-9,1 0 18,0 0-2,0 0 2,-2 0 3,2 0 0,0 0 0,0 0-1,3 0 1,2 0 0,1 0-9,0 0-11,2 0-36,-3 0-26,-3 0-95</inkml:trace>
  <inkml:trace contextRef="#ctx0" brushRef="#br0" timeOffset="342463.3308">18161 12605 36,'0'0'21,"0"0"22,0 0 16,0 0-7,0 0 3,0 0-13,-3-9-16,3 9-16,0 0-2,0 0 10,0 0-1,0 0-3,0 0-1,0 0-6,0 0-7,0 0-1,0 0-6,0 0 0,0 1 2,0 13 5,0 2 13,1 7 1,1 4 4,-1 6-4,-1 6 0,0 8 0,0 3-7,0 1-1,0 2 2,0-5-3,0 0-5,0 0 2,0 1 0,0-2-2,0 0 0,3-3 1,0-4-2,2-3 1,1-4 0,0-2 0,4 1-2,-2-2 2,-1-1 2,-1-1-2,0-1 2,-1-1-2,-2-1 1,-2 1 0,2-2-1,0-3 0,2-1 0,-1-5 0,0-2-2,1-4 2,-2 0-4,0-1 4,0-2-1,-2-2-5,1 3-15,-1 1 8,1 2 13,-2 1 0,0 2-2,0-1 2,0-1 1,0-1 0,0-3 0,0-1 1,0-1-4,-2-2 2,2-2-1,0 1 1,0 1-2,0-2-48,0 1-60,0-2-54</inkml:trace>
  <inkml:trace contextRef="#ctx0" brushRef="#br0" timeOffset="343719.6841">18264 13639 32,'0'0'79,"0"0"-2,0 0-8,0 0-14,0 0 4,0 0-15,-51-20-10,41 19-14,-1-1-11,-4 2-8,0 0-1,-2 0 0,-2 0-3,-3 7 3,0 1-1,0 2 1,2-2-5,2 1 5,3-1-1,0 2 1,3 1-1,-1 1 0,3 1 0,0 4-2,-1 1 1,3 3 0,1 3-3,1 1 1,3-3 3,3-1-2,0-3-1,0-1 1,0-2 3,0 0-2,0 1 4,0 4-2,0-1 1,0 2-1,0 2 1,0-5-1,0-1-6,3-2 3,6-1-1,1-1 0,5-1 2,0-1 2,0-4 2,-2 0 0,2 0-2,-3-4-4,6 0-3,2-3 7,2 0 1,3 0 4,2 0 1,-2 0-3,0 0-3,-2 0 2,-2-3-1,-4 1-1,-1-2-5,-1-1 5,3-1 4,1-1-1,4-4-3,2 2-1,2-1-1,3-3 4,-4-1-4,3 1 5,-7 1-3,1 1 1,-3 0 0,-3-3 1,-1 4 2,-2-3 0,-3 3 1,-1-2 16,-1-2 15,-2 3-19,-1-2-3,-2 0 1,-2 1 16,-2-5-10,0 1 2,0-3-12,0 1 8,-2 0 2,-4 2-16,-2 0-1,0-2 7,-2 1-10,-5 0-2,-2 1 1,-2 0 0,-5 2-2,0-1 4,-4 1-4,-1 2 4,4 3-2,4 2 5,5 0-3,1 3-2,3 0 0,1 2-2,0 1-5,3 1-11,0 0-21,-2 0 3,0 0-19,-5 1-34,-3 11 6,0 1-36,0 0-78</inkml:trace>
  <inkml:trace contextRef="#ctx0" brushRef="#br0" timeOffset="344885.2056">18324 13835 1,'0'0'12,"0"0"-7,0 0 7,0 0 0,0 0-5,0 0-5,0 0 13,-18 32 18,13-18 4,1 4 1,1 2 12,1 0-31,2 0 23,0 1-15,0 0 0,0-1-6,0 0-13,0-1 2,0 1-5,0-2 0,2 0-3,-1-1 2,1-2-1,-2-2-2,0 1 2,0-2-2,0-3-1,0 0 0,0 0-1,0-1-31,0-4-49,0-1-66</inkml:trace>
  <inkml:trace contextRef="#ctx0" brushRef="#br0" timeOffset="345925.7782">18562 13850 36,'0'0'34,"0"0"-20,0 0-6,0 0 11,0 0 1,0 0-13,3 0 5,6 0 30,7 0-17,1-2-13,5-1 14,4-1-8,-1 1-8,1 0 7,5 1-2,4-1 6,6 0 7,1 0-10,4-1-10,2-1-4,-2 0-3,-4 1-1,4 1 1,3 0-1,13-3-1,10-2 1,8 0 8,5-5-8,-2 3 3,1-2-3,-2 1 3,-3 2-2,-6 2 3,-10-1-4,-10 4 1,-6-1 0,-6 0 0,-2 1-1,-5 0-1,-4-1 1,-6 2 1,-6 1-1,-5 1-1,-7 1 0,-3 0-27,-3 0-72,0 0-43,0 0 49</inkml:trace>
  <inkml:trace contextRef="#ctx0" brushRef="#br0" timeOffset="348266.1452">18265 12414 7,'0'0'30,"0"0"8,0 0-14,0 0 8,0 0-1,0 0 15,-37 0-7,34 0-20,3 0 10,-2 0 3,2 0-8,0 0 1,0 0-1,0 0 13,0 0-13,0 0-11,0 0-9,2 0-2,12-2 5,8-2 15,8-1-4,9 0 0,10-2-4,12-2-1,9-1-4,3 0-2,2 3-3,-10 1-4,-5 1 0,-8 5 1,-5 0-2,-3 0 2,-2 0-1,5 0 0,2 0 0,7-1 3,7-4-2,6-2 1,2 1-2,2 0-2,-7 2-2,-6 1-9,-7-1 1,-5 1 5,0 2 1,0-4 5,1 0 1,3-2 1,-3 0-1,0-2-3,-5 0 0,-7 0-2,-7 2-3,-9 3-15,-9 3 3,-7-1 1,-3 2 14,-1 0 4,-1-1 1,0 1 0,2 0 1,-2 0 12,0 0 7,0 0-7,0 0-7,0 0-5,0 0-1,0 0-1,0 0-8,0 0-21,0 0-7,0 0-39,0 0-38,0 0-66</inkml:trace>
  <inkml:trace contextRef="#ctx0" brushRef="#br0" timeOffset="354083.9609">18650 14339 64,'0'0'122,"0"0"-10,0 0-9,0 0-19,0 0-10,0 0-23,0 0-20,0-9-1,0 9-15,0 0-13,0 0-2,0 0-2,0 0-3,3 0-1,5 9 3,2 12 3,5 6 2,-1 6-2,3 8 1,2 4 1,3 2-2,5 0 0,-1-2-2,6-2 2,1-2 0,2-4 0,6-2 0,2-5-1,3-7 2,3-6 1,3-6-2,6-6 5,3-5 3,0 0-8,-3-5 2,-10-7 0,-13 2-2,-9-1 0,-11 4 3,-7-1-1,-6-1 5,-2 2-1,0-3-4,0 2 1,0-2-1,0 3 0,-7-2-2,2 0 0,1 0 2,-1 0-2,4 0-1,-1 0 0,1 1 1,-1-1 2,1 3-2,-1 2 0,2 0 0,-1 1 1,-1 2 0,1 0-1,-2-1 0,0-1 2,2-1-2,-1 0 0,0 3 0,2 1 0,0 0 0,0 0-1,0 0-4,0 6-10,0 11 10,0 2 3,5 1 2,4-4-2,-2 1 2,-2-4 0,-1 0 0,-4-3-1,0 1 1,0-1 0,0 4 5,0 1-4,-12 1 0,-2 2 2,-2-3-2,-1 2-2,0-2 1,-1-1-53,-1-1-124,2-4-75</inkml:trace>
  <inkml:trace contextRef="#ctx0" brushRef="#br0" timeOffset="354800.9997">20032 14887 309,'0'0'62,"0"0"-5,0 0-18,0 0-38,0 0-1,-82 15-1,55 10 1,0 9-2,0 6-1,2 5 3,4 1 6,6-3 4,8-1 3,7-4-4,0-3-3,7-9-5,17 0 0,7-8-1,8-3 3,7-3 7,1-7-5,2-5-5,-1 0-59,-5-3-171</inkml:trace>
  <inkml:trace contextRef="#ctx0" brushRef="#br0" timeOffset="355887.9043">20437 14974 119,'0'0'114,"0"0"19,0 0-12,0 0-39,0 0-30,0 0-45,-29 6-7,20 23 0,1 2 2,2 5 12,0-1 7,2 0-8,2-4-1,2 0-12,0-5 2,0 2-2,0-6 1,0-1 2,0-6-3,0-4-10,3-5-6,2-6-33,1 0-20,2-3 22,2-15 27,-1-6-16,0-3-15,0-1 13,0 1 12,-5-1 10,-2 1 9,-2 0 7,0 1-4,0 0 4,0 4 5,0 2 1,-5 5 35,-1 3 33,2 5-13,1 2-4,1 2-19,2 2-12,0 1-19,0 0-7,0 9-15,10 13 5,9 7 9,3 4 1,3-1-1,-1-1 1,-3 1 1,0-3-1,-4-1 0,-1-1 0,-1-3 0,0 0 1,-3-3 4,1-4-3,-3-5-2,4-3 3,-4-5-2,-1-4 2,-1 0 1,-3 0-2,0-1 6,0-16 6,-1-7-4,2-7-2,-1-7 2,2-1-8,-4-3-1,-3 4-1,0 5 0,0 4 0,-7 8 2,-5 2 1,-2 4-3,1 6 0,2 1-16,7 5-61,1 3-63,3 0-122</inkml:trace>
  <inkml:trace contextRef="#ctx0" brushRef="#br0" timeOffset="356365.2405">21109 14941 252,'0'0'52,"0"0"-5,0 0-34,-79-4-13,60 8-1,0 14-2,0 9 3,2 8 5,1 4 12,4 3 5,5 2 37,4-3-21,3-4-21,0-3-10,15-6-6,3-7-1,4-8 3,5-8 0,3-5 26,4 0 31,2-18-32,-1-8-13,-4-1-10,-7-3-1,-7 1-2,-6 1 1,-5 0 0,-6 3-2,0-2-1,-3 1 0,-11 1-3,-2-1-45,1 5-36,-1 5-69,1 4-111</inkml:trace>
  <inkml:trace contextRef="#ctx0" brushRef="#br0" timeOffset="356959.3677">21306 14881 195,'0'0'133,"0"0"-86,0 0-21,0 0 1,0 0-27,0 0 57,109 0 18,-54-5-29,0-5-29,-3 1-3,-7 1-7,-7 2-7,-7 3 0,-4 3-15,-5 0-32,-3 0-68,-8 0-72,-5 0-43</inkml:trace>
  <inkml:trace contextRef="#ctx0" brushRef="#br0" timeOffset="357222.1814">21563 14870 31,'0'0'95,"0"0"-15,0 0-10,0 0-27,0 0 19,-32 107 2,31-68-1,1 0-9,0-1-8,0-2-22,0-1-5,0-1 0,4 1 14,-2-3-24,-2-1-5,0 1-1,0-7 0,0-2-3,0-7-36,1-5-81,8-8-137</inkml:trace>
  <inkml:trace contextRef="#ctx0" brushRef="#br0" timeOffset="358879.7882">22783 15097 6,'0'0'174,"0"0"-68,0 0-21,0 0-21,0 0-8,0 0-15,-30-42-6,22 38-7,1-2 2,1 3-9,2 0-11,-2 1-8,0-1-1,-3 2 3,0 1-4,-3 0 0,-3 0 0,-2 0-4,-2 9 4,-1 7-1,-2 7-6,3 3 7,3-1-2,4-1 1,6-3-1,6-3 1,0-3-5,0-1-2,6-5 0,6-3 3,1-1 5,1-5 4,2 0-2,1 0 4,2-7-6,2-11-2,-2-1 2,0-1 2,-6 4-2,-3 2 0,-6 8 4,-1 1 1,-3 3 16,0 2 11,0 0-13,0 0-15,0 0-4,2 7-8,-1 19 3,1 10 5,2 9 4,-1 5 0,0 1 2,-3 2-3,0-2-1,0 0 0,-10-3-2,-5-1 3,-2-7-2,2-4-1,-2-5 3,0-7-1,4-8 0,5-7 0,2-6-2,2-3 4,1 0 6,0-15-8,3-9-1,0-7 1,0-7 0,18-2 2,7-4-4,8-2-1,7 0 1,5-1-29,6 6-25,-2 8-50,-6 8-104,-2 5-115</inkml:trace>
  <inkml:trace contextRef="#ctx0" brushRef="#br0" timeOffset="360083.0392">23342 15061 166,'0'0'51,"0"0"15,0 0 3,-83-12-42,58 12-12,2 4 15,-1 12-7,1 7-11,-1 3 15,4 2-12,5 0-3,9-2 7,6-4-6,0-2-9,3-4-4,12-2 3,-1-2-1,2-3-1,2-6 0,3-3 4,4 0-5,3 0-2,1-13-38,-2-5-3,-2 0 16,-6 1 2,-8 2 25,-5 1 3,-3 4 4,0 1 28,-3 1-4,0 4-11,0-1 11,0 0-13,0 5-10,0 0-8,-3 0-11,3 13 3,0 5 2,0 1 3,4 2 1,11 0 2,8-4 0,3-3-1,6-7 1,2-4 1,2-3-1,0 0-6,-3-3 3,-6-9-6,-5 0 9,-4-4 0,0-5 6,-2-5 4,-3-4 8,0-4 30,-3-6-10,-3-4-14,1-6-1,1-2-10,0-1-11,-2 3-2,-1 7 0,-4 5 5,-2 8-5,0 7 1,0 7 1,-3 7 13,0 5-8,0 2-3,3 2-4,-2 0 0,1 17-14,-2 17 6,1 16 7,1 7 0,1 5 1,0-2 0,0-3 0,7-5 2,7-9 0,2-7 5,1-4-3,3-8-1,0-4-3,-1-5 1,4-7 1,-1-3 3,6-5-2,2 0-1,4-5 0,-1-10-2,-5 0-1,-6-3-18,-5 1 7,-5-5-7,-3-1 2,-6 2 2,-3 2 0,0-1-2,0 4 15,0 3 0,-6 3-8,-3 6 0,-3 4 8,-2 0-10,-2 18 5,4 4 3,2 2 4,7 4 5,3-4 7,0-3-5,12-2-1,6-5-4,3-4-1,-2-3-1,4-4-16,-1-1-99,-5-2-166</inkml:trace>
  <inkml:trace contextRef="#ctx0" brushRef="#br0" timeOffset="360625.2038">23462 14995 11,'0'0'238,"0"0"-153,0 0-10,0 0-10,0 0-4,0 0-8,22-22-23,1 18 0,8 1 9,9 0-3,5 1-19,9-4-4,2-1-8,4 0 0,-2-1-3,1-1-2,-6 1 0,-4 0-11,-7 0-25,-9 4-32,-8 1-67,-11-1-68,-11 4-92</inkml:trace>
  <inkml:trace contextRef="#ctx0" brushRef="#br0" timeOffset="369182.1217">21367 12713 64,'0'0'142,"0"0"-48,0 0-5,0 0-11,0 0-25,0 0-17,0 0-4,0-7-28,5 7-4,5 0-6,6 0 6,8 0 8,3 0-3,9 0-2,3 2-3,7 2 0,8-3 4,5-1-3,10 0-1,9 0 0,5 0 0,1 0 2,2 0 0,2-5-2,-1 1 0,-5 0-2,-8-1 2,-12 4 4,-16 1-4,-13 0-2,-14 0 1,-8 0-1,-8 0-5,-2 0 7,-1 0 2,0 0 8,0-5 4,0-1 3,0-3-16,-7 0 2,-2-2-3,-2 0-2,-2-2 2,-1 0-3,1 0-5,-1 0-3,4 1 2,-2 3-2,3 0 9,3 1-6,0 3-3,3 0 10,2 1 1,-1 2 0,1 2 5,1 0 1,0 0-5,0 0-1,0 0-20,0 3 6,10 9 13,4 3 1,2 1 0,-3-2 1,1 1 0,-2-1 4,-3 1-1,-3 0 0,-2-2-4,-2 3 1,-2-1 5,0 0-1,0 1-4,-9 1-1,-5 1-17,-2 0-65,1-1-47,-1-1-143</inkml:trace>
  <inkml:trace contextRef="#ctx0" brushRef="#br0" timeOffset="370879.3182">23872 12084 112,'0'0'79,"0"0"5,0 0-9,0 0-23,0 0 4,0 0-14,0 0 19,-6-21-11,5 21-24,-1 0-20,-4 6-6,-3 21-7,-1 9 6,-1 3 1,0 4 0,3-6 0,0 1 0,7-7 0,1-2 0,0-6-3,6-5-2,13-3-1,2-6 6,3-4 0,0-5 2,1 0 3,-1 0 4,-1-1-1,-4-9-3,-5-2 0,-1-4 3,-4 0 23,-2-4-8,-2-4-15,-2 0 7,-3-3-5,0-1-7,0 1-2,-3 1 1,-8 3-2,-1 2-1,-1 5-18,1 4-43,0 3-74,2 3-147</inkml:trace>
  <inkml:trace contextRef="#ctx0" brushRef="#br0" timeOffset="371719.1006">24250 12083 49,'0'0'99,"0"0"-14,0 0-1,0 0-19,0 0-11,0 0 17,0-24-11,0 24-27,0 0-33,0 4-17,0 17 1,0 9 16,0 6 0,0 2 1,4-1 3,2-2-2,5-3-2,5-7 1,2-2-1,3-6 5,1-2-3,-2-5-1,0-4 3,3-3-3,-4-3 4,2 0 3,0 0-7,-2-13 12,1-4-1,-4-3 2,-3-2 2,-6-1-2,-4-2 11,-3-3-11,0 0-8,0-1-3,-5 3-3,-4 1 0,0 7-3,3 5-20,0 5-32,3 5-48,-1 3-115</inkml:trace>
  <inkml:trace contextRef="#ctx0" brushRef="#br0" timeOffset="372204.8106">24758 12018 62,'0'0'120,"0"0"16,0 0-19,0 0-17,0 0-67,0 0 7,-9-11-25,17 10-6,14 0 7,8-1 11,6-3-6,6 2-10,0 0-6,-1 0-2,-3 2-3,-4 1 0,-6 0-29,-1 0-71,-10 0-139</inkml:trace>
  <inkml:trace contextRef="#ctx0" brushRef="#br0" timeOffset="372467.4945">24954 12028 351,'0'0'79,"0"0"-50,0 0-10,0 0-18,0 0-1,0 0 35,0 97 12,0-64-16,0-2-15,0-2-9,0-1-4,0-3-3,0-1 2,0-2-2,0-2-23,0 0-65,0-4-72,0-2 41,0-7-70</inkml:trace>
  <inkml:trace contextRef="#ctx0" brushRef="#br0" timeOffset="373153.4873">25355 12023 214,'0'0'144,"0"0"-4,0 0-34,0 0-90,0 0-16,0 0-9,-1 46 9,1-13 19,0 0 10,0-1-17,0 0-5,0-3-6,0-1 0,0-1 1,0 0 0,0-3 0,0-3-1,0-1-1,3-5-20,0-4-37,2 0-68,-2-5-37,0-5-86</inkml:trace>
  <inkml:trace contextRef="#ctx0" brushRef="#br0" timeOffset="373507.7007">25367 12027 235,'0'0'96,"0"0"-6,0 0-18,33-91-26,-18 78-33,3 5-7,-5 6-6,0 2-4,1 0-15,1 13 15,-2 8-8,2 6 12,-6 5 9,-3-1 2,-4 1-8,-2-3-1,0-4 2,-9-2-4,-11-4 3,-2-1 0,-2-2 6,-1-5-9,4-3-4,6-2-17,2-3-36,5 0-71,3-1-34</inkml:trace>
  <inkml:trace contextRef="#ctx0" brushRef="#br0" timeOffset="374024.4775">25732 12012 328,'0'0'100,"0"0"1,0 0-16,0 0-36,0 0-20,0 0-29,-10-2-11,7 33 3,2 6 8,-1 2 1,2-3-1,0-3 1,0-5-1,0-3-1,5-2 1,8-4 0,2-2-1,4-3 0,1-6 1,4 0 0,-4-3 1,0-2-1,-2-2 1,-4-1-1,2 0 5,-3 0-3,5-6 2,-3-8 1,3-4-1,-3-4 4,-2-7 0,-4-4 13,-3-4-19,-2-1 3,-2 2-4,-2 2 0,0 6 0,0 5-1,0 5-12,0 8-25,0 5-32,0 5-98,0 0-184</inkml:trace>
  <inkml:trace contextRef="#ctx0" brushRef="#br0" timeOffset="374557.1101">26234 11974 276,'0'0'169,"0"0"-34,0 0-60,0 0-33,0 0-22,0 0-15,39-13 5,-3 9-9,5 1 3,1 1-3,-3 0 0,-2 2 0,0-1-1,-4 1-23,-5 0-45,-6 0-108,-8 0-85</inkml:trace>
  <inkml:trace contextRef="#ctx0" brushRef="#br0" timeOffset="374795.409">26437 11961 182,'0'0'89,"0"0"4,0 0-78,0 0 19,0 0-7,-24 102 15,22-67-23,-2 1-8,4-3-7,-1-3 2,-1-2-3,1-2-2,1-3 1,-2-3-2,2-6-53,0-5-102,0-3-112</inkml:trace>
  <inkml:trace contextRef="#ctx0" brushRef="#br0" timeOffset="377079.6625">28153 11928 36,'0'0'74,"0"0"15,0 0-2,0 0 3,0 0-16,0 0-9,-14-73-14,2 63-8,5 1-15,-4 0-5,-1 0-3,2 4-12,1 1-8,-1 1 0,1 3-3,-4 0 0,-3 0 2,-3 6 0,-4 10-2,1 7 1,1 5 1,3 6 0,2 2-2,2 4 3,5 2-4,2-1 3,6-4-1,1-2-2,0-4 4,3-4-2,11-5 2,0-5 0,4-2 1,0-5 0,1-4-1,3-3 0,4-3 3,-2 0 4,1 0-6,-3-7-1,-2-4-3,-8 2-6,-5-3 2,-5 0 2,-2 0-2,0-3-5,-6 3-4,-3-2 7,-1 4 8,3-1 0,4 4-3,2 1 1,1-1 2,0 5-5,0-1 1,1 1 0,11 1 2,2 1 0,-1 0-4,5 0 3,0 6-6,-2 6 7,2 0 1,-4 1-2,-4 3 3,-1-1-3,-8 3 1,-1-2-5,0 2 8,0-2 4,-6 1-1,-1-3-3,4-2-5,3-4-79,0-4-58,0-3-51</inkml:trace>
  <inkml:trace contextRef="#ctx0" brushRef="#br0" timeOffset="379222.7084">28488 12119 50,'0'0'166,"0"0"-44,0 0 3,0 0-62,0 0-49,0 0-10,-7 6-4,7 1-2,0 1 2,1-2 3,5 0-1,2-1-1,0-2 4,3-2 7,3-1 8,5 0 1,2 0-12,1 0-2,-1-11-7,0-2 0,-5-2-22,-2-2-17,-7 0 18,-7 1 19,0-1 0,0 6-6,-7 0 0,-7 4 4,-1 4 4,-2 3-7,-2 0-1,-1 0 1,0 16 2,2 5 1,2 3 2,5 3 1,2-3-3,2 1 4,4-4-2,3-5 1,0-1 1,0-4-3,2-2 0,8-3-3,5-3 3,4-2-8,4-1 11,4 0 10,0 0-9,-2-4-2,-3-4-2,-5-2 0,-1-3 0,-1 0 6,1 0 3,-2-3-4,2 1 5,-2 2-2,0 1 1,-1 3-5,1 1-1,-3 5-1,-1 3-3,2 0-1,-3 0-5,-1 6 2,-1 8 2,-1 0 6,0-1 3,0 0 0,0 0-1,-1-2-1,-2-1-1,-3-3 0,0-1 0,0-3 0,0 0 3,0-3 0,0 0 5,0 0-3,0 0 8,0 0-13,4-14-17,0-1 3,5-3 6,4-1 6,1 2-1,3 2-19,-1 3 17,-4 5-9,0 1 4,-2 2 6,0 4 3,3 0-1,-3 0-1,5 5 2,-1 8-10,-2 4 5,-1 0 6,0 0 6,-2-1-5,0-3 5,-3-2 2,0-2-4,-2-3-2,1-1 7,2-2-2,1-2 7,2-1 2,3 0 9,4 0-6,2 0-8,-1-4-10,2-7-1,-4-2 6,-1-2-3,0-4-3,-5-3-15,-1-2-3,-6-2 7,-3 2-10,0 2 19,-4 4 2,-5 2 4,-2 4 15,2 5-2,5 2 1,1 4-2,3 1 2,0 0-18,0 7-15,0 14 4,0 5 11,0 1 0,7-2 6,5 0 11,-1-4-6,4-1 6,4-6 1,5-3 5,4-4-10,5-4 3,0-3-4,-2 0-7,-2 0 2,-4 0-5,-4-11 6,-2-3-5,-4-6 12,-1-2 0,-7-2-9,-2-2-6,-4-1 1,-1-2 0,0 1 2,0 2-2,0 0 1,-7 4-2,1 2-4,-1 4 1,3 4 0,-2 4 3,3 4 0,2 2 0,-1 2 0,2 0 0,0 0-4,0 0-5,0 3-1,8 10 4,8 2 5,-1-2 1,4 2 0,-1 0 0,0 3 0,2-1 2,-4 3-2,2 1 0,-3 0 5,0 0 2,-3 0 1,1-1-1,-4-1-3,0-3-3,1 0 1,-1-3-1,0-3 0,6 1 1,0-3-2,5-3-6,3-3-42,2-2-56,0 0-82</inkml:trace>
  <inkml:trace contextRef="#ctx0" brushRef="#br0" timeOffset="380641.8632">30222 12019 53,'0'0'107,"0"0"-32,0 0 10,0 0-7,0 0-18,0 0-3,0 0-7,7-35-4,-7 31-7,0 1-26,-7 0-3,-2 2-8,0-1 0,-6 2-4,-3 0 1,-3 9 0,-3 8 0,3 2 0,1 2 1,3-1 0,7 0-1,2-2-2,5-4-1,3 0 1,0-3 1,0-2-1,0-2-1,6-2-2,8-2 3,4-1 3,4-2 3,1 0-3,0 0-15,-2-5-13,-4-6-2,-6 1 9,-2-2 21,-3-2 1,-1 2 0,1 2 0,-5 4 4,-1 3-3,0 1-2,0 2 0,0 0 0,0 0-16,0 2 12,0 7 2,0 1-2,0-1 0,0-2 2,5 1-1,7-2 3,2-2 1,2 0 7,3-4-7,2 0 4,1 0 0,1 0-4,-1 0 1,-3-5-2,2-5 9,-4-5-7,1-6 3,-3-5-2,-1-4 1,-3-5 3,-1-3 9,-2-2 2,-4-1 1,-1-4-6,-3 0 9,0 0 0,0 0-10,0 4-2,0 4 0,0 5-7,0 10-3,0 5 1,0 8-1,0 4 0,0 5 0,0 0-1,0 0-11,0 12-7,0 20-2,0 16 21,-1 9 2,-2 2-1,3 0 2,0-6 0,0-7-3,0-6 0,13-2 0,7-6 0,2-4 1,3-2-1,1-5 0,4-4 0,1-6 2,0-3 2,1-3-4,-4-5 1,0 0 2,-2 0 0,-4-2-3,-4-11 4,-5-4-1,-2-5-3,-2-5-6,-2-2 0,-2 1 2,1 1-3,-3 6-12,-2 6 5,-1 7 2,0 5 0,0 3-3,-6 0 15,-6 13-10,-4 7 8,7 1 2,4 1 0,5-2-1,0 0 0,5-4 1,11-3 0,7-2 7,5-4-3,0-3-4,2-4-34,-3 0-107,-7 0-145</inkml:trace>
  <inkml:trace contextRef="#ctx0" brushRef="#br0" timeOffset="381175.4286">30174 11816 315,'0'0'109,"0"0"-107,0 0 7,0 0 17,0 0 24,100-36 7,-59 30-14,1 0-6,3 3-21,-2 1-5,1 1-8,6-2-2,2 0 0,4-3-1,2 0-7,-4 0-13,-8-2-13,-6 2-34,-12 0-51,-9 2-56,-7 1-43</inkml:trace>
  <inkml:trace contextRef="#ctx0" brushRef="#br0" timeOffset="383479.9711">31489 11827 130,'0'0'125,"0"0"-5,0 0-10,0 0-28,0 0-22,0 0-24,4-12-15,-4 12-21,0 0-6,0 10-8,0 10 14,0 1 1,0 2 1,0-4 0,0 1-4,1 1 5,7-2-6,2 1 6,2-2-2,-1-3-1,1-2 0,3-2 1,-3-4-1,1 1-1,-1-5 1,3-1 0,-2-2 0,2 0-1,3 0-5,0-13 1,0-3-4,1-4-4,-1-2-1,-3 1 9,-4 0-2,-5 1 5,-2 5 0,-4 3 2,0 1-1,0 6 1,0 2 3,0 1 4,0 2-5,0 0-2,0 0-14,0 9 10,-3 6 3,3 0-1,0-2 0,0 1 1,3-2 1,4-1 0,4 0 0,1-4 1,3-1 1,4 0 0,5 0 1,8-2-2,-1-2-1,3-2 0,-8 0 0,-6 0 0,-5 0 0,-4-9 0,-5-5 3,-3-3-1,-2-1 0,1-3-1,-1 2 2,-1 1-1,0-2-2,0 4-1,0 1 1,0 1 1,0 2-1,0 2 0,-3 0 1,0 5-1,3 0 3,0 1-3,0 2 0,0 0-2,0-1-2,8 0 1,2-1 2,0 1 1,0 0-1,3 0 0,2 1-1,4-1 3,3 2-2,4 0 1,1-1 0,-2 2 0,-6 0-3,-7 0 3,-7 0-7,-3 2-6,-2 10 10,0 4-2,0 5 5,-8 2 5,0-2-3,1-1-2,4-1 3,3-2-3,0 1 0,0-5 1,0-1 0,4-1-1,5-2 2,4-4 1,4 2 0,2-4 2,3-3-2,-2 0-2,3 0 3,-4-5-2,2-8 3,0-7-3,-3-2-1,0-9 5,-5-3-1,0-7-4,-2-4 1,-2-2 1,0-1-2,-3 2 0,-3 3 8,1 7 1,-1 8 7,-1 5 2,1 9-15,-3 6 6,2 4-7,-2 3-2,0 1-1,0 0 0,0 5-8,0 19-13,0 9 20,0 9 1,-3 1 0,3 2 1,0-4 0,0-6-1,0-3 0,3-7 0,8-4-1,-2-1 1,2-5 1,0-4-1,0-1 0,4-4 2,-2-3-2,1-3 2,2 0-1,2-6 6,-1-12-2,0-6-3,-2-6 0,2-6-4,-2-8 2,3 0-7,-3-1 6,2 5 0,-6 5-3,-2 8 1,-2 7-1,-4 7 2,-1 5 0,-1 6 2,-1 2 2,0 0-1,0 0-1,0 15-16,0 11 3,-4 7 12,-5 5 2,3 2-1,0-1 2,0-2 2,0-4-1,-1-6 4,1-3-3,0-1-1,1-3-3,1-4 1,-1-4 2,2-3-3,0-4 0,3-4 0,0 0 0,0-1 2,0 0-1,0 0 2,0-1 1,6-11 3,8-8-7,8-4 0,2 3-14,0 2-8,-3 6-8,-4 5 5,-5 8 7,-2 0 6,0 0 1,-3 15-12,-1 4 22,-1 2 0,-1 0-1,3-1 2,-2-2 5,0-3 2,-1-2-7,1-2 1,1-4 1,1 0-2,-3-3-2,2-2-33,0-2-123</inkml:trace>
  <inkml:trace contextRef="#ctx0" brushRef="#br0" timeOffset="384255.8692">32385 11684 379,'0'0'108,"0"0"-76,0 0 7,0 0 14,0 0-15,0 0-22,0 0-9,37-40-4,-15 36 2,6 1-3,3 3 3,2 0 1,-3 0-5,-2 0-1,-3 0-1,-4 0 1,-3 0-14,-3 0-47,-6 0-72,-3 0-53,-6 0-90</inkml:trace>
  <inkml:trace contextRef="#ctx0" brushRef="#br0" timeOffset="384556.679">32320 11584 298,'0'0'230,"0"0"-137,0 0-78,0 0 5,0 0-18,0 0-2,-8-23-19,4 23-94,-5 0-171</inkml:trace>
  <inkml:trace contextRef="#ctx0" brushRef="#br0" timeOffset="385944.5037">24063 13061 161,'0'0'81,"0"0"26,0 0-54,0 0-29,0 0-7,-95-30-13,75 30-1,-4 0 2,-1 15 1,-3 8 22,-1 7 1,1 3-7,3 6-2,5 0-3,5 3-4,8-3 10,7-3 1,0-3 1,4-4-16,16-6-6,3-5 0,7-5-1,6-5 3,8-5-2,5-3 0,0 0-3,2 0-17,-8-8-136,-1-4-176</inkml:trace>
  <inkml:trace contextRef="#ctx0" brushRef="#br0" timeOffset="386408.0735">24349 13041 112,'0'0'137,"0"0"-26,0 0-16,0 0-58,0 0-37,0 0-3,-40 82 3,31-43 7,-1 0 10,1-1-8,5-5 4,-1-3-10,4-5-2,1-2 1,-2-3-1,2-6 1,0 0-2,0-5-74,0-4-78,0-4-109</inkml:trace>
  <inkml:trace contextRef="#ctx0" brushRef="#br0" timeOffset="386865.0829">24329 13124 51,'0'0'41,"0"0"27,0 0 26,-11-81-2,11 75-3,0 4 1,0 2-19,0 0-71,0 15-26,5 12 26,8 8 2,6 0 11,4-3-6,2-1-4,2-2-2,2-2 3,-6-2 0,0 0-4,-7-3 2,2-1-1,-1-4 0,0-4 5,0-4 8,-2-5-7,-2-2 1,-1-2 2,2 0 3,2 0 7,-1-9-3,3-7 7,-5-4-6,2-1-11,-6-3-2,0-2 9,0-2-4,-5-3-8,1 2 1,-1-5-3,-2 2-1,-2 1-1,0 5-21,0 7-18,-5 6-8,-7 9-69,-1 3-132</inkml:trace>
  <inkml:trace contextRef="#ctx0" brushRef="#br0" timeOffset="387394.7502">25082 13010 50,'0'0'149,"0"0"-41,0 0-13,0 0-30,0 0-19,0 0-27,-84-32-17,68 35-4,0 20-2,-4 7 0,0 9 0,3 3-2,1 2 6,7-3-3,4-4-1,5-4 3,0-5 1,6-5-1,10-3 1,3-6 1,1-6 17,3-5 11,-2-3-3,4 0 10,-3 0-13,-2-3-13,-2-7 5,-5-4 3,3-4 4,0-4-4,0-4-14,-3-1-2,-2-1-2,-8-1 3,-3 4-3,0-5 0,0 5-4,-9 3-25,-3 2-12,0 5-39,0 8-23,2 2-40,0 5-102</inkml:trace>
  <inkml:trace contextRef="#ctx0" brushRef="#br0" timeOffset="387889.7822">25337 12966 224,'0'0'85,"0"0"19,0 0-48,0 0-37,0 0-19,0 0 0,14-6 8,9 3 25,7 0 0,3 0-8,3-1-8,1-1-7,3 0-9,-1 3-1,-1 0-7,-5-1-66,-8 2-100,-9-3-78</inkml:trace>
  <inkml:trace contextRef="#ctx0" brushRef="#br0" timeOffset="388134.0874">25533 12945 84,'0'0'46,"0"0"53,0 0 14,-27 110-40,21-77-3,3 0-29,1-4 7,1-2-34,1-1-9,0-4-1,-2 0-4,2-2 0,0 0-1,0-4-79,0 0-52,0-5-64</inkml:trace>
  <inkml:trace contextRef="#ctx0" brushRef="#br0" timeOffset="389869.5766">26403 13172 200,'0'0'36,"0"0"-17,0 0 1,0 0 12,0 0-9,0 0 9,1 0 2,1 0-8,-1 0-1,5 0-25,4 0 0,7 0 14,1-7-7,4-2-6,-2-3-1,-1 0-20,-4 1-3,-5 1 18,-4 1 0,-3 4 5,-3 0 5,0 4 0,0 0-4,0 1 7,0 0 0,0 0-8,0 2-3,-3 12 0,-4 6 3,-2 2 0,0 1 3,3-1-1,3-2 1,3-4-3,0-2-2,0-2 1,0-4-1,4-1 1,4 1 1,4-4 0,0 1 0,2-4 7,2-1-4,4 0 1,0 0 1,2-9-3,2-4-2,-2-4 0,-1 0-8,-3-4 1,-3 2 5,-2 1 2,-3 1 3,-3 5-1,-1 3 4,-5 5 7,1 1 5,-1 3 12,-1 0-3,0 0-27,5 0-21,1 9 21,3 3 5,3 2-2,0-3 6,-2 1 6,5-3 4,-3 0 1,-2 0-16,-2 1 3,-5 0-4,-3 2 0,0 3-2,-3 0-1,-16 0-15,-4-1-29,1-2-57,1-8-16,4-4-178</inkml:trace>
  <inkml:trace contextRef="#ctx0" brushRef="#br0" timeOffset="390138.5886">26626 12929 461,'0'0'18,"0"0"106,0 0-124,0 0 0,0 0-69,0 0 4,-9-29-65,9 29-118</inkml:trace>
  <inkml:trace contextRef="#ctx0" brushRef="#br0" timeOffset="392424.942">28231 13190 154,'0'0'59,"0"0"22,0 0-19,0 0-10,0 0-6,0 0 24,11-57-21,-11 47-8,-3 0-20,-5 0-15,-3 2-3,-1 3-3,0 0 0,-6 4-3,-3 1 1,0 0 2,-4 4-3,-2 13 2,5 4 0,-1 4-6,7 4 5,1 1 0,7-1-1,5-4-3,3-2 3,0-5 3,0-3-2,11-3 1,2-5 1,2-2 0,1-4-2,7-1 2,3 0-2,5-7-37,4-12-12,-3-6 0,-3-1 30,-7 3-1,-9 4 19,-6 4 3,-5 7 6,-2 3 34,0 3 35,0 2-12,0 0-40,0 0-23,-2 8-6,-1 7 2,3 2-8,0 2-37,3-2-16,9-2-67,3-4-123</inkml:trace>
  <inkml:trace contextRef="#ctx0" brushRef="#br0" timeOffset="392910.6745">28675 12722 243,'0'0'147,"0"0"-36,0 0-43,0 0-55,0 0-12,0 0-1,0 100 73,0-48-36,3 4-20,4 2-9,2-5-4,-5 0 0,1-2-3,-3 0-1,-2 0 2,0-2-2,0-3 1,0-1 0,0-5 0,0-6 0,0-3-1,3-12-36,3-4-66,4-10-83,2-5-119</inkml:trace>
  <inkml:trace contextRef="#ctx0" brushRef="#br0" timeOffset="393696.5651">28354 13275 74,'0'0'121,"0"0"-23,0 0-35,0 0-21,0 0 1,0 0-8,0-5-35,0 5 0,0 0-9,0 0 2,7 9 7,9-1 0,4-1 1,6-3 7,6-2 5,9 0 0,5-2-1,0 0-5,-4 0-7,-5 0-39,-10 0-118,-13-3-157</inkml:trace>
  <inkml:trace contextRef="#ctx0" brushRef="#br0" timeOffset="394551.8348">29028 12904 62,'0'0'68,"0"0"-18,0 0-6,0 0 11,0 0-21,0 0-17,-71-6-13,56 33-1,-3 6 11,1 5 12,1 1 0,4 0 32,6-4-36,3-3-17,3-4-5,0-2 0,12-2 4,2-6 4,3-3 6,3-6 7,2-6 3,4-3 17,2 0-7,-1 0-17,1-9-10,-5-4-3,-4-3-1,-3 1 1,-7-3 4,-3 2 0,-4-4 1,-2-1-7,0 0-2,0-3 0,0 3-1,0 1-20,0 5-30,-3 7-71,1 3-55,-1 5-131</inkml:trace>
  <inkml:trace contextRef="#ctx0" brushRef="#br0" timeOffset="395052.9691">29507 12937 82,'0'0'121,"0"0"-11,0 0-7,0 0-31,0 0-14,0 0-37,-39-49-20,19 64-1,-7 18-6,-1 6 0,-1 5 5,8-2 1,6-4 0,9-5 4,5-4-4,1-4-1,0-3-4,12-5 4,4-3 2,-1-7 0,6-4 6,4-3 0,5 0 4,3-6 3,-2-9-7,-5-2-1,-4-1-1,-7 0 0,-6-1 2,-3-1 5,-6-3 13,0 0-18,0-3-5,0-3 1,-6 4-3,-3-1-19,3 5-60,-2 8-29,1 3-126</inkml:trace>
  <inkml:trace contextRef="#ctx0" brushRef="#br0" timeOffset="395670.2154">29755 12873 61,'0'0'82,"0"0"-24,0 0 4,0 0-29,0 0-3,0 0 16,61 9-4,-45 3 4,2 2-14,3-1-10,3 1-8,3-2 9,0-1-11,0-1-5,0 0 0,-5-2-4,-3-2 0,-7 0-1,-6-3-2,-4-2-2,-2-1 2,0 0 2,0 2-2,0 1 0,0 3 0,0 4 2,0 5 8,-8 3 1,-6 3 4,-6 4 3,-4 0-4,-4 5-5,-2 2-2,3 0-4,2-1 1,4-1-1,0-3-3,7-2 1,0-4-1,8-5-5,3-4-68,3-4-101,0-8-136</inkml:trace>
  <inkml:trace contextRef="#ctx0" brushRef="#br0" timeOffset="396233.7262">30255 13145 78,'0'0'163,"0"0"-84,0 0 14,0 0-59,0 0 39,0 0-44,38 0-1,-3 0 41,2 0-40,2-2-15,-5-2-10,1 1-3,0 0-1,-2 0-4,3 0-29,-3 2-71,-3-4-105,-5-1-121</inkml:trace>
  <inkml:trace contextRef="#ctx0" brushRef="#br0" timeOffset="396472.1043">30478 12995 110,'0'0'6,"0"0"53,0 0 26,-11 95 8,8-68-32,0 1-41,3-2-8,0-1-6,0 0-6,0-3 3,0-2-3,0-2-12,6-6-76,2-2-82</inkml:trace>
  <inkml:trace contextRef="#ctx0" brushRef="#br0" timeOffset="398508.0736">31025 12708 1,'0'0'105,"0"0"-7,0 0 34,0 0-39,0 0 2,0 0-19,0-18-25,0 18-14,0 0-18,0 0-19,0 16-15,0 17 9,0 16 6,0 12 13,-5 2-10,1-3 3,-1-5-3,2-9 1,2-4 4,-3-4-7,4-5 0,0-3 0,0-1 0,0-4 1,0 1-2,0-5-3,0-3-4,0-3 0,0-6-24,0-5-9,0-2-12,0-2-12,0 0 64,0-12 0,0-9-27,5-5 10,3-4 16,-1-1 1,5-4 0,0 5 1,4 0 0,2 6-1,2 4 1,-5 5 2,-1 9-1,-3 6 11,1 0-9,0 2-1,4 11 35,1 5-17,-1 2-11,-3 3-10,-5 0 4,-5 0-5,-3 1 2,0-3 3,-6 2 3,-12-2-6,-1-1 3,-4-2 5,1-2 0,1-4-9,-1-1-8,1-5-73,3-5-21,0-1-54,4 0-96</inkml:trace>
  <inkml:trace contextRef="#ctx0" brushRef="#br0" timeOffset="399133.1665">31550 12695 219,'0'0'119,"0"0"19,0 0-15,0 0-44,0 0-67,0 0-12,0 13-2,0 24 0,5 17 2,0 10 4,-3 6 0,-2-2-1,0-5 1,0-6-3,0 1 0,-5-5-1,-2-1 1,-1-4 1,2-7-1,-1-5 1,1-6-2,2-6-16,2-6-64,2-7-143,0-10-99</inkml:trace>
  <inkml:trace contextRef="#ctx0" brushRef="#br0" timeOffset="399586.6728">31842 12927 338,'0'0'99,"0"0"-40,0 0 40,0 0-99,0 0-21,0 0 21,-3 96 3,3-63 6,0-2-6,0-3-2,0-2 1,0-1-2,0-2 1,0 1-1,0-1-18,3-2-52,-1-3-39,2-6-86</inkml:trace>
  <inkml:trace contextRef="#ctx0" brushRef="#br0" timeOffset="399949.9761">32155 12898 247,'0'0'106,"0"0"-5,0 0 10,0 0-45,0 0-63,0 0-3,0 45 0,0-7 0,0-2 10,0-3 2,0-2-10,0-3 3,0-3-2,0 0-3,0 0 4,-1-1-4,-1-1 0,2-2-13,0-5-108,0-6-92,3-6-110</inkml:trace>
  <inkml:trace contextRef="#ctx0" brushRef="#br0" timeOffset="400566.8803">32399 12801 254,'0'0'45,"0"0"54,0 0 2,0 0-20,0 0-45,0 0-35,-3-11-1,3 11-9,9 0 9,7 3 6,4 9 5,3 2-8,4 4 5,3 0 6,0 3-2,-2-2-5,-1 2-6,-2-1 0,-5-2 0,-1 0-1,-2-4 0,-4-1 0,-4-2 0,-3-4 1,-3-2-1,-1-2 0,-1-3 0,-1 2 0,0 0 0,0 3-1,0 2 1,0 2 0,0 4 2,-9 3-2,-3 2 3,-6 2-1,-2 2 0,-3 1-1,-4 1 1,-1 0-2,-1-2 1,1 3-1,3-3 0,2 1 1,1-1-1,4-2-13,4-2-64,5-6-71,4-6-184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13:38:21.6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4440 16777 112,'0'0'154,"0"0"-43,0 0-20,0 0 6,0 0-23,0 0-25,0 0-13,-8-56-8,8 56-7,0 0-13,0 0-3,0 0-5,0 0-2,-1 0-4,-1 0-7,2 3 2,0 17 11,0 7 0,0 8 2,0 6-1,0 2-1,0 4 1,0-2-2,0-3 2,0-1-3,0-6-18,-3-1-27,0 0-130,0-2 88,-1-2-136</inkml:trace>
  <inkml:trace contextRef="#ctx0" brushRef="#br0" timeOffset="748.6559">4453 16688 20,'0'0'114,"0"0"-55,0 0-20,0 0-13,0 0-1,0 0 3,4-17-7,-4 17-7,0 0-11,2 0-3,4 0-13,6 7 2,4 13 10,1 3 2,8 9 7,2 7 5,0 5 25,1 6-24,-1-5 10,-2 0-9,-2-6-3,-2-5-2,-1-3-7,-3-4 1,1-5-4,-5-2 3,-1-2 0,-3 0-1,-3-6-2,2-1 2,-1-4-2,-3-2 2,-2-2-5,1-3 6,-3 0-3,0 0 4,0 0 7,6-15 18,0-11-11,3-7-12,-3-3-6,0-5 2,-3 0 2,-2 2-3,-1 0-2,0 3 2,0 5 0,0 2-1,-3 6 0,-3 4 0,2 1-1,-2 4 1,3 1-6,2 2-5,-1 5-33,2 3-24,0 3-32,-3 0-25</inkml:trace>
  <inkml:trace contextRef="#ctx0" brushRef="#br0" timeOffset="2190.0178">5150 16943 37,'0'0'35,"0"0"-13,0 0-3,0 0 21,0 0-26,0 0-5,-70 6 18,59 6-1,1 3-12,5 3-14,-1 5-1,2 1 1,2-2 2,2 1 5,0-4-3,0-2-4,5-2 14,7-2-10,-2 0 10,5-1 6,-3-6-15,0-2-2,3-1 0,0-3 2,3 0 3,0 0-8,1-7 22,-4-7-9,0 1-1,-6-2-12,-5 1-8,-2-1 7,-2 0-3,0 0 7,0-2-8,0 1 1,0-1-3,-3 2 4,0 2-3,0 0 1,1 5 5,2-2 0,0 3 0,0-2 0,0 1 0,0 1 6,6 2-5,2 2-1,1 3 0,1 0-12,2 0 11,3 8-5,-3 5 6,3 2 0,-3 2 2,0 0 2,1 2-2,-2 1-2,-2-2 6,-1 2 0,0-2 6,-2-2-2,0-1-10,-1-1 4,0-4-4,1-1 5,-1-3-3,1 2-2,-3-7 3,3 2-2,1-1-1,4-2 1,-1 0-2,5-6 3,2-11 0,2-2-2,0-5-32,2-4 5,-3 3 20,-3 1-5,-5 4 10,-5 5 1,-4 6 1,-1 2 0,0 2 17,0 4 7,0-1-1,0 2-15,0 0 2,0 2-10,-1 12-6,1 4 0,0 4 5,0-3 1,0-1 8,0-3-2,3-4-3,4-4 0,2-1 4,3-1 5,0-2-3,0-3 29,-3 0-5,5 0-24,-3 0-7,-2-3 5,-1-8-3,-1-2 15,-1-4-19,-1-2-9,-4-4 1,1 0-11,-1 1 9,-1 2 1,2 7 8,-2 3 1,0 5 2,1 3 5,-1 1 18,0 1-20,3 0-5,3 0-7,6 0 3,5-2 4,3-1 4,3-1-4,2 0 0,2-1-59,0 1-21,1 2-149</inkml:trace>
  <inkml:trace contextRef="#ctx0" brushRef="#br0" timeOffset="2506.4009">6141 17083 191,'0'0'128,"0"0"-57,0 0-16,0 0-48,0 0-6,0 0 6,-8 56 0,-4-37 0,-1 1-7,-1 1 0,-2-2-96,-2-3-202</inkml:trace>
  <inkml:trace contextRef="#ctx0" brushRef="#br0" timeOffset="4912.0808">7436 16591 148,'0'0'101,"0"0"-8,0 0-34,0 0 5,0 0-4,0 0-3,0-50-14,0 49-15,0-1-14,0 2-8,0-1-6,10-1-10,8-1 9,12 0 1,1 0 0,2 1 1,-2 2 0,-4 0-1,-2 0-2,-2 0-23,-5 0-40,-5 6-48,-4 5-21,-9 1-66</inkml:trace>
  <inkml:trace contextRef="#ctx0" brushRef="#br0" timeOffset="5228.5148">7579 16579 79,'0'0'145,"0"0"-29,0 0-34,0 0-2,0 0-30,0 0-42,0-11-8,0 35-19,0 10 19,0 12 4,0 2 4,0-3 7,0-1-6,0-3 1,0-4-7,0 0 0,0-5-2,0-3 1,1-2-1,-1-3-1,0-3 0,0-3-38,0-3-58,0-5-53,0-6-80</inkml:trace>
  <inkml:trace contextRef="#ctx0" brushRef="#br0" timeOffset="5444.7096">7519 17100 116,'0'0'14,"0"0"1,0 0-15,0 0 60,0 0 15,0 0-15,77-3-6,-50-5-19,-1 3-23,1 0-12,-5 0-4,2 5-62,-9-2-114</inkml:trace>
  <inkml:trace contextRef="#ctx0" brushRef="#br0" timeOffset="5853.2762">7962 16685 4,'0'0'88,"0"0"-32,0 0-16,0 0-40,0 0 4,0 0-4,-6 75 0,6-43 7,0 2 4,0 0 4,0-1-3,-1-1-8,-2-5-1,1-3-2,-1-3-1,0-3-25,-1-3-117</inkml:trace>
  <inkml:trace contextRef="#ctx0" brushRef="#br0" timeOffset="6338.9902">7949 16678 103,'0'0'65,"0"0"28,0 0 18,0 0-22,0 0-68,0 0-21,1-12-19,15 39 18,4 8 2,-1-1 5,2 1-3,-1-3-1,-4-3-2,5-1 1,0-3 2,1-2-3,2-4 0,-1-2 9,-1-2-4,-3-3-3,-5-1 0,-1-2 1,-4-2-2,-3-1 0,-1-6 0,-2 0 0,-2 0 2,5 0 9,1-18 30,2-6-28,-1-6-5,4-8-5,-3-1-3,-2 0-1,-1 0-1,1 7 1,-4 2 2,-1 6-1,-2 3 2,0 4-3,0 5 0,0 5-11,0 3-53,0 4-32,0 0-75</inkml:trace>
  <inkml:trace contextRef="#ctx0" brushRef="#br0" timeOffset="6739.9715">8620 16582 78,'0'0'126,"0"0"-17,0 0-51,0 0-54,0 0-3,0 0-1,-11 110 14,11-74 10,0-2 8,0-4-16,0-1-6,0-3-8,2-1 0,-1 0 3,1-2-5,-2 0 4,0-2-4,0-4-43,0-3-49,0-3-130</inkml:trace>
  <inkml:trace contextRef="#ctx0" brushRef="#br0" timeOffset="7125.3527">8601 16574 250,'0'0'84,"0"0"-26,4-81-27,8 61 5,2 7-7,-4 6-1,2 7-28,0 0-3,4 20-10,2 15 13,0 7 1,-3 2 6,-3-3-2,-5-4-5,-2-6 0,-2-3 1,-3-3 3,0-4-4,0-1 0,-5-2 1,-10-3 7,-1-1-8,-2-3-13,-1-1-12,1-6-17,6-4-11,1 0-18,1 0-73,6-12-35</inkml:trace>
  <inkml:trace contextRef="#ctx0" brushRef="#br0" timeOffset="7811.6794">8972 16651 173,'0'0'100,"0"0"14,0 0-26,0 0-37,0 0-17,0 0-34,-12-3-5,9 29-9,0 8 12,2 7 2,1 1-4,0 1 4,0-3 0,0-3-1,9-8-5,8-6 2,3-7-2,1-7 3,-3-5 2,0-2-2,-5-2-6,2 0-1,3-10 4,-2-10 6,-1-6 3,3-2-1,-3-4 1,-6 1-2,0 0 4,-3 1-5,-4 2 7,-2-1-5,0 2 0,0 3-2,-5 3-8,-1 4-37,0 3-56,3 6-65</inkml:trace>
  <inkml:trace contextRef="#ctx0" brushRef="#br0" timeOffset="8275.3188">9311 16597 156,'0'0'105,"0"0"-27,0 0-42,0 0-22,0 0 6,0 0 14,74-29 5,-36 20-3,4-2-16,1 6-11,-3 0-9,-1 2 0,-6 3 0,-6 0-34,-7 0-58,-6 3-36,-5 6-48</inkml:trace>
  <inkml:trace contextRef="#ctx0" brushRef="#br0" timeOffset="8532.626">9512 16564 67,'0'0'122,"0"0"-75,0 0-46,0 0 0,0 0 44,2 97 11,2-58-25,-1 0-4,-1-2-14,-1-5-7,2-3 2,-1-1-8,3-3 2,0-1-2,-2-4-24,0-7-101,3-4-111</inkml:trace>
  <inkml:trace contextRef="#ctx0" brushRef="#br0" timeOffset="9694.1898">10803 16548 6,'0'0'70,"0"0"29,0 0-29,0 0 36,-88-69-33,68 61-29,2 1 12,1 3-28,1 1-28,2 3 1,3 0-2,-2 0-2,5 0 2,1 0-1,1 1-3,3 11 0,3 6-9,0 8 11,0 4-1,4 5 3,13 1 1,4 0-2,4-2 1,0 0-3,-2-1 4,1-3 0,-2-1 2,-5-1-2,-4 1 2,-6-3-2,-4-1 0,-3-2 0,0-6-3,0-2 2,-7-1 1,-9-2 0,-3-3 1,-3-3 3,0-3 2,4-3-2,-3 0 2,2 0-6,2-13-3,1-3-60,7-3-62,1 2-45</inkml:trace>
  <inkml:trace contextRef="#ctx0" brushRef="#br0" timeOffset="10164.313">10976 16497 185,'0'0'92,"0"0"-25,0 0-27,0 0-15,0 0-1,91-31 8,-60 28 2,1 1-14,3 2-11,2 0-6,2 0 1,-1 0-4,-2 0-1,-8 0-46,-3 0-38,-9 6-56,-11 0-75</inkml:trace>
  <inkml:trace contextRef="#ctx0" brushRef="#br0" timeOffset="10433.8763">11165 16479 173,'0'0'102,"0"0"2,0 0-14,0 0-44,0 0-46,0 0-8,-4 58 8,4-18 44,0 4-27,0-1 12,0 3-9,0-4-17,-3-2 5,-5-3-8,2-4 2,2-3-2,1-5-1,3-2-36,0-8-62,0-6-85</inkml:trace>
  <inkml:trace contextRef="#ctx0" brushRef="#br0" timeOffset="11367.4162">11660 16514 201,'0'0'145,"0"0"-18,0 0-35,0 0-25,0 0-28,0 0-21,0-9-18,0 15-7,0 20 0,-4 11 6,-5 11 2,3-1 3,-3-2-4,-1-4 1,4-4 3,0-5-4,1-3 1,1-7-1,1-3 0,1-5-1,2-7-17,0-2-23,0-5-26,0 0-22,9-7 37,5-16 29,4-4-2,-3-6-10,-2-2 8,-1 0 9,-3-1 16,0-3 2,-2 2 9,-2-4 23,-1 0 14,-2 7 16,-2 3-5,3 8-2,1 8-7,-2 5 2,-1 7-15,-1 3-14,0 0-17,5 0-4,2 13-13,2 14 5,4 10 8,1 2 3,-2 0-1,0-1 1,-3-4-1,6-5 0,-6 0-2,0-4 3,1 1-3,-4-3-1,-1 0 1,-2-1 0,-2 0 0,-1-2-26,2-5-61,-2-2-59,1-9-38</inkml:trace>
  <inkml:trace contextRef="#ctx0" brushRef="#br0" timeOffset="11554.8488">11689 16773 188,'0'0'48,"0"0"-29,0 0 14,0 0-27,0 0-5,0 0-1,70-35-15,-50 35-114</inkml:trace>
  <inkml:trace contextRef="#ctx0" brushRef="#br0" timeOffset="11922.0822">11986 16515 135,'0'0'84,"0"0"-9,0 0-23,0 0-29,0 0-5,0 0 10,67-30 13,-40 26-5,1-1-10,-1 0-17,1 1-2,1 1-5,-1 0-2,-3 2-17,-7 1-93,-3 0-55,-10 0-79</inkml:trace>
  <inkml:trace contextRef="#ctx0" brushRef="#br0" timeOffset="12169.491">12120 16514 153,'0'0'91,"0"0"-40,0 0-42,0 0 5,0 0 43,7 104-17,-5-61-12,-2-1-2,0-1-17,0-5-6,0-3 1,0-2-4,0-6 0,0-4-22,0-4-40,8-4-39,1-7-87</inkml:trace>
  <inkml:trace contextRef="#ctx0" brushRef="#br0" timeOffset="12606.4445">12524 16515 214,'0'0'171,"0"0"-35,0 0-56,0 0-51,0 0-29,0 0 4,0 80-3,0-40 3,0-6-1,-3 0 1,-1-2-2,0-5-1,-1 2 1,-1-5 0,0-3-2,0-3-3,3-4-23,3-6-57,0-5-41,0-3-93</inkml:trace>
  <inkml:trace contextRef="#ctx0" brushRef="#br0" timeOffset="12871.0212">12582 16449 185,'0'0'102,"0"0"46,0 0-57,0 0-40,0 0-21,0 0-19,28-84-4,-9 76-5,0 4-2,-2 4 0,-1 0-4,-4 0-2,3 0 5,-3 7-5,0 4-12,-2 1-43,-4 5-18,-4-1-67,-2 2-110</inkml:trace>
  <inkml:trace contextRef="#ctx0" brushRef="#br0" timeOffset="13107.8408">12547 16672 119,'0'0'162,"0"0"-91,0 0 12,0 0 3,0 0-52,0 0-14,74-42-12,-54 37-8,-1 4-3,-3 1-1,-2 0-17,-3 4-54,-3 8-41,-3 2-74</inkml:trace>
  <inkml:trace contextRef="#ctx0" brushRef="#br0" timeOffset="13341.1823">12510 16901 26,'0'0'41,"0"0"59,0 0 2,0 0-16,0 0-13,104-7-21,-80 2-19,4-1-21,-5 1-8,-3 3 2,-2 1-6,0 0-34,-3-1-78,0-1-69</inkml:trace>
  <inkml:trace contextRef="#ctx0" brushRef="#br0" timeOffset="14174.5396">13783 16404 150,'0'0'87,"0"0"21,0 0-50,0 0-1,0 0-14,0 0-37,-55-6-6,38 33-7,-3 12 1,-1 6 6,3 2-2,8-2 1,5-4-3,5-4 2,0-5-7,12-5 9,12-5-5,1-5 0,7-6 4,-1-5-1,4-6 2,-1 0 1,-1 0 0,-3-9 1,-4-6 7,-5-3-6,-3-3 15,-5-2 22,-3-3-5,-4-2-1,-6-2 11,0-5-17,0-3-17,-6 1-7,-9 1-4,-3 3 0,-3 5 0,-3 6-26,0 7-41,2 7-17,-1 7-13,5 1-40,4 0-103</inkml:trace>
  <inkml:trace contextRef="#ctx0" brushRef="#br0" timeOffset="14676.0507">14247 16422 204,'0'0'162,"0"0"-20,0 0-28,0 0-56,0 0-21,0 0-24,-7-12-13,3 39-12,-2 12 9,-3 12 3,-1 1 0,0-3 1,3-3-1,1-7 0,1-3 2,1-6-2,4-3 0,0-4-26,0-5-28,0-3-57,0-8-65,6-5-119</inkml:trace>
  <inkml:trace contextRef="#ctx0" brushRef="#br0" timeOffset="14975.8662">14230 16371 201,'0'0'67,"0"0"18,0 0-49,0 0-3,0 0-14,73-81-11,-43 70-1,-2 4-4,-6 2-3,-4 5 0,-4 0-4,0 0-1,0 7 3,0 6-3,-3 0-60,-2 1-59,-4-2-62</inkml:trace>
  <inkml:trace contextRef="#ctx0" brushRef="#br0" timeOffset="15207.6592">14161 16615 100,'0'0'1,"0"0"11,0 0 78,0 0-5,0 0-8,81 4-16,-50-4-20,8 0-3,0-4-25,-2 1-11,-1 1-2,-6 0-65,-7 1-90,-6 1-110</inkml:trace>
  <inkml:trace contextRef="#ctx0" brushRef="#br0" timeOffset="16432.7477">15380 16324 7,'0'0'107,"0"0"-7,0 0-10,0 0-29,0 0-18,0 0-32,18-13-9,6 10 25,5 1 3,7-2 4,11-4 2,5 2-5,3-2-22,-1 1-5,-6 3-4,-8-1 0,-5 5-10,-6 0-53,-13 0-43,-6 5-58,-6 5-48</inkml:trace>
  <inkml:trace contextRef="#ctx0" brushRef="#br0" timeOffset="16764.6244">15662 16298 91,'0'0'116,"0"0"-59,0 0-20,0 0-32,0 0-4,0 0 37,0 70 23,0-35-8,0 4-19,0 1 0,-3 1-17,2-3-9,1-2-5,0-5 0,0-2-2,0-1 1,1-3-1,3-4-1,2-3-4,-1-5-51,1-1-38,2-6-60,0-4-92</inkml:trace>
  <inkml:trace contextRef="#ctx0" brushRef="#br0" timeOffset="17704.6116">16084 16362 208,'0'0'80,"0"0"10,0 0-19,0 0-8,0 0-31,0 0-32,0-6-16,0 25 9,0 9 7,0 4 3,0 3 1,0 0 4,2-3-2,6-1-3,2-4-2,0-4 0,5-4 0,-3-5-1,1-4 1,-1-2 1,2-5-2,0-1 1,-1-2 1,1 0 3,-2-2-2,-1-10 3,2-6 0,-1-5 0,1-4-1,1-3-4,1 0 3,-3 0-2,0 3 3,-2 4-1,-1 6-2,-4 7 11,-2 4-5,0 4 4,-3 1-11,1 1-1,3 0-1,1 8-19,3 17 19,-1 10 1,1 3 2,-1-2-2,0-3 0,1-8 1,1-2-1,0-6 0,-3-4 0,0-4 2,-3-5-2,0-1 0,0-3 0,2 0 0,3 0 1,4-7 7,3-11 0,1-6-4,2-7 1,-1-1 4,1-3-2,-5 0-2,-1 2 3,-3 3-2,-3 3-2,-1 6-4,-4 4 0,2 6 0,-3 4-18,0 3-55,1 4-71,-1 0-152</inkml:trace>
  <inkml:trace contextRef="#ctx0" brushRef="#br0" timeOffset="18214.9652">16834 16341 200,'0'0'87,"0"0"2,0 0-11,0 0-18,0 0-30,0 0-29,-66-11-1,48 35-6,-2 11 2,4 3 3,1 4 1,6-2 0,6-2 0,3-6-6,0-7 6,6-4 0,9-6 0,1-4 0,5-5 1,0-5 2,3-1-1,0 0 0,-2 0 2,-2 0-2,0-7 1,1-2-1,-3-5 3,0-4-2,-3-3-3,0-3 5,-3-6-4,-3-2 1,-3-1 2,-6-3-1,0 3 0,0 3 7,-7 3 0,-7 4-2,-4 5-8,-2 8-4,-3 4-11,-6 6-62,3 0-46,0 0-98</inkml:trace>
  <inkml:trace contextRef="#ctx0" brushRef="#br0" timeOffset="19101.4404">17949 16357 78,'0'0'98,"0"0"-7,0 0-3,0 0-30,0 0-22,-34-81-11,31 72 4,-1 4-10,-1 2-1,-4 3 8,-5 0-26,-5 13-6,-5 13-1,-1 8 3,-1 6 4,2 4-2,5 3 1,9-2 1,7-5-5,3-2-2,10-8 1,17-4 4,4-8 1,5-6 1,2-7 1,0-5-1,-1 0 2,1-6-2,-4-8 3,-4-1 1,-5-3-1,-4-2 8,-6-2 30,-3-9 20,-3 0-28,-8-4-10,-1-1-7,0 1-9,-13 1 0,-6 4-2,-7 1 3,1 3-3,-2 5-2,1 3-3,-1 6 0,1 3-4,2 8-34,3 1-30,6 0-74,2 15-25,6 2-40</inkml:trace>
  <inkml:trace contextRef="#ctx0" brushRef="#br0" timeOffset="19383.5447">17825 16411 149,'0'0'106,"0"0"-49,0 0 1,0 0-13,0 0 13,87 44-25,-65-14-7,1 2-12,-4-1-12,-3 1 5,4-5-6,-1-3 1,4-1-2,-3-5-42,3-3-46,-5-4-4,1-4-6,-4-1-70</inkml:trace>
  <inkml:trace contextRef="#ctx0" brushRef="#br0" timeOffset="20119.7806">18452 16300 136,'0'0'143,"0"0"-5,0 0-14,0 0-40,0 0-53,0 0-31,-5-6-6,2 32-10,2 10 16,-1 8 2,2 1-2,0 0-2,5-3 0,9-3-1,5-6 2,1-6 1,2-5-3,0-6 3,-1-6 3,-2-5-3,4-5 1,2 0 1,3 0 4,1-10-4,-1-7 4,-1-4-6,-3-2 3,-3-3-1,-4-5 1,-3-1 3,-5-2-5,-2 2 1,-5 2-1,-2 5 1,0 2-2,0 3 0,-9 4-2,1 7-25,2 3-33,3 4-48,2 2-54,1 0-135</inkml:trace>
  <inkml:trace contextRef="#ctx0" brushRef="#br0" timeOffset="20574.2398">19054 16353 229,'0'0'45,"0"0"64,0 0-6,0 0-21,0 0-48,0 0-13,-3-23-8,3 23-13,-4 12-8,0 17 5,-2 9 3,-2 5 3,1 1 10,0 0-3,5-5-6,1-3-2,1-6 0,0-3-2,0-4 0,0-4-13,0-2-46,1-9-34,2-1-37,1-7-79</inkml:trace>
  <inkml:trace contextRef="#ctx0" brushRef="#br0" timeOffset="21160.0294">19043 16407 109,'0'0'38,"0"0"52,0 0-41,3-84 8,9 67-18,0 2-14,1 3-3,-3 6 12,0 2 4,1 2 5,1 2-35,3 0-2,0 2-6,3 11-2,-3 3 1,0 4-2,-3 1 3,-6 0 4,-6 1 2,0-1-5,0 0-1,-12-2 0,-9 1-7,-1-2-4,2-5-5,-1-1 2,8-6 10,3-1-6,3-3 10,7-2 0,0 0 0,0 0 0,2 0-2,11 0 2,2-2 0,1 2-3,0 0 1,0 2 1,-3 12-3,0 4-2,1 4 5,-2 0 1,-2 1 3,-3-2-3,-4 0 2,-3-2 2,0-2-3,0-2 3,-2-3 3,-10 0 5,0-3 8,0 0-9,-4-3-4,1 2-2,-3-2-5,0-2-4,-1-2-36,0-1-65,0-1-27,2 0-22</inkml:trace>
  <inkml:trace contextRef="#ctx0" brushRef="#br0" timeOffset="21708.2758">19493 16362 135,'0'0'120,"0"0"14,0 0-27,0 0-37,0 0-30,0 0-29,15-25 0,3 23-2,1 0-2,1 1-5,2-1-2,1 2 0,-4 0 2,0 0-2,-2 0-37,-4 0-47,-4 0-46,-4 0-44,-4 0-37</inkml:trace>
  <inkml:trace contextRef="#ctx0" brushRef="#br0" timeOffset="21924.1731">19635 16321 104,'0'0'96,"0"0"5,0 0-37,0 0-41,0 0-23,0 0 0,-19 48 10,14-13 35,2 3 0,1 2-19,2 1 9,0-2-22,0-3 2,0-4-5,0-4-4,0-2 1,0-2-7,2-6-12,0-2-89,-2-5-110</inkml:trace>
  <inkml:trace contextRef="#ctx0" brushRef="#br0" timeOffset="22146.8457">19481 16753 257,'0'0'26,"0"0"2,0 0-22,0 0 36,0 0-12,112-1-9,-76-4-8,3 0-10,1 1-3,1 0-2,1-1-22,-3 0-59,-4 0-29</inkml:trace>
  <inkml:trace contextRef="#ctx0" brushRef="#br0" timeOffset="22563.2471">19957 16323 340,'0'0'68,"0"0"26,0 0-29,0 0-63,0 0 8,0 0-10,57-21-2,-30 19 2,-1 2 4,0-2-3,3 2 0,2-3-1,0 1 0,2-1-2,-3 0-35,-6 0-27,-4 1-56,-7 0-18,-5 1-33</inkml:trace>
  <inkml:trace contextRef="#ctx0" brushRef="#br0" timeOffset="22817.3298">20194 16288 14,'0'0'24,"0"0"26,0 0 0,0 0-6,0 0-9,0 0 3,-3 58 75,0-29-47,-1 5-7,-2 0-31,2 2-14,-2 0-8,-1-1-2,0-3-1,1-4 2,2-2-5,-2-5-19,3-1-39,3-7-67,0-4-160</inkml:trace>
  <inkml:trace contextRef="#ctx0" brushRef="#br0" timeOffset="24051.2053">20966 16579 35,'0'0'57,"0"0"11,0 0 0,0 0-29,0 0-7,0 0 1,76-24-16,-57 16-9,-4-1 9,-1 1-8,-4 0-3,2-3 0,-2-1-1,1 1-2,-1 1-2,-2 1-1,-2 1 3,-3 5-1,-2 2 3,-1-1 31,0 2 9,0 0-11,0 0-19,0 0-15,-1 11-5,-11 11 0,-1 4 5,0 1 6,4 0-4,4-6-2,3 0 0,2-5 0,0-2 0,2-1 0,8-5 2,0-2 1,3-1-1,3-3 3,1-2 2,3 0-2,2-3-3,1-11 4,-1-6-5,1 1-1,-3-4 4,-1 1 0,0 0-2,0 1-2,-4 3 0,1 2 0,-7 5 1,-3 4-1,-2 5 0,-4 2 1,4 0-2,2 5-11,4 10 12,1 4 5,0 4-1,0 0 3,-3-4 6,2 1-2,-1-2-1,-3-3-5,0 0-2,-3-2-1,-1 1 0,-2-2-2,0 1 5,-2 0 0,-15-3-5,0 1 0,-2-4-47,3-2-27,3-4-83,0-1-150</inkml:trace>
  <inkml:trace contextRef="#ctx0" brushRef="#br0" timeOffset="24314.1518">21257 16369 368,'0'0'39,"0"0"-23,0 0 19,0 0-35,0 0-2,0 0-108,6-28-86</inkml:trace>
  <inkml:trace contextRef="#ctx0" brushRef="#br0" timeOffset="25169.4094">20758 16284 126,'0'0'92,"0"0"-18,0 0-21,0 0-7,0 0-23,0 0-3,-26-47-5,20 43 6,0 1-10,-5 3 6,4 0-15,-5 0-2,-3 0-5,0 0 3,-3 11 1,2 3-3,-1 1-1,5 2 3,5 1 1,1 1-4,3 3 2,3 3-2,0 0-1,0 6 5,0-1 0,9 0 1,1 2 0,2-1 0,8 1 1,0-4-1,0-1 3,-1-1-1,-5-4-2,-3 1 0,-6-3 0,-5-4 0,0 0 1,-8-3-1,-12-1 4,-6-3 0,-3-2 1,-3-2-4,-1-3 1,2-2 3,1 0-5,5 0-6,5 0-46,4-7-91,6-2-137</inkml:trace>
  <inkml:trace contextRef="#ctx0" brushRef="#br0" timeOffset="30172.7974">8736 17671 321,'0'0'103,"0"0"-34,0 0-6,0 0-29,0 0-28,0 0-6,0 0-3,0 4 0,0 15 3,0 11 20,0 6 0,0 9-5,0 4 4,3 8-8,2 3-1,1 3-1,0-3-6,1-3-1,-2-4 0,-2-8 0,0-4-4,0-7 2,0-5-35,0-8-59,1-5-77,3-12-99</inkml:trace>
  <inkml:trace contextRef="#ctx0" brushRef="#br0" timeOffset="30874.5967">9011 17704 95,'0'0'121,"0"0"-32,0 0-13,0 0-2,0 0-17,0 0-28,0-8-25,0 8-4,0 14-16,0 14 12,6 8 3,4 6-1,1-2 2,5 1 0,2-3-2,2-2 1,3-9-4,3-4 5,2-2 1,3-10 0,-1-1 1,1-10 1,1 0-2,-1 0 2,2-17 0,3-2 1,-3-5 0,0-4-4,-5 0 3,-6-4-1,-5 0-2,-7 3 6,-6 0-4,-4-1 23,0-1 8,0 0-23,-1 2 0,-5 5-7,-1 8-3,4 4-33,1 7-51,2 5-70,0 0-76</inkml:trace>
  <inkml:trace contextRef="#ctx0" brushRef="#br0" timeOffset="31353.7845">9372 17777 195,'0'0'150,"0"0"-33,0 0-17,0 0-32,0 0-42,0 0-26,-9 10-6,6 22 2,0 10 4,0 2 9,-2-2-5,0-1 3,0-2-3,2 1-1,3-1-3,-1-2 1,1-3 2,-3-1-3,1-4-4,2-2-23,0-3-18,0-4 25,0-4 12,3-7-97,5-7-116</inkml:trace>
  <inkml:trace contextRef="#ctx0" brushRef="#br0" timeOffset="33443.5292">9684 17816 93,'0'0'112,"0"0"-35,0 0-25,0 0-2,0 0-18,0 0-28,-3-8-4,6 8 3,13 0-2,5 0 22,3 2 12,3 7-18,7 0 9,3 1-13,2 3-12,2-2 6,0 3-5,-2 0 1,-3 1-3,-6 1 1,-4 2 0,-6-3-1,-4 2 0,-5-3 0,-4 0-1,-7 3 1,0 1 1,0 0 6,-7 3-4,-11 3 6,-9 2-6,-7-1 2,-4 4-5,-3-3 2,2-1-1,4-4 3,7-6-4,4 2-1,5-5 1,9-3-1,2-3-26,5-4-50,3-2-36,0 0-135</inkml:trace>
  <inkml:trace contextRef="#ctx0" brushRef="#br0" timeOffset="34044.6429">10485 17775 172,'0'0'132,"0"0"-15,0 0-57,0 0-26,0 0-34,0 0-7,0 55 7,0-12 18,0 5 0,3 2 0,0 1 1,-2-3-3,2-1-7,-3-3-1,0-4-5,0-5-2,0-1 2,0-8 0,0-1-3,0-4-31,0-5-82,3-7-99</inkml:trace>
  <inkml:trace contextRef="#ctx0" brushRef="#br0" timeOffset="34614.9929">10925 17911 251,'0'0'99,"0"0"-21,0 0-6,0 0-26,0 0-15,0 0-18,-55-11-13,46 32-3,-4 8-3,2 4 5,3 3-3,3 0 1,3-1 0,2-3 3,0-7 0,0-7-5,7-4-2,7-6-3,-2-5 9,4-3-4,4 0-3,1-1 8,4-17-8,2 0 6,-3-2-16,-6 2 17,-5-1 1,-7 1 2,-3-2 7,-3 1 0,0-3 4,-9 1-7,-7 0-2,1 0-4,-2 2-24,1 2-6,3 2-34,2 5-28,2 7-49</inkml:trace>
  <inkml:trace contextRef="#ctx0" brushRef="#br0" timeOffset="35247.8393">11218 17807 180,'0'0'80,"0"0"44,0 0-36,0 0-11,0 0-8,0 0-34,-14-33-29,14 33-5,0 0-1,0 0-9,0 0 4,6 7 1,9 7 4,7-1 2,5 1 0,3-2-2,3 2 3,-2 0-3,-2 0 0,-4 1 0,-7 2-5,1-6-11,-3 6 11,1 0 2,-1 1-3,-1-3 5,0 3-2,-6-1 4,-3 1-3,-6 1 1,0 2 1,0 2 1,-13-2 6,-4 0-5,-2 0 1,-2 0-2,-3 0-1,0-3 2,2 2-2,-2-2 0,0 0-1,2-3-37,4-1-42,2-4-3,5-6-75,5-4-106</inkml:trace>
  <inkml:trace contextRef="#ctx0" brushRef="#br0" timeOffset="35664.5902">11996 17971 180,'0'0'194,"0"0"-85,0 0-25,0 0-19,0 0-33,0 0-25,40-20 2,-11 16-1,-2 4-3,-3 0-4,1 0-1,-1 0-1,0 0-26,-3 0-84,-3 9-120</inkml:trace>
  <inkml:trace contextRef="#ctx0" brushRef="#br0" timeOffset="35880.7455">12007 18154 230,'0'0'18,"0"0"-14,0 0-4,0 0 111,0 0-34,98-17-29,-56 2-17,0 1-31,-3 2 0,-4 3-109,-6 0-115</inkml:trace>
  <inkml:trace contextRef="#ctx0" brushRef="#br0" timeOffset="36451.1836">12800 17611 229,'0'0'65,"0"0"74,0 0 0,0 0-72,0 0-21,0 0-44,-16 5-2,16 34-12,0 12 12,6 11 0,3 0 3,-3-4-3,3 0 2,0-6-4,1-2-1,-1-4 3,-3-5 3,0-7-3,0-2-1,-3-5-28,0-6-60,0-7-37,0-7-126</inkml:trace>
  <inkml:trace contextRef="#ctx0" brushRef="#br0" timeOffset="37168.3953">13129 17622 166,'0'0'94,"0"0"29,0 0-24,0 0-23,0 0-38,0 0-38,-11-6-6,11 33-2,11 12 8,0 1 1,2 2 5,-1-4-2,4-3-4,2-3 2,1-4-2,2-7 1,3-6-1,-3-4 0,6-5 0,-2-6 0,3 0 6,2 0-5,0-11 4,1-5-3,1-4-2,-1 0 0,-3-4 3,-4 0-2,-7-1 2,-4-4-2,-6-2 2,-5-2 5,-2-1-2,0 3-5,0 2 0,-8 4 1,-2 5-2,1 5 0,2 6-19,-1 7-32,1 2-49,-1 0-87,1 7-77</inkml:trace>
  <inkml:trace contextRef="#ctx0" brushRef="#br0" timeOffset="37591.4813">13375 17700 191,'0'0'148,"0"0"-87,0 0-28,0 0-16,0 0-17,0 0 0,0 86 8,0-44 8,0-1 6,0-2 9,0-5 3,0-1-16,0-2-15,0-5 0,0 0 2,0 1-5,0-3 0,0-3-3,0-3-63,0-2-25,0-4-35,0-8-115</inkml:trace>
  <inkml:trace contextRef="#ctx0" brushRef="#br0" timeOffset="39928.5551">14164 17653 75,'0'0'78,"0"0"-24,0 0 13,0 0-9,0 0-37,0 0 4,-27 61 3,14-36-5,-5 4 1,0-1 3,-2 2-16,0 3-8,-1 1-1,0-1 0,-1 1-2,1-2-2,4-2-12,1 0-33,5-8-28,4 0-47,1-7-24</inkml:trace>
  <inkml:trace contextRef="#ctx0" brushRef="#br0" timeOffset="40313.8731">13982 17722 145,'0'0'97,"0"0"23,0 0-29,0 0-64,0 0-27,0 0-12,11 32 12,0-5 14,1 2-5,5-1-1,-2 1 0,2 1 1,2-4-6,-2 1 0,4-5-3,-3 1 2,3-2-1,1-2 1,-2-2-1,-2 0-2,-3-5-46,-2-5-44,-2-1-31,-2-6-60</inkml:trace>
  <inkml:trace contextRef="#ctx0" brushRef="#br0" timeOffset="41031.3835">14133 17573 159,'0'0'48,"0"0"18,0 0-32,0 0-10,-85-31-12,68 30 0,-2 1-7,0 0 4,-3 0 11,0 0-5,0 0 33,-2 3-26,1 7-11,0 5-7,-3 7 2,3 10-1,1 6-5,5 7 0,2 5-2,3 1 2,4 3 1,5 0 3,2 2 1,1-2 3,0-1 0,7-4-8,13-5-2,6-8 2,6-10-2,4-7 2,3-5 0,-1-6 0,5-7 4,1-1-2,-1 0 0,3-14 12,-4-1-12,0-3-2,-3-3 0,-3-4 7,-4-3-7,0 0 7,-5-2-2,-2-3 12,-4-2 11,-5-1-6,-5-2-13,-4 2 0,-6-5-1,-1 4 2,0 2-9,-14-2 9,-7 2-5,-2-1-5,0 4 0,0 4-7,2 5-30,-1 5-53,1 9-26,0 6-40,-1 3-120</inkml:trace>
  <inkml:trace contextRef="#ctx0" brushRef="#br0" timeOffset="42381.788">14867 17673 66,'0'0'118,"0"0"-16,0 0-17,0 0-20,0 0-19,0 0-13,0-15-16,-3 15-5,-9 3-12,-2 16-2,-3 11-8,-2 10 7,0 5 2,2 0 1,1 2 0,6-5 3,4 0 1,6-7-4,0-4-6,16-2 6,10-7-3,6-5 3,6-7 8,1-5-7,1-5 5,-1 0 12,-3-9-12,-1-8-1,-2-4 1,-3-6-3,-3 2 6,-6-1-1,-8 2 17,-8-1-3,-5-2 12,0-1-16,-14-2-6,-7-1-8,0-1 1,-3-3-4,1 4-1,2-1-10,3 5-39,2 11-67,3 6-25,2 7-90</inkml:trace>
  <inkml:trace contextRef="#ctx0" brushRef="#br0" timeOffset="43152.2809">15419 17605 289,'0'0'102,"0"0"-26,0 0-11,0 0 5,0 0-30,0 0-24,-18-10-16,18 8-3,0 2-8,0 0-2,4 0 9,10 8 4,2 3 11,5 6 1,1-2-7,3 2-1,4-2-4,3 3 0,5 2 3,-3-1 1,-1 1-4,-2 1 1,0-5-1,-1 2 2,0-4-1,-5-3-2,-5-3-1,-2 0 2,-5-2 4,-2-2-3,-5-1-1,-3 1 0,-2-3-2,1-1 3,-2 2-1,0-1 2,0 2 6,-2 3-8,-12 6 6,-5 5-5,-3 1-1,-5 6 1,-4 1-1,-5 6 3,-4-2-1,-3 5-2,2-6 0,4-2 0,7-2 0,6-6 1,5-3-1,5-1 0,7-5-11,1-2-56,6-2-103,0-5-128</inkml:trace>
  <inkml:trace contextRef="#ctx0" brushRef="#br0" timeOffset="44146.5505">16447 17799 180,'0'0'83,"0"0"30,0 0 4,0 0-18,0 0-60,0 0-28,-11-10-11,17 7 7,15 1-6,9-1 7,3 0-1,1 0-1,2 2-4,-3-2-1,-2 3-1,0 0-1,-2 0-37,-3 0-128,-7 4-124</inkml:trace>
  <inkml:trace contextRef="#ctx0" brushRef="#br0" timeOffset="44393.4609">16526 18006 223,'0'0'120,"0"0"-112,0 0 4,0 0 21,0 0-16,0 0 59,76 0 5,-39-8-33,-1-1-35,-3 1-1,-6 4-12,-5 2 0,-6 2-25,-4 0-77,1 0-56,-3 0-57</inkml:trace>
  <inkml:trace contextRef="#ctx0" brushRef="#br0" timeOffset="47608.903">17645 17796 193,'0'0'51,"0"0"17,0 0-8,0 0-17,0 0-4,0 0-12,-49-71-3,37 64-3,-3-1-5,-2 4-9,-2 2-5,-1 2-2,-2 0 0,-3 0-3,0 8 3,-1 5 0,5 5 0,2 2 0,4 1-6,3 5 5,6 1-5,3 2 2,3-4 0,0-2-2,6-2 4,10-5 1,2 0 1,5-6 0,0-2 0,4-5-2,0-3 5,0 0 2,3-3-4,1-11-1,1-7-13,-2-3-36,-5 1 14,-9 2 16,-10 3 13,-4 3 6,-2 4 4,0 4 26,0 4 29,0 1 6,-2 2-9,1 0-48,1 5-8,0 15-10,0 4 9,0 1 1,1-1-4,10-4 4,5-2-1,1-5-1,5-2 1,2-5-46,2-6-30,4 0-31,-2 0-154</inkml:trace>
  <inkml:trace contextRef="#ctx0" brushRef="#br0" timeOffset="50293.9092">17325 17420 104,'0'0'64,"0"0"-8,0 0-1,0 0-11,0 0-33,0 0-8,0 0-2,-50-18 1,35 16 0,3 2 1,-2-1 1,0 1 2,-3 0-6,1 0 0,-1 0-2,4 0 4,2 0-1,1 0 0,4 0-1,0 0 3,2 0 3,-1 0 13,2 0 29,1 0 2,1 0-11,1 0-7,-3 0-6,3 0-4,0 0-14,0 0-3,0 0-5,0 0-5,0 0 2,0 1-1,0 9-3,0 5 7,0 6 1,0 4 1,0 5 6,4 5-2,2 4 3,2 9-1,3 11 6,2 2-8,-3 6 4,0-5-4,0-4 0,-1 0-6,3-4 5,1-2-4,1-1-1,-1-4 0,-4-3 1,-1-3 0,-4-4 0,-1 1 0,-3-7-1,0-5 0,0-2 0,0-3 3,0-6-3,0-3 1,0-4-1,-3-5 0,3-2 0,0-1 0,0 0 0,0 0 0,0 0 0,3 0 0,7 0 7,5 0-5,2 0-2,3 0 1,1-1-1,5-2 1,4 0-1,-1-4-2,1 3-28,0-3-73,-2-3-37,-5 0-57</inkml:trace>
  <inkml:trace contextRef="#ctx0" brushRef="#br0" timeOffset="51064.7625">18142 17531 207,'0'0'111,"0"0"-19,0 0-24,0 0-38,0 0-24,0 0 7,-3 78 21,3-26 13,0 2-17,3 0-6,1-4-2,-1-3-9,-1-5-4,-1-4-7,1-4 2,2-1-2,0-4-1,4-4-1,3-2-26,2-7-63,0-7-111,3-5-103</inkml:trace>
  <inkml:trace contextRef="#ctx0" brushRef="#br0" timeOffset="51713.1669">18667 17696 111,'0'0'69,"0"0"25,0 0-9,0 0-7,-93-32-43,77 32-18,-2 12-8,-3 18-9,1 12-3,-2 8 3,3 1 14,4 0 1,3-5 2,9-4-11,3-5-6,2-5-3,17-5 0,6-6 2,4-9 1,3-6 0,1-6 0,2 0 4,0-6 7,0-14 0,-2-3-3,-8 1 0,-7-2-1,-9 2-3,-6-6 2,-3 0-1,0-3-3,0-1-4,-9-3 2,-2 0-29,1 2-31,-1 2-76,1 3-123</inkml:trace>
  <inkml:trace contextRef="#ctx0" brushRef="#br0" timeOffset="52367.9101">18947 17675 257,'0'0'82,"0"0"8,0 0-4,0 0-31,0 0-25,0 0-28,-4-22 5,10 22-7,4 0 0,2 9 0,0 7 0,6-2 1,3 6 3,3-2 0,1 0-2,2-3-1,-2 0 1,-3-3-2,-3-1 1,-2 1 2,0 0-3,-1-2 0,-2 1 2,-3-5-1,-4 1-1,-4-2-1,-2-2 1,-1 3 2,0 1 4,0 7-4,-1 4 3,-13 6 1,-7 3 1,-1 2 0,-3 0-1,0-1-4,2-1 0,2-1-2,3-2 1,5-6-1,0 0 0,5-4 0,3-4-9,5-2-56,0-5-102,3-3-155</inkml:trace>
  <inkml:trace contextRef="#ctx0" brushRef="#br0" timeOffset="52815.8817">19639 17914 218,'0'0'110,"0"0"-79,0 0 36,0 0-1,0 0-47,0 0-19,15 0 0,14 0 45,5 0-15,4 0-7,-2 0-12,-3-2-7,-1 1 0,-4 1-4,-4-2-11,-2 1-51,-2-4-64,-7 2-112</inkml:trace>
  <inkml:trace contextRef="#ctx0" brushRef="#br0" timeOffset="53085.4422">19866 17774 220,'0'0'91,"0"0"-8,0 0-12,0 0-42,0 0-24,0 0 11,-58 87 10,49-54-7,6-1-6,3-2-10,0-1 2,0-4-5,2-1 0,2-3-7,2-3-54,0-4-61,4-5-68</inkml:trace>
  <inkml:trace contextRef="#ctx0" brushRef="#br0" timeOffset="53871.9733">20338 17577 153,'0'0'51,"0"0"46,0 0 4,0 0-15,0 0-86,0 0-3,-18 64 3,12-6 7,0 0 6,2 1 14,4-13-3,0-3-6,0-7-9,1-6-4,8-5-1,-2 1-2,-1-5-1,-1-1 1,-1-10-2,-2 1-5,2-10-19,-1-1-12,3 0-1,3-1 23,4-17 14,2-5 4,3-6 0,0 3-2,2-2-2,-2 3 1,-1 8-1,-4 0 0,-2 9 0,0 3-1,-1 4 1,2 1-4,2 0-4,-1 10 8,0 5 0,1 2 8,-4 0 1,-1 0-4,-1 1 0,-3-1-3,0-2 2,-3 3-3,-2-4 2,0-1 1,-7 2 2,-10-3-1,-5 0 2,-3-1-3,-6 0 1,-3-4 0,1-1-4,0-3-1,7-1-4,3-1-19,5-1-31,9 0-33,4 0-142</inkml:trace>
  <inkml:trace contextRef="#ctx0" brushRef="#br0" timeOffset="54890.1926">20902 17635 49,'0'0'106,"0"0"-4,0 0-4,0 0-31,0 0 6,0 0-3,-2-21-14,2 19-11,0 2-9,0 0-17,0 0-19,0 0-2,0 17-7,-2 21-1,1 12 9,-5 10 2,2 0 1,-4-7-2,1-4 4,2-7 4,0-1-1,3-3-6,1-4-1,1-2 2,0-7-2,0 0 0,0-7-10,0-4-54,8-4-84,-2-7-109</inkml:trace>
  <inkml:trace contextRef="#ctx0" brushRef="#br0" timeOffset="56741.7249">21743 17647 79,'0'0'176,"0"0"-101,0 0 11,0 0 1,0 0-72,0 0-7,5-12-8,12 12 6,3 6 11,1 5 3,3 4-2,4 1 2,5 5-13,6 0 2,4 0-3,6-3-5,0-2 5,-2-1-6,-7-5 0,-6-3 0,-10 0-5,-6-1-8,-9-1-1,-4-1-5,-5-1 4,0 1 15,0 3 3,-10 0 6,-3 2-4,-3 3 1,-1 2-4,-1 4-2,-2 0 0,-3 3 5,-4 3-1,-4-2-1,-1 2-2,-1 2 1,4-3-1,0-2-1,6 0 0,5-3 0,7-4-2,4-3-25,4 0-48,1-7-83,2-2-116</inkml:trace>
  <inkml:trace contextRef="#ctx0" brushRef="#br0" timeOffset="58499.58">22635 17510 89,'0'0'48,"0"0"47,0 0 1,0 0-37,0 0-17,0 0-13,-4-25-22,8 22-6,4-2 9,2 2-4,1 0-6,1 0-2,1 3 2,1 0-2,2 0 2,-1 0 0,4 0-3,-1 0 7,0 0-5,-3 0 1,-2 0 0,-1 0-3,3 0 3,0 0 1,3 0 1,-1 0 0,-4 0 0,-3 0-2,-4 2-2,-4-1-4,-1 2 4,-1-3-7,0 0 9,0 0 2,0 0 2,0 0-4,0 0 4,0 0-2,0 0 3,0 0-2,0 0 3,0 0-2,0 0-3,0 0 1,0 0-2,0 0 2,0 0 1,0 0-3,0 0 2,0 0-2,0 0 0,0 0-2,0 3-19,-7 5-37,-5-5-85,-3 0-118</inkml:trace>
  <inkml:trace contextRef="#ctx0" brushRef="#br0" timeOffset="75409.2052">21290 17588 24,'0'0'95,"0"0"23,0 0-8,0 0-23,0 0-23,0 0-4,-11-23-12,11 21-8,0 2-12,0 0-1,0 0-5,0 0-9,0 0-5,0 0-8,0 0 0,0 0 0,0 0-6,0 9-1,0 15 2,0 20 3,0 5 4,-3 8-2,-1 2 1,-4-3 1,5-5 0,0-3 0,3-7 1,0-7-2,0-2-1,0-3 2,3-5-2,4-1 0,-2-7-22,0-3-47,-1-8-72,2-5-74</inkml:trace>
  <inkml:trace contextRef="#ctx0" brushRef="#br0" timeOffset="76928.7531">22792 17507 42,'0'0'70,"0"0"-19,0 0-22,0 0 7,83-4 11,-69 1 14,-1 1-39,-7 2-10,-1 0-7,-2 0-1,3-1-1,1-1 0,1-1-1,1 2-1,-2-1 0,2 1-1,-3 1 0,-2 0 0,-1 0-1,-1 0 0,0 0-2,-1 0 2,-1 0 1,2 0 0,-1 0 0,2 0 2,0 0-2,0 0 0,0 1 0,0 5 2,1-1-2,-1 2 2,2 2-2,-2 3 0,-3 2 2,0 3 2,0 1 2,0 3-1,0 1-4,0 4 1,0-1-1,0 3 2,0-5-2,0 1 0,0 4-1,0-4 0,-2 4 1,-2 4-1,-2 1 19,0-1 20,3-4-31,0 2-2,3 0-5,0 1 3,0-4 2,0-2-3,0 0 1,3-3-2,0-4 1,-2 0-2,-1 2 2,0-4 1,0 5 1,0-1-5,-3 0 3,-2 1-3,2-3 0,0 1 0,-2-4 1,2 0 0,1-7 1,-1-2-1,3-3 3,0-2-4,-1 2 0,1-3 0,0 2 2,-3-1 2,1-1-4,-3 2 5,-1 1 3,-2 0-5,-1-3-1,-3 0 1,0 1-3,-4-1 3,-4 0-3,-5 2 0,-3-2 0,-2 0-1,0 0-3,2 0-25,3 0-23,5-3-14,1-5-39,-1 1-111</inkml:trace>
  <inkml:trace contextRef="#ctx0" brushRef="#br0" timeOffset="79112.1462">23435 17602 160,'0'0'48,"0"0"59,0 0-26,0 0-17,0 0-11,0 0-8,-6-27-9,6 27 4,0 0-15,0 0-5,0 0-9,0 0-11,0 0 0,0 0-3,0 12-6,0 20 8,0 13 1,0 9 1,3 3 3,0-1-4,3-4 5,0-5-5,3-3 0,0-5 1,-2-6-1,-1-1 1,-4-5 0,-2-5-1,0-2-3,0-2-41,0-6-52,0-6-61,6-6-123</inkml:trace>
  <inkml:trace contextRef="#ctx0" brushRef="#br0" timeOffset="79798.2689">23832 17760 181,'0'0'52,"0"0"0,0 0-4,0 0-3,0 0-23,0 0-15,-45-25-5,39 25-2,-4 19-7,-7 13 3,1 5 3,-2 2 1,6 2 1,3-3-1,3-5 0,6-4 0,0-4-1,0-7-2,12-1-2,2-7 5,3-4-4,0-4 0,2-2 4,2 0 2,-3 0 2,1-11 1,-1-1 1,0-3-2,1-4 4,-3-2 4,-2-4 6,-2 0 10,-3 1 3,-4-4-5,-5 3 5,0 0 2,-3-1-28,-15 3-3,-5 2-4,-2 4-26,0 7-72,5 6-14,3 4-78</inkml:trace>
  <inkml:trace contextRef="#ctx0" brushRef="#br0" timeOffset="80468.9071">24095 17612 145,'0'0'103,"0"0"-5,0 0-21,0 0-8,0 0-32,0 0-31,-3-11-6,3 11-7,8 0 1,9 13 6,2 2 4,-1 6 5,3-3-8,-2 5 1,-1-2-1,3-1-1,-4-2 2,0 0 1,-1-2-1,0-5-2,2 2 3,3-1-3,4 1 0,2 0 0,-2-3 0,-8-2 0,-6 0-1,-5-1 0,-4 1 1,-2 3 0,0 2 1,-8 0 3,-12 2 2,-6-1-3,-2 4 3,-5-3-3,0 5 0,-3-1-3,4-1 2,0 2-2,5-5 0,5-2 0,3 1 0,2-2-34,7-2-52,0-4-56,4-1-112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13:39:50.1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9442 1510 100,'0'0'70,"0"0"-41,0 0 1,0 0 55,0 0-14,0 0-23,0 0-3,-4 0 8,4 0-8,2 0-19,9 0-4,10 0-9,3-3-4,7-1-4,6-3 1,1 2 0,-1 0-6,-1 2 1,-3 3-1,-5 0-4,-4 0-40,-2 2-46,-7 7-47,-4 1-11,-6 1 20</inkml:trace>
  <inkml:trace contextRef="#ctx0" brushRef="#br0" timeOffset="316.433">9520 1706 84,'0'0'142,"0"0"-107,0 0 2,0 0 39,0 0-29,0 0-23,22 0 3,-2 0 0,0 0 2,4 0 11,1 0-23,4-2-10,1 1-2,4-1-5,-1 1 4,-2 1-4,-4 0-21,-7 0-76,-6 1-28,-6 8-91</inkml:trace>
  <inkml:trace contextRef="#ctx0" brushRef="#br0" timeOffset="2782.8885">10880 1575 87,'0'0'73,"0"0"18,0 0-14,0 0-37,0 0-8,0 0-2,-79-56-6,63 47 1,1 2 15,-3 0-15,-3 5-15,2 0-10,-5 2-1,2 0 0,2 0-3,1 7 2,1 9 2,1 3-6,0 9 4,3 3-2,2 5-2,3 0 4,8 0 2,1-4-5,0-6-1,3-5-1,11-5 1,2-7 0,4-3 2,6-6 3,3 0 1,4-1 0,3-19 2,-1-4-4,-3-7-47,-2-4 28,-6-1 21,-3 0 12,-8 4 16,-4 6 17,-7 10-7,1 8-5,-3 6 6,0 2-2,0 0-37,0 11-12,0 13 12,0 6 3,0 4-2,0-4-1,4 0-21,11-2-64,7-3-15,2-1-8,-1-8-131</inkml:trace>
  <inkml:trace contextRef="#ctx0" brushRef="#br0" timeOffset="3299.8917">11274 1202 309,'0'0'92,"0"0"-33,0 0 30,0 0-22,0 0-47,0 0-20,-4-6-15,4 38 5,0 17 10,0 11 37,-3 2-15,-3-2-3,0-2-9,6-2-3,-3 0-4,3-4 0,0-5 6,0-1-6,0-5-1,3-2 1,-3 1-2,0-2-1,0-2-1,-11-2-4,-1-4-38,2-7-75,6-9-114,4-14-82</inkml:trace>
  <inkml:trace contextRef="#ctx0" brushRef="#br0" timeOffset="4148.416">11546 1439 69,'0'0'104,"0"0"-53,0 0 44,0 0-14,0 0-22,0 0-38,0-24-14,-8 24 9,-5 11-14,-2 16-2,-4 9 0,-1 9 0,2 4 2,0-2-2,8-1 0,7-7 0,3-8-7,0-5 5,18-8-4,6-4 6,4-8 1,0-6 0,1 0 0,-4-4 4,-3-9 3,-4-6-3,-1-4 1,-5-6 1,-5-1 12,-4-3 6,-3 0-2,0-2-9,-1 4-10,-13-1 8,-2 3-7,2 5-5,0 5 0,2 5-10,1 7-38,-1 4-87,0 3-115</inkml:trace>
  <inkml:trace contextRef="#ctx0" brushRef="#br0" timeOffset="4702.8518">12001 1432 7,'0'0'201,"0"0"-115,0 0-5,0 0-32,0 0-4,0 0-42,-33-30-3,12 54-7,-4 9 2,-2 11 4,0 5-2,6 1 3,5 1 0,7-5-1,9-7 1,0-5-5,15-7 5,12-4-1,5-7 2,3-5-1,5-6 0,-3-5 8,1 0-5,-3-11 2,-2-7-2,-6-6 1,-3-5 6,-8-2-4,-7-7 3,-7-1 9,-2-2-2,-2 1-8,-16 1-6,2 4-2,-2 6 0,1 6-22,3 12-31,2 4-40,-2 7-84</inkml:trace>
  <inkml:trace contextRef="#ctx0" brushRef="#br0" timeOffset="5304.4779">12460 1393 26,'0'0'154,"0"0"-61,0 0-15,0 0-9,0 0-3,0 0-51,-12-18-15,12 18-13,11 1-1,7 13 14,1 2 4,5 2-2,0 0-1,6 2 1,3-2 3,1 0-2,1-1-3,-3-2 3,-4-1-2,-4-4-1,-3 1 1,-7-3-1,-3 0 0,-5-2-2,-4 1 1,-1 3 1,-1 0 7,0 5 6,0 3 2,-9 5-1,-11 4-5,-7 3-7,-5 2 4,-2 1-5,0-2 0,1 1 0,5-2-1,2-1 0,8-3-15,2-3-64,8-6-65,5-6-145</inkml:trace>
  <inkml:trace contextRef="#ctx0" brushRef="#br0" timeOffset="6075.1588">13234 1641 16,'0'0'145,"0"0"-77,0 0-33,0 0 13,0 0-29,0 0-1,38-3 25,-16 3 19,2 3-22,6 2-13,9-4-9,9-1 2,5 0-12,2 0-6,-5-3 3,-7-3-4,-13 3-1,-11 0-39,-4 0-67,-9 2-83</inkml:trace>
  <inkml:trace contextRef="#ctx0" brushRef="#br0" timeOffset="6369.3652">13499 1530 112,'0'0'114,"0"0"-47,0 0-34,0 0-2,0 0-11,0 0 24,-27 54 15,22-31-23,4-1-18,1-1-13,0 0-2,0-1-1,0-1-4,3-1-1,6-1-68,0-3-61,0-6-136</inkml:trace>
  <inkml:trace contextRef="#ctx0" brushRef="#br0" timeOffset="7240.2753">14185 1310 204,'0'0'59,"0"0"18,0 0-4,0 0 5,0 0 11,0 0-37,3-13-24,-3 13-9,0 0-19,0 0-1,0 13-8,0 14 9,0 8 2,0 4 11,0 2-2,-2-1-10,-5-1 6,3 0-2,1 0-4,0-1 1,3 0-2,0-5 0,0-2 1,0-5-1,0-3 0,0-4 0,0 0 4,0-5-4,-3-2 0,1-2 0,-1-6-1,3-3 1,0-1-6,0 0 6,0 0 0,0-10 0,0-10-14,6-2 1,5-2-4,3 0-17,-2 1 0,3 4 19,-3 1 15,0 2-1,0 4 1,3 0 0,1 2 0,5 1 0,0 1-1,5 4-3,2 1 3,-3 3 0,-3 0-5,-3 7-2,-3 10-4,-3 4 0,-2 0 12,-1 0 0,-5 0 0,-2 0 2,-3 0-1,0 1 0,-2-1-1,-17-2 0,-4-1 4,-5-3 29,-2-3-15,2-4-4,3-5-9,-1-3-2,1 0-3,5 0-2,0-8-44,0-4-94,4-4-126</inkml:trace>
  <inkml:trace contextRef="#ctx0" brushRef="#br0" timeOffset="8242.5038">14728 1167 248,'0'0'105,"0"0"-30,0 0-12,0 0-25,0 0 10,0 0-23,0-24-6,0 24-19,3 17-7,3 17 0,0 16 7,0 4 29,-3 3-2,-3-1-20,1-5-3,-1-3 1,0 0-2,0-1-3,0-1 0,0 4 3,0-3-6,-3-2 5,-3-1-2,-1-4 0,-2-3-13,5-6-34,1-4-30,3-10-64,0-8-116</inkml:trace>
  <inkml:trace contextRef="#ctx0" brushRef="#br0" timeOffset="9075.2418">15271 1269 230,'0'0'108,"0"0"-96,0 0 1,0 0-2,0 0 41,0 0 11,-6 86-14,-3-48-11,2 4 8,-1 3-24,2-3-8,2-2-9,0-3-2,2-4 1,2-1-3,-2-2 1,-1-4-2,0-3 0,0-4-9,2-7-61,1-3-102,0-8-88</inkml:trace>
  <inkml:trace contextRef="#ctx0" brushRef="#br0" timeOffset="9598.5461">15589 1355 143,'0'0'83,"0"0"-1,0 0-27,0 0-14,0 0-10,0 0-10,-72 32-7,48 5-2,4 6 20,1-1-5,5 0-16,6-6-3,8-4-8,0-4-2,9-2 0,11-7 2,3-4 0,3-4 3,-4-8-3,7-3 7,-1 0-5,-3-4 7,0-13 4,-2-4-10,-4-5 3,-1-2-1,-1-4 5,-1-1 6,-4-3-1,-6 0-11,-2 0 6,-4 1-7,0 3-3,0 4-2,-4 8-12,-5 8-45,-2 9-34,-5 3-128</inkml:trace>
  <inkml:trace contextRef="#ctx0" brushRef="#br0" timeOffset="10215.7933">15942 1286 117,'0'0'90,"0"0"-4,0 0-22,0 0-1,0 0-46,0 0-17,-8-10-15,16 26 14,9 4 1,8 2 6,5 2 9,4 0-4,4-1-2,2-2-1,-4-1-2,-4-2-1,-2 0-4,-3-2-1,-3-1 5,-1-2 1,-6-5 0,-5 0-3,-2-2 0,-3 0 1,-3-2 0,-1 0-3,-3 0 0,0 2 0,0 6 7,-9 3 7,-16 6 2,-8 5-5,-10 4-1,-2 1-4,-2 3 1,2-1-8,4-2 0,3 1-1,6-4 0,8 0-40,6-6-55,8-4-114</inkml:trace>
  <inkml:trace contextRef="#ctx0" brushRef="#br0" timeOffset="15629.9487">3876 3006 195,'0'0'44,"0"0"2,0 0 28,0 0-14,0 0-6,0 0-12,0 0-6,0-9-14,0 9-5,0 0-7,0 0-10,1 0-13,5 18 5,3 8 8,1 9 2,1 6 5,-2 8-2,1 2 2,-1 0 2,-1-3-7,2-4-2,-1-3 3,-1-5-1,1-3 3,-1-4-2,0-1-2,1-2 1,1-2-2,-4-5 0,-1-2 1,-2-5 0,-2-4-1,-1-4 0,2-3 0,-2-1 2,0 0 6,1 0 4,4-16 22,5-10-30,4-9 0,3-2-2,0-5-2,1-2 0,-3 1 0,-5 2 1,-1-1 0,-3 1-1,-3 5 0,0 3 2,0 6-2,-1 4 0,2 2 2,2 3-4,-3 4 2,3 3-3,-3 4 3,-3 2-1,3 2 1,-3 1 0,0 2 1,0 0-3,0 0-2,0 0-5,6 10-3,1 21 7,2 9 5,2 9 0,-1 1 0,1-1 5,1-5-5,1-5-2,2-5 1,-2-2 1,-1-5 0,3-3-1,2-3 1,-1-3 0,-1-3 1,3-3 3,-6-1-4,-6-4 0,1-2 0,-4-2 0,-3-3 0,3 0 7,-3 0 35,3-12 17,2-12-42,-1-10-16,5-6 1,0-6-2,0-9 2,-3-1-4,3-1 4,-2 3-4,-2 5 2,1 8-2,-2 5-1,1 5-14,2 3-22,5 4-16,0 2-108,3 4-132</inkml:trace>
  <inkml:trace contextRef="#ctx0" brushRef="#br0" timeOffset="17434.3049">4738 3277 145,'0'0'36,"0"0"-36,0 0 0,0 0 13,0 0 25,0 0-8,69-1-9,-50-5 10,-4-3-6,7-3 14,-1-4-17,3 0-7,0-4-6,-3 1-5,-3-4 1,-2 1-2,-4-2 3,-2 0-3,-7-4-2,-1-1 2,-2-2 2,0-1-1,0 4-1,-8 1 1,1 4 1,1 5 3,2 8 7,1 4 7,1 3-16,-1 3-3,3 0-3,0 0-2,-3 15-17,0 18 12,-1 10 7,1 9 3,1 4 1,2 1 9,0 3 11,0-4-4,0-4-7,0-5-5,0-8-2,0-3-1,0-7-4,0-5 0,0-6 0,0-6-1,0-5 0,0-3 1,0-4 0,0 0 1,0 0 7,2-12-1,8-12-8,-1-8-3,3-2-22,1 5-10,-2 3 13,4 5 5,-3 6 14,0 3-1,3 4 0,1 7-8,-1 1 0,2 6-5,0 16 4,1 7-1,-3 4 14,1-3 1,-2 0-1,0-6 1,-1-2-1,-3-6 0,-2-3 2,-1-2-2,4-2 2,-4-5 2,3-2-3,-2-2 1,6 0 6,0-7-3,-2-9 3,3 0-7,-4-2-1,-1-3 2,2 1-4,-6 2 2,-3 2 0,-3 1 4,0 1-4,0 2 0,-3 2-2,-8 5 2,-2 2 1,1 3-1,-3 0-4,5 0 1,-1 9-2,4 5-7,1 5 3,6 2 3,0 2 2,0-2 3,0-3-2,6-1-2,7-5 4,4-3 1,4-7 2,1-2-1,5 0 2,0 0-1,5-2-2,3-12 0,-4-4 4,2-3-1,-6-2 1,-6 2-2,-5 3-1,-4 6 6,-4 2 23,0 2 25,0 2-20,1 2-31,3 4-2,-2 0-4,1 1-4,2 16 0,-2 1 6,-5 4 4,-3-1 4,-3 2-5,0-4 1,0-2 3,0-3-4,0-6-3,0-3 2,0-3-2,0-2 0,0 0-2,0-11-1,10-11-11,-1-6-13,7-2 21,-1 2 1,0 1-3,2 6 8,-1 4-2,-1 6-1,3 8 3,-3 3-6,1 0-2,1 5 5,-1 8-3,-1 4 0,0 0 2,-5 1 3,-2 0 2,2-3 1,-1-2-2,-3-2 0,3-4 0,1-4-39,1-3-101,0 0-153</inkml:trace>
  <inkml:trace contextRef="#ctx0" brushRef="#br0" timeOffset="18621.0054">6764 3128 123,'0'0'128,"0"0"-94,0 0-24,0 0 6,0 0 6,-9 95 1,9-59 9,0-3-22,2-2-5,9-5-2,3-1-1,1-6 0,1-6 2,2-2-3,-1-3 4,-1-7-3,5-1 4,-5 0-6,2 0 0,-1-12-9,-4-4-22,-1-5 17,-4-5 10,-2-2 3,-1-3 1,-5 3 0,0 4 5,0 6-3,0 6 12,0 7 19,-1 2-2,1 3-20,-2 0-11,2 3-15,0 18 7,0 6 8,2 3-1,7-1 0,0-2 1,1-3 0,4-1 0,1-5 0,1-2 3,5-2-3,-2-5 3,2-2-1,-2-5 2,-2-2-4,-1 0 2,-7 0-1,-1 0 4,-5-9 1,0-3-6,1-3 0,-4-5-6,0-1 2,0-3 0,0-2-11,0-2 15,0-1-14,0 4 5,0 2 8,0 5 1,3 7-3,2 3 1,-2 1 0,1 4 2,4 0-3,5 3-9,4 0 9,3 0 2,4 0 1,-1 0 0,4 0 0,-1 0 0,3 0 0,2 0 1,0-1-1,2-8 1,-3-2-1,-2-2 0,-4 1-1,-9 0-15,-5 1-6,-8 1 22,-2-1 5,0 1 10,-6 2 7,-7 2-4,-1 6 13,-2 0-26,-1 0 5,-2 17-6,3 8-3,-1 7 1,1 7 14,8 3 19,1-2-11,5-2-14,2-6-4,0-4 2,8-5-8,4-7 1,7-2 3,2-6-1,3-4 0,0-4-3,1 0-38,-1 0-109,1-9-147</inkml:trace>
  <inkml:trace contextRef="#ctx0" brushRef="#br0" timeOffset="19561.9001">8883 3089 120,'0'0'86,"0"0"0,0 0 3,0 0-50,-94-48-22,71 45-7,1 1-4,0 2-4,2 0 5,-1 5-4,-1 17-3,-2 10-6,3 7 3,2 6 2,5 1-4,7-3 2,7-5 3,0-6-7,9-5-1,10-6 3,7-5 1,0-5 4,3-7 0,-1-4 0,2 0-10,-2-13 1,-3-8 0,-3-6 2,-5-4 7,-6 0 3,-8-1 2,0-2 5,0 3 12,-3 6 15,0 7-11,4 7 11,-4 7 30,0 1-33,0 3-15,0 0-19,0 16-16,8 10 16,-2 4 6,3 0-6,4-3 0,1-3 0,3-4 1,0-4-1,7-2 2,1-5-2,2-3 0,3-6-33,1 0-68,-1 0-21,-2-12-125</inkml:trace>
  <inkml:trace contextRef="#ctx0" brushRef="#br0" timeOffset="20210.4107">9284 2876 28,'0'0'314,"0"0"-256,0 0 0,0 0 12,0 0 8,0 0-38,-20-34-40,20 43-11,-1 23 5,-1 11 6,1 9 22,-2 4-7,0 1-1,3 6-4,0 2-5,0 1-4,0-2 3,0-5-3,0-5 1,0-4-2,0-5 1,0-4-1,0-8 0,0-8 0,0-6-7,0-10-46,7-6-70,-2-3-115,4-3-45</inkml:trace>
  <inkml:trace contextRef="#ctx0" brushRef="#br0" timeOffset="20564.6324">9329 3065 69,'0'0'111,"0"0"-54,0 0 19,0 0-17,0 0-25,0 0-33,73-44-1,-49 54 19,-2 9-8,-2 5-3,-3 0 5,-6 0-11,-8-1 0,-3 0-1,0-1-1,-15 0 5,-7 2 7,-7-4-5,1-2-7,2-3-20,-1-4-28,4-4-2,2-2-48,6-5-29,0 0 20</inkml:trace>
  <inkml:trace contextRef="#ctx0" brushRef="#br0" timeOffset="21018.7969">9614 2930 195,'0'0'76,"0"0"30,0 0-40,0 0 6,0 0-19,0 0-53,4 6-16,1 25 16,2 12 14,-4 4 15,0 3-8,0 4-12,0-1 3,-3-2-10,0-1 7,0-6-7,0-4-1,-6-2 1,1-7 2,-1-3-4,2-6-4,3-7-59,1-5-47,0-6-31,1-4-79</inkml:trace>
  <inkml:trace contextRef="#ctx0" brushRef="#br0" timeOffset="22322.2064">9693 3106 242,'0'0'79,"0"0"-30,0 0-21,0 0 1,0 0-10,0 0-16,86-64-3,-69 66-6,-3 17 6,-3 7 3,-2 4 10,-4 2-10,-4 1 4,-1-2-7,0 0 3,-1-3 4,-16-5-7,-2-2 1,-5-5-1,3-4-28,0-4-22,2-6-26,4-2 48,0 0-3,6-2-17,0-7 20,1 0 24,4 0 2,3 2 2,1 0-5,0 1 1,7 1 0,8 0 4,3 0-2,1 2 2,2 3 2,3-3 10,-2 0 26,4-1 23,1-4-24,1-1-21,0 0-9,-1-6-1,-2-1 0,-1-5-1,0-4 1,0 0 31,-3-4-4,-5-2 5,2-4 28,-3-3-24,-2-1-7,-3-1-14,-3-1-3,-4 2-9,0 1 6,-3 2-6,0 1-1,0 2-5,0 6-1,-3 8 0,-1 7-2,-1 5-7,2 6 4,0 1-4,-2 0-6,-5 20 12,-2 19-10,-3 14 8,2 8 3,5 4 5,7-5-5,1-4 0,0-8 0,0-6 0,7-4-2,4-6 0,2-8 1,-1-3 1,3-8 1,-3-5 1,6-8 0,0 0-1,4-6 4,5-15 2,-2-4-7,-2-3-2,-1 1 0,-4 2 2,-3 3 0,-2 5-1,-4 6-5,-3 4-1,-4 4-3,-1 3-2,1 0-8,-2 5-21,3 10 30,-3 4 6,0 2 5,0 1 1,6-1 0,-3-5 0,1-2 1,2-2-2,3-6 0,1-3-6,1-3-1,3 0-3,0-2 4,0-11-11,-4-4 17,1-2 0,-4-4 0,-1-1-5,1-1 4,-2 2 0,1 5 1,-3 6 1,-1 6 7,-2 5 34,0 1-28,0 0-14,0 19-17,0 9 17,0 9 5,0 6 3,0 9 7,0 5 7,1 4-5,11 2-6,1 1-5,2 2-4,-6 8-2,-6 3 3,-3-3-2,0-7-1,-7-13 0,-8-13 3,-2-12 2,-5-11-4,1-12 3,2-6 3,-1 0 2,7-13-7,1-11 4,6-3 16,6-4-14,0-5-8,8-5 0,14-1-1,6-2-5,8-1-4,6 4-17,7 2-3,-4 6-51,1 2 8,-7 2-60,-6 2-119</inkml:trace>
  <inkml:trace contextRef="#ctx0" brushRef="#br0" timeOffset="23693.033">12086 2814 17,'0'0'72,"0"0"9,0 0-8,0 0 2,0 0-8,-85-74-7,64 71-3,-3 3 10,-1 0-49,-5 6-16,0 18-4,-3 9-3,-3 9 4,2 6 1,3 3 0,5 2 0,7-2 0,6-1 0,10-5-1,3-4 0,7-5-9,23-6 8,14-5 2,9-5 0,7-8 0,2-10 2,2-2-8,-7-6-13,-3-13-52,-5-3-106,-12-1-25</inkml:trace>
  <inkml:trace contextRef="#ctx0" brushRef="#br0" timeOffset="24098.5548">12430 2752 301,'0'0'37,"0"0"21,0 0 6,0 0-21,0 0-43,0 0-10,-11 80 10,6-32 21,-1 2-6,1-4-3,1-4-8,-2-1-2,2-2 0,-2 0-2,-2-1-1,2-5-47,-1-6-61,4-9-60</inkml:trace>
  <inkml:trace contextRef="#ctx0" brushRef="#br0" timeOffset="24589.8023">12425 2764 219,'0'0'33,"0"0"32,0 0-17,0 0-36,0 0-12,0 0 0,43 46 14,-27-11 22,-1 3-10,3 0-6,0-4-5,1-2-14,1-4 4,-1-1-1,5-4-1,-5-2 1,1-3-1,-5-5-2,-2-3 2,-5-3-2,-4-4 0,-2-1 1,-1-2 6,2 0 20,1-6 66,2-11-65,0-7-12,2-3-7,-2-6-4,1-5-2,-1-2 0,0-4-2,2 2-2,-4 1 1,-1 6 1,-3 6-2,0 6-3,-7 7-20,-7 6-37,-2 10-86,5 0-56,-1 12-18</inkml:trace>
  <inkml:trace contextRef="#ctx0" brushRef="#br0" timeOffset="25128.8962">13049 2809 161,'0'0'47,"0"0"7,0 0 5,0 0-22,0 0-25,-83-43-10,65 43-2,0 7-2,2 16 1,1 8-3,2 8 4,2 5 1,3 3 7,4-2-4,2-3 6,2-6-2,0-4-1,11-7 4,7-5-2,1-7 0,5-5-4,1-7 7,5-1 5,0 0 11,1-7 3,-4-8-9,-4-2 5,-7-2 20,-5-4 5,-4-2-21,-1-7-4,-6-3-18,0-4-5,0-2-1,0 2-3,-9 2-2,2 7-3,-2 7-29,-3 8-24,-2 11-32,-5 4-52,-4 0-151</inkml:trace>
  <inkml:trace contextRef="#ctx0" brushRef="#br0" timeOffset="25777.916">13244 2724 239,'0'0'10,"0"0"-7,0 0-3,0 0 29,0 0 34,110 0-10,-56-7-9,7 0-12,2 1-14,-5-2-10,-8 2-6,-9 3-2,-10 0-5,-10 3-38,-9 0-45,-12 0-89</inkml:trace>
  <inkml:trace contextRef="#ctx0" brushRef="#br0" timeOffset="26062.106">13488 2711 7,'0'0'61,"0"0"2,0 0 22,-13 95-19,7-59 12,4 2-36,1-3-14,1-4 14,0-1-15,0-4-26,0 0 1,0-2-2,3-2 3,3-1-3,-3-3 2,0-1-2,0-4-16,0-2-55,1-4-68,-1-3-117</inkml:trace>
  <inkml:trace contextRef="#ctx0" brushRef="#br0" timeOffset="27428.1002">14661 2884 178,'0'0'97,"0"0"-13,0 0-33,0 0-1,0 0-27,0 0-15,-64-33-8,55 33 0,-3 14-6,-2 10 4,0 5 2,0 2 8,5-1-3,2 1-5,4-6 0,3-3-2,0-2-3,7-5 5,8-1 2,-1-7-2,3-4 0,1-3 1,0 0 2,1 0 2,0-12 1,-2-3-4,-3-1-1,-4-2 11,-2-2-6,-5-2-5,-3-1-1,0-2 0,0 1-3,0 4-10,0 1 7,0 4 2,0 2 4,0 2 0,0 2 0,0 2 0,10 1-2,5 3-5,7 2-3,3 1 8,3 0 1,0 4-6,-3 13 2,-4 1 5,-4 3 5,-3 1 1,-3-1-4,-3 1 0,-3-1 2,-2-2 0,-1-4-1,-1-3-3,-1-5 0,2-4 0,-2-1 4,1-2-3,1 0 0,1 0 2,6-3 8,6-15-3,3-5-3,3-2-3,-1 4 1,-2 4 0,0 5-3,-1 3 0,1 3-1,-1 4-2,-3 2-2,0 0-3,-1 10 1,-3 5 5,3 1 4,0 0 0,-1 3-1,-1-4 1,0-1 0,-2-3-4,0 0 4,0-1-2,0 3 1,-1-1-1,2-1-61,-3 2-26,2-1-84</inkml:trace>
  <inkml:trace contextRef="#ctx0" brushRef="#br0" timeOffset="28399.389">15914 2976 182,'0'0'106,"0"0"-45,0 0-27,0 0-21,0 0-13,0 0 0,-3 2 0,3 3 5,0-1-2,0-1 1,0 0 3,6-3-1,8 0 12,6 0 11,4-5-14,1-7-7,0-4-5,-2-3-1,-3 0 2,-5 1-2,-4 0 3,-3 4-3,-5 4 4,-1 6 3,-2 0 29,0 4-12,0 0-26,0 0-3,0 15-19,0 8 22,0 3 0,0-1-1,0-3 1,4 1-2,5-5 3,4-3-2,1-4 1,4-4 0,2-2 1,2-4 1,3-1 1,2 0 0,-4 0 0,-1-1 0,-5-8-2,-1-2 3,-3-2 1,-1-2-3,-1-6-1,-1-3 8,0-4-4,0-3-3,-4-3 7,0-6-8,-1-4 5,-4-1-6,2 0 0,-1 3 2,-2 6-1,0 6 12,0 6 20,0 6-13,0 5-12,0 9-1,0 4 1,0 0-8,0 0-3,0 27-13,0 20 8,0 13 8,0 3 2,0-3 5,0-7-7,2-6 1,14-5-1,3-6 2,4-6 0,2-7-2,-3-7 0,-1-8 2,-6-3-1,1-5-1,1 0-29,2-2-65,-2-15-106,-1-5-122</inkml:trace>
  <inkml:trace contextRef="#ctx0" brushRef="#br0" timeOffset="28715.8257">16187 2823 105,'0'0'67,"0"0"-60,0 0 37,91-8 16,-54 2-9,4-1-10,-2-1-13,1 2-3,-5-1-13,0 2-3,-5-3-9,-2 3 0,-6 0-6,-5 0-60,-10 1-83</inkml:trace>
  <inkml:trace contextRef="#ctx0" brushRef="#br0" timeOffset="28931.9517">16210 2672 483,'0'0'77,"0"0"-48,0 0-14,0 0-15,0 0-92,0 0-140</inkml:trace>
  <inkml:trace contextRef="#ctx0" brushRef="#br0" timeOffset="30789.9117">6061 4747 36,'0'0'68,"0"0"16,0 0-9,0 0-17,-91-18-13,69 18-22,-2 0 1,0 0-9,2 0 13,-2 5 4,-3 9-18,-4 10-13,-8 14-1,-7 14-1,-2 13 1,-1 6 0,4 1 0,9 0 11,12-4-3,14-8-2,10-6 3,1-7 0,25-6-3,11-8 3,11-9-9,10-6 1,8-9 3,8-6-1,4-3-6,-1 0 0,-5-16-127,-8-4-127</inkml:trace>
  <inkml:trace contextRef="#ctx0" brushRef="#br0" timeOffset="31375.7675">6354 4811 149,'0'0'120,"0"0"-37,0 0-48,0 0-34,0 0 2,0 92 13,-2-39 27,-2-1-12,1 0-4,0-6-15,3-2-8,0 0-3,0-2 1,0-2 0,0-4-2,0-2 0,0-8-34,0-7-76,1-10-149</inkml:trace>
  <inkml:trace contextRef="#ctx0" brushRef="#br0" timeOffset="31876.9281">6354 4891 224,'0'0'39,"0"0"15,0 0 29,0 0-1,0 0-18,0 0-42,15-59-22,-5 85-23,5 11 23,3 12 14,4 5-3,-1-2 6,2 0-10,-1-7-2,0-5-4,2-2 0,-1-5 1,2-6-2,2-3 0,1-5 5,-3-5-2,-2-3 1,-4-4-4,-8-2 0,1-5 1,-8 0 1,1 0 5,-1 0 30,2-15 28,3-11-28,-3-5-18,0-7-9,-6-4-1,0-3-8,0-3 2,0-1 3,0 1-2,0 2-4,0-1 0,0 5-3,0 3 3,0 4 0,0 7-19,6 5-22,6 5-5,-3 7-13,3 7-67,4 4-11,-4 0-28</inkml:trace>
  <inkml:trace contextRef="#ctx0" brushRef="#br0" timeOffset="32478.5483">7307 4823 87,'0'0'87,"0"0"21,0 0-20,0 0-5,-82-47-36,60 47-19,-4 17-28,-2 21-3,6 11-1,4 12-4,3 2 3,15-3 2,0-6-2,0-6 5,24-7-4,4-7 2,8-5-3,5-8-2,-2-7 4,2-7 3,-2-7 6,-4 0-2,-1-4 13,-4-14-8,-7-3 7,-4-5 6,-8-4 5,-4-3-6,-6-4-11,-1-2 1,0-3-3,0 0-8,-14 2 0,-3 2 0,-5 5 0,-2 6-7,3 6-40,3 9-68,2 6-77,7 6-72</inkml:trace>
  <inkml:trace contextRef="#ctx0" brushRef="#br0" timeOffset="32919.6286">7637 4789 101,'0'0'112,"0"0"-46,0 0 11,0 0-35,0 0-30,0 0 0,58-17 28,-22 13 1,4-1 0,5 0 3,1 1-23,2 0-15,-2-1-5,-1 0-2,-8 2-5,-10 3-56,-5 0-17,-11 0-32,-7 0-92</inkml:trace>
  <inkml:trace contextRef="#ctx0" brushRef="#br0" timeOffset="33203.309">7841 4782 201,'0'0'30,"0"0"-22,0 0 0,0 94 52,0-55-9,-4 0 0,4 0-30,0-3-1,0-1 9,0-3-12,0-4-8,0-2-7,0-2 0,0-2-2,0-3-29,-3-3-57,0-1-86,-2-3-50</inkml:trace>
  <inkml:trace contextRef="#ctx0" brushRef="#br0" timeOffset="34475.1096">8699 4454 117,'0'0'63,"0"0"17,0 0 16,0 0-10,0 0-26,0 0-30,-7-34-6,2 29-14,1 0 9,-2 3 10,1-3-14,-2 2-7,4 2 3,-3-1-9,0 2-2,-6 0-5,0 0 1,0 0 1,0 0-5,6 3 5,3-1 0,3-2 3,0 0 0,0 1-4,0-1 2,0 0 1,0 0 0,0 0 0,0 0-3,0 0 4,0 0 0,0 0 3,0 0-2,-1 0 6,-4 0 1,-4 0-8,0 0 2,0 0-2,2 0 3,-2 0-2,0 0-1,-2 3-6,-2 0 5,1-2 1,5 3 0,-2-4 0,6 1 1,3-1-1,0 0 0,0 0 4,0 0-4,0 0-4,0 0 3,0 0 0,0 0 1,0 0-4,0 0 1,0 0 2,0 0-1,0 0 2,0 0-2,0 0 0,0 0-5,0 0 4,0 0 3,0 0 0,0 0 0,0 0 0,0 0 2,0 0-1,0 0 0,0 0 0,0 0 0,0 0 2,0 0-6,0 0 3,0 0-1,0 0 0,0 0 0,0 2-4,0-1-5,0 2-7,0-1 17,0-1 0,0 1 0,0-2 0,0 0 0,0 0 0,0 0 0,0 1-1,0 2-1,0 2 2,0-2-9,0 0-29,0 0-6,0 0-20,3 0-8,-3 1-19,4 0-4,-1-1-45</inkml:trace>
  <inkml:trace contextRef="#ctx0" brushRef="#br0" timeOffset="77619.2584">8560 4483 69,'0'0'69,"0"0"-18,0 0-23,0 0-14,0 0-3,0 0 7,5-22 14,-4 22 21,-1 0 5,0 0-5,0-2-14,0 2-14,0 0-4,0 0-7,0 0-4,0 0 0,0 0 3,0 0-1,0 0-5,0 0-7,0 0-10,5 13-6,2 16 15,4 10 1,-2 9-1,-3 8 4,1 6 5,-4 5 1,0 3 3,0-1-5,-3-4 4,6-10-8,0-6-1,0-9-1,1-5 0,-2-7-1,-2-2 2,-2-6-2,-1-2 0,0-7-1,0-4-7,0-3-33,0-4-64,0 0-109</inkml:trace>
  <inkml:trace contextRef="#ctx0" brushRef="#br0" timeOffset="79575.9431">9098 4644 185,'0'0'78,"0"0"3,0 0-19,0 0 11,0 0-7,0 0-21,0-26-17,0 25-2,0 1-10,0 0-13,0 0-3,0 6-12,0 23-1,4 17 13,-1 16 4,-2 6 13,-1 1 2,2-6-16,-2-7 6,1-11-6,1-7-2,-2-4 0,0-5-1,0-2 0,0-1-26,-5-5-84,-8-5-83,1-7-119</inkml:trace>
  <inkml:trace contextRef="#ctx0" brushRef="#br0" timeOffset="80816.4314">8890 4680 63,'0'0'79,"0"0"-2,0 0 5,0 0-21,0 0-25,0 0-4,0-9-2,0 9-2,0 0-15,0 0-13,0 0-2,1 7-17,2 14 19,2 7 7,4 6-5,1 1 1,1 0 0,1-1-3,3-4 0,-2-1 0,5-6 3,-1-4-1,3-5 0,3-6-1,-1-1 4,4-6 1,0-1 1,3 0-4,2-3-1,2-7-1,1-4 4,-2-1-1,-3 0-4,-3-3 9,-6-3 9,-4 0 21,-3-5-16,-4-2-7,-3-1-6,0-1-2,-3 3-5,1 3-1,-4 3 1,0 1-1,0 2-1,0 1-2,2 2-11,-1 5-73,2 5-84,-3 5-115</inkml:trace>
  <inkml:trace contextRef="#ctx0" brushRef="#br0" timeOffset="81950.5722">9866 4706 130,'0'0'137,"0"0"-41,0 0-33,0 0-1,0 0-47,0 0-7,-48-20-6,30 28-4,3 13 2,-4 7-5,2 10 1,-2 9 2,-2 4 4,6-2-1,2-2 3,11-8-4,2-6-2,2-5-3,17-7 5,5-6 0,4-5 2,4-6-2,2-4 0,-1 0 5,1-3 0,-4-12-1,0-6 5,-2-4-2,-6-4 0,-2-4 6,-5-4 9,-6-1-13,-6 0 25,-3 1-9,0 2-21,-9 3 5,-7 5 0,-1 2-9,1 4 0,2 3-13,1 5-65,4 5-56,-2 3-168</inkml:trace>
  <inkml:trace contextRef="#ctx0" brushRef="#br0" timeOffset="83554.454">10304 4547 173,'0'0'100,"0"0"-17,0 0-11,0 0-9,0 0-8,0 0-4,-1-24-28,1 23-4,0 1-10,0 0-9,0 0-6,6 0 1,10 1 5,8 9 4,3 0-3,1 2-1,2 2 0,3 1 0,4 1 3,2 0-2,1-1-1,-5-2 0,-6 2 0,-7-1-1,-3-2 1,-7 0-2,-2-2 2,-2 1 1,-4-2-1,-2 0 0,-2 3-1,0 5 0,-3 0 1,-11 8 6,-7 3-3,-5 2 2,-3 3-3,-4 0-1,-1-1 0,3-2-1,-2-1-1,3-1 0,5 0 1,1-2-1,6 0-26,3-3 13,6-5 12,9-6-72,0-4-63,0-7-103</inkml:trace>
  <inkml:trace contextRef="#ctx0" brushRef="#br0" timeOffset="84356.5333">11355 4713 237,'0'0'152,"0"0"-99,0 0 10,0 0-12,0 0-24,0 0-10,40 0 14,-6-6-9,7-4-13,3 1-4,-2-2-2,-2 4-2,-7 4-1,-7 3 0,-4 0-7,-4 0-55,-8 11-42,-8 5-89</inkml:trace>
  <inkml:trace contextRef="#ctx0" brushRef="#br0" timeOffset="84572.7061">11416 4921 295,'0'0'35,"0"0"-33,0 0 5,0 0-6,0 0 53,0 0 8,82 17-17,-45-17-15,-3-2-21,-4-4-3,-7 2-6,-1-1-58,-7 4-112,-6-1-139</inkml:trace>
  <inkml:trace contextRef="#ctx0" brushRef="#br0" timeOffset="86493.4472">12845 4652 245,'0'0'69,"0"0"8,0 0 25,0 0-16,0 0-43,-45-85-23,29 70-6,-5 2-11,-1 3-2,-4 4-1,-5 6 2,3 0 0,-4 2-1,1 16-1,1 6-3,3 8 3,4 3 0,6 2-2,5 1 1,5-2-2,5 0 2,2-5-1,0-3-3,9-6 2,12-5 2,3-5-1,1-6 1,5-6 2,0 0 1,4-5 0,2-16 0,3-4 5,-5-7-7,-5 0-10,-7 2 7,-9 3 3,-4 3 3,-3 3 2,-3 8 2,0 5 7,-1 6 2,-2 2 11,0 0-27,0 0-10,3 5-4,4 10 12,6 2 2,1 2 0,2-2-8,-1 0-28,0-3-45,-1-2-42,-1-6-160</inkml:trace>
  <inkml:trace contextRef="#ctx0" brushRef="#br0" timeOffset="87063.0278">13333 4128 205,'0'0'133,"0"0"-37,0 0-28,0 0-68,0 0-7,0 0 7,15 93 34,-9-31 30,-2 4-37,2 3 10,2-3-15,2-6-15,-2-8-7,-1-9 8,-1-2-8,-3-2 1,-1-3-2,-2-1 1,0-5-2,0-7-54,0-7-138,0-8-69</inkml:trace>
  <inkml:trace contextRef="#ctx0" brushRef="#br0" timeOffset="88065.6803">13994 4397 285,'0'0'83,"0"0"-23,0 0 37,0 0-21,0 0-33,0 0-36,-64-72-2,44 72-10,-5 15 10,-2 12 1,-3 12-5,2 9 0,3 8 0,4 3 0,3-2-2,9-5-5,9-6 5,0-5-2,18-12-7,13-5-5,5-9 2,0-5 3,-4-10 0,-2 0 8,-1-8 2,-5-13 7,1-7-6,-3-6 5,-5-3 0,-4-4-3,-5-1 3,-4-5-6,-4 1 10,0-3-7,0 4-3,-3 5 1,-7 6-1,-5 10-32,6 9-54,-5 10-121</inkml:trace>
  <inkml:trace contextRef="#ctx0" brushRef="#br0" timeOffset="88613.8959">14504 4293 324,'0'0'59,"0"0"-40,0 0 48,0 0 9,0 0-45,0 0-24,-28-59-7,7 85-6,-5 18 1,-3 12 5,-1 8 0,3 2 0,11-2-2,11-10 0,5-9-1,2-9-3,17-7 3,2-7 3,4-4 0,1-5 2,2-6-2,0-4 2,5-3 5,0 0-2,1-13 5,-1-10-4,2-6 12,-4-7-6,0-3-3,-7-6-7,-8-2 4,-8-1-5,-7-2-1,-1 2 8,-3 6-6,-13 5-2,1 8 0,-1 8-3,2 9-41,-2 8-66,2 4-155</inkml:trace>
  <inkml:trace contextRef="#ctx0" brushRef="#br0" timeOffset="89337.2216">14871 4232 236,'0'0'91,"0"0"3,0 0-1,0 0-46,0 0-47,0 0-9,-4-11-23,25 26 32,9 2 4,7 2 25,1-1 14,4 0-19,0 2-10,0-2-5,-5-1-6,-1-2-3,-5 1 0,1 0 0,-4 0 3,0 0 1,-4-2-4,-9-2 0,-3 0-2,-6 0 0,-6 3 2,0 4 0,0 6 6,-14 2-2,-11 1 0,-5 1 6,-1-1-8,-5 1 2,3-1-4,-4 3 0,3 2-1,1-2 0,3-2-12,8-3-52,8-5-53,8-5-65,6-8-86</inkml:trace>
  <inkml:trace contextRef="#ctx0" brushRef="#br0" timeOffset="89822.6975">15747 4515 268,'0'0'60,"0"0"-49,0 0 19,0 0-22,0 0-8,0 0 0,45 0 12,0 0 54,13 0 18,7-10-42,1-3-26,-5 0-9,-9-1-5,-6 2-2,-8 3-57,-10 0-116,-10 0-155</inkml:trace>
  <inkml:trace contextRef="#ctx0" brushRef="#br0" timeOffset="90085.7408">16078 4274 204,'0'0'133,"0"0"-117,0 0-13,0 0 15,-43 86 41,30-44-7,5 0 3,2-2-27,3-2-15,3-3-11,0-4 0,6-3-2,9-6-3,3-4-60,3-3-65,-3-6-101</inkml:trace>
  <inkml:trace contextRef="#ctx0" brushRef="#br0" timeOffset="91057.0114">16739 4087 254,'0'0'141,"0"0"-53,0 0-2,0 0-25,0 0-32,0 0-29,0 2-14,0 32-2,1 15 16,4 6 35,-2 4-24,0 0 3,0-2-7,-3-3-6,0-6 4,0-6-5,0-6 0,0-4 0,0-7-1,0-4 1,0-7 1,0-5 0,0-4-1,0-5-9,0 0-19,0 0 7,5 0 3,4-12 15,-1-5 3,3-4-7,-2-3 6,3-2 1,1-4 0,6 0 0,4-3-1,-2 1 1,1 4 0,-3 3 1,-2 7-2,-2 10 3,-5 3-3,1 5 1,2 2-6,2 22-14,1 9 15,-2 3 5,-1 1 0,-1-2 0,-1-5 2,-1-3 7,-4-6-3,-3-3-6,-3-1 2,0-2-2,-6-3-2,-15 0 2,-5-3 14,-3-4 4,-2-4-13,3-1-5,3 0-12,2 0-54,0 0-40,4-1-93,6-2-57</inkml:trace>
  <inkml:trace contextRef="#ctx0" brushRef="#br0" timeOffset="92059.9241">17399 3906 226,'0'0'129,"0"0"-36,0 0-13,0 0-12,0 0-28,0 0-31,0-18-9,0 32-16,4 18 16,2 13 5,0 11 27,3 4-9,-2 1-17,4 2 3,1 3-6,-3-1-3,0 5 5,-2-4-3,-3-3-2,-2-3 4,-2-6 8,0 2-10,0-2-1,0-2 2,-6-9-2,-1-8-1,1-10-7,4-8-33,2-10-112,0-7-149</inkml:trace>
  <inkml:trace contextRef="#ctx0" brushRef="#br0" timeOffset="92529.9026">17908 4183 151,'0'0'291,"0"0"-224,0 0-38,0 0 14,0 0-20,0 0-23,2 26 0,-2 5 11,0 5 2,0 1-4,0 0-3,0 0-4,0-1 1,0-3-2,0-3 0,3-1-1,0-2-39,-1-4-60,-1 2 9,1-6 13,2-5-130</inkml:trace>
  <inkml:trace contextRef="#ctx0" brushRef="#br0" timeOffset="92893.2199">18267 4138 421,'0'0'65,"0"0"16,0 0-16,0 0-40,0 0-25,0 0-9,0 57 9,-2-20 8,2-3-8,0 4 3,0 0-2,0-1-1,0-1 5,0 2-4,0-2-1,0-2-2,0-2 0,0-3-23,0-7-65,0-4-48,0-7-98</inkml:trace>
  <inkml:trace contextRef="#ctx0" brushRef="#br0" timeOffset="93664.1817">18729 4015 230,'0'0'107,"0"0"-54,0 0 16,0 0-14,0 0-33,0 0-22,-1-5-7,7 5-3,12 0 10,5 8 5,7 1-2,5 3-1,2 2 1,2 0 0,-2 1-2,2 1-1,-6-1 0,-2 1 0,-1-1 0,0-1 0,-1 0 0,-4-4 2,-3 0-2,-4-2 0,-9 1-2,-2-2-3,-4 0 1,-1 2 4,-2 3 0,0 1 0,0 5 2,-14 2 0,-6 1 3,-5 3-3,-5 3-1,-5 5 0,-2 4-1,-4 1 0,1 2 0,1 1 0,7-3 1,3-2-1,8-5 0,5-3-29,7-5-38,7-2-22,2-8-68</inkml:trace>
  <inkml:trace contextRef="#ctx0" brushRef="#br0" timeOffset="153585.7518">17916 1772 157,'0'0'73,"0"0"-10,0 0 10,0 0 1,0 0-38,0 0-1,9-31-12,-4 25-15,-1 1-2,2 0-6,0 1 0,2 0-1,1-1 1,5 0-2,8-1 1,9-1-1,13-2 1,10-3 2,9 0-2,-1-2 4,9 0-6,3 3 3,11-2-1,12 0 2,12 0-2,10-4 1,5-1 0,5 0 0,10 1 0,4-1 0,4 1 1,1 3-1,-12 0-2,-12 3 2,-13 4 0,-14-1 0,-12 4 1,-17-1-1,-19 4-5,-19 1-3,-15 0-45,-14 0-43,-1 0-3,-4 0 57,-17 4-71</inkml:trace>
  <inkml:trace contextRef="#ctx0" brushRef="#br0" timeOffset="154176.9034">21263 1186 48,'0'0'80,"0"0"-8,0 0-5,0 0-26,0 0-10,0 0 0,-93 32-5,74 0-7,-4 9 0,4 7 5,3 1-2,5-2-11,8-4-9,3-4-4,14-5 2,18-7-9,13-4 3,9-7-55,6-4-65,2-8-163</inkml:trace>
  <inkml:trace contextRef="#ctx0" brushRef="#br0" timeOffset="154487.8531">22253 1078 229,'0'0'8,"0"0"5,0 0-7,0 0 53,18 119-2,-22-75 4,-7-4-36,0-2-13,3-5 3,-1 0-12,-3-1 1,-1-3-3,-5-2-1,-6-2-11,-8-2-61,-8-5-61,-5-3-112</inkml:trace>
  <inkml:trace contextRef="#ctx0" brushRef="#br0" timeOffset="154757.4114">21713 1220 333,'0'0'77,"0"0"6,0 0-35,0 0-44,0 0-4,0 0-3,-15 63 3,10-28 4,0-2-2,4 0-1,1-3-1,0 0-1,0-4-68,0-2-78,0-5-132</inkml:trace>
  <inkml:trace contextRef="#ctx0" brushRef="#br0" timeOffset="155775.2252">20709 4345 69,'0'0'43,"0"0"-42,0 0 5,0 0 25,91 0 6,-48-2-12,8-3 4,15-2 6,8 1-4,8-3-18,8 1-2,7-1-6,6-3-2,4 0 0,4 2-2,11 3 1,14 3-2,13 1 1,14-3 5,1-2 4,0 1-9,-9 0 0,-10-1 3,-11 1-2,-13 0 2,-14 1-4,-23 2-2,-29 0-36,-26 2-13,-23 2-76,-6 0-16</inkml:trace>
  <inkml:trace contextRef="#ctx0" brushRef="#br0" timeOffset="156561.3871">24349 3964 106,'0'0'75,"0"0"-11,0 0 10,0 0-23,0 0-7,94-56-6,-64 49-4,0 2-12,0 3-9,0 2-8,-5 0-5,-1 9-4,-3 11-10,-9 7 9,-7 6 5,-5 5-3,-8 2-3,-19 2-1,-6-2-8,-4-4 4,-3-4 8,0-7-9,2-3 12,8-4 0,12-2 1,8-7-1,10-2-2,0-2-17,12-4 12,18-1 7,11 0 5,12-1 4,1-8-5,2 1 12,-4 2-3,-3 3-1,-10 1-8,-9 0-4,-9 2-39,-6 0-97,-12-2-149</inkml:trace>
  <inkml:trace contextRef="#ctx0" brushRef="#br0" timeOffset="157031.5637">24014 3875 151,'0'0'116,"0"0"-51,0 0-40,0 0-25,0 0 0,-35 99 5,25-46 8,1 5-1,2-2-2,2-5-7,5-4-3,0-6 0,3-2-3,14-2 6,3-1-3,6 1 0,4-5 0,5-7-2,7-4-9,7-9-12,11-5-47,9-7-62</inkml:trace>
  <inkml:trace contextRef="#ctx0" brushRef="#br0" timeOffset="157394.8715">25114 3764 300,'0'0'42,"0"0"-42,0 0-9,0 0-15,0 0 24,2 84 4,-2-39 21,0 5 32,0-1-30,0 5-7,0 0-13,0-1 2,0-5 12,0-2-8,0-7-9,-10 0 1,-4-3 0,-5-3 2,-11-1-7,-7 0-33,-11-4-53,-4-3-82</inkml:trace>
  <inkml:trace contextRef="#ctx0" brushRef="#br0" timeOffset="166478.0031">3352 6689 36,'0'0'117,"0"0"-22,0 0 3,0 0 4,0 0-10,0 0-21,0 0-31,0 0-10,-6-16-7,6 16-5,0 0-10,0 0-8,0 0 0,0 0-11,0 8-6,0 15 9,3 14 6,0 9 4,3 7-3,-3 4 2,-3-2 4,3-8-3,-3-6-2,0-6 1,0-5 0,0-3-1,0-1 0,0 2-11,-3 3-44,-6-2-21,1-3 2,1-10-68,4-8-39</inkml:trace>
  <inkml:trace contextRef="#ctx0" brushRef="#br0" timeOffset="167148.2428">3258 6720 45,'0'0'46,"0"0"13,0 0 30,0 0-8,0 0-14,0 0-26,15-18-17,-5 18-24,5 0-4,9 13-1,4 13 5,4 7 18,1 8-7,-2 1-1,0-2-3,1-2 2,-4-3-8,3-6 0,-4 2 1,1-4 1,-3-1-3,-5-4 0,-2-5 2,-7-4-2,-4-5 1,-2-3 3,-4-2-3,2-3 6,-2 0 24,1 0 32,-1-5 3,1-16-19,1-11-36,0-4-4,-3-5 6,0-1-10,0 0-2,0 3 2,0 1-3,-6 3 0,0 5 0,-3 6-2,5 2-4,2 3-7,2 1-29,0 5-33,0 2-87,0 7-84</inkml:trace>
  <inkml:trace contextRef="#ctx0" brushRef="#br0" timeOffset="168266.3835">4034 6920 178,'0'0'79,"0"0"-13,0 0 25,0 0-37,0 0-10,0 0-30,-39-33 5,29 33-19,1 4-3,-2 16 2,-2 8-2,4 3 1,1 0 2,7-2-4,1-5-6,0-2 8,10-4 1,5-3 0,0-2 2,0-5-1,-3-3 0,0-2-1,-3-3-2,-2 0-10,-1 0 13,-3-9 0,0-9-2,-1-2 2,-2-1 0,0-3 1,0 2 4,0-3-5,-2 1 6,1 3-6,1 2 1,0 4 0,0 1-1,0 4-3,9 1-3,3 2 3,0 6 2,4 1-6,-1 1 0,3 18 2,-3 3 4,1 6 1,-2-3 5,-3 0-5,-3-2 5,1-3-3,3-5-4,-2-2 4,1-2-3,2-4 2,2-2 0,1-4 1,1-1-2,1 0 3,0-3 0,3-13-3,-1-5-6,-3-5-4,-4 2 6,-4 1 4,-1 4 6,-5 7-3,-3 4 11,4 5 28,-4 3 1,0 0-34,0 0-9,0 2-20,3 10 13,0 2 7,5-1 0,1 0 0,2-2 0,3-3 0,2-1 0,-2-2 1,-2-4 0,3-1-1,-3 0-13,-1-1 13,-3-11 0,1-7 2,0-3 2,-6-3 2,-3-4-3,0 0 4,0 5-7,0 4 5,-3 9 31,-1 6 10,2 2-6,-1 3-11,3 0-27,0-2-2,0 2-9,0 0-30,18 0-9,4 0 44,7-4-23,2-5-14,-1 1-5,0 1-52,-8 2-68,-3 4-52</inkml:trace>
  <inkml:trace contextRef="#ctx0" brushRef="#br0" timeOffset="168567.1853">5012 7034 351,'0'0'21,"0"0"-1,0 0 23,0 0-43,0 0-9,0 0 9,0 0 3,0 68 3,-13-44-6,0 1-16,-5 3-109,0-4-116</inkml:trace>
  <inkml:trace contextRef="#ctx0" brushRef="#br0" timeOffset="169885.995">6045 6691 113,'0'0'183,"0"0"-146,0 0-34,0 0-3,0 0 2,0 0 13,3 55 9,3-28-1,-2-1 10,2 0-25,0-3 4,2-1 3,2-5-11,1-3-3,-1-3 2,5-5 0,-1-3-2,5-3-1,0 0-2,-1-13-34,1-8-17,-2-7 3,-2 2 4,-5-2 46,-5 1 2,1 5 3,-6 2 6,0 4 27,0 5-17,0 5 19,0 3-5,0 3 2,0 0 5,0 0-42,0 0-9,0 14-11,7 5 20,-2 3 1,1-3-1,0-1 2,1 2-4,5-4 5,2 0-4,3 1 2,0-2-1,-1-3 0,-1-1 0,0-2 1,-3-2-1,0-2 0,-3-2-2,-3-2-30,0-1 6,-3 0 3,1-6 22,1-12 1,-2-6 1,-3-4 1,0-3-2,0 1-2,0 5 0,1 4-4,2 4 5,0 5 1,0 2 1,2 2-1,-1 0 0,3 3 0,1 0-3,1 0 0,6 2-2,0 2 4,4 1-1,2 0-2,0 0 1,1 0 3,4 1 1,-1 2 1,-4 1 7,3-4-3,-2 0-4,-4 0-2,0 0 5,-6 0-3,-3-4 4,-5-3 0,-4 0 6,0-3 30,0 2 11,-8 0-20,-6 2-3,3 2-9,-3 0 2,2 4-7,-5 0 1,2 6-17,-4 13-4,2 4 1,3 1 2,6 2 0,8 0-1,0-5-3,2 0 3,11-2 2,5-4 0,1-1 1,2-7-2,5-4 3,-1-3-5,8 0-10,-2-1-42,-1-11-54,0-3-45,-5 0-152</inkml:trace>
  <inkml:trace contextRef="#ctx0" brushRef="#br0" timeOffset="171157.0413">7861 6621 103,'0'0'364,"0"0"-325,0 0-14,0 0 27,0 0-14,0 0-27,-3 0-11,9 0 0,10-4 6,6-3 5,1-1-9,1-1 2,-2-1-3,3-1 1,-5-4-1,-1-3 4,-5-3-5,-6-5-7,-6-2 6,-2-2 1,0 0 1,-2-1 0,-9 4-1,-3 3 0,1 3 1,2 3 0,1 8 5,3 2 8,4 5 7,1 3-4,1 0-11,1 0-6,0 19-17,-2 18 13,-1 13 4,3 7 0,0-2 11,0-2 4,0-3-10,0-8-1,0-6-3,0-3-1,0-6 1,0-2-1,0 0 1,0-6-1,0-5 1,0-6 2,0-7-3,0-1 0,0 0 0,0 0 3,0-18-3,5-9-14,1-3-6,2-4-6,0 1 13,-1 2 3,1 1 10,4 3 0,-2 1 0,3 3 0,-2 5-2,3 4 2,0 4-4,0 6 3,1 4-6,1 0 2,-1 0 0,-1 4 1,-6 9-12,-6 3-45,-2 5-6,-4 0 4,-13 0-23,-2-4-13,2-5 35,1-4 36,2-4 28,3-3 7,0 2 52,2-3 11,7 2 15,2-2-26,0 1-53,0 2-6,0 4-3,8-2 3,10 3 37,0-2 19,3 0 1,1 2-33,-2-1-11,2 2-8,0 3-2,-2 0 0,-1 3 1,2-1-4,-3-1 0,0 1-22,0-2 2,1-1-45,-1-6-46,-3-3-46,-3-2-50</inkml:trace>
  <inkml:trace contextRef="#ctx0" brushRef="#br0" timeOffset="171890.1928">8532 6548 168,'0'0'82,"0"0"-15,0 0-44,0 0 12,0 0-12,0 0 22,24-56-6,-12 56-8,-2 0-22,5 3-9,-3 15 3,0 5 0,-3 3-2,-4-2 5,-4-3-5,-1-3 2,0-3-2,0-5 1,0 0 2,0-5-1,0-3-3,0-1 2,0-1 0,0 0-2,0 0-1,0-11 0,3-12-35,9-6 24,0-1 12,1 3 0,1 6 2,-2 4-2,-2 9-2,-1 4 1,2 4 1,0 0-9,3 9 7,2 8 2,1 6 4,-1 0 9,1-2 7,-3 2-12,0-5-5,1-3-1,-3 2-1,1-3 4,-4-1-4,3-2-1,1-3-23,-2-4-105,-2-4-162</inkml:trace>
  <inkml:trace contextRef="#ctx0" brushRef="#br0" timeOffset="173039.91">9166 6505 179,'0'0'81,"0"0"-9,0 0-17,0 0-10,0 0-32,0 0-8,-79-7 14,65 24-1,-2 7-13,3 5 3,-1-1-2,7 2-3,2-4-3,5-2 0,0-4-4,5-4 4,7-3-2,4-2 2,2-6 0,0-2 4,1-3 0,-2 0 0,-1-2-4,-2-8-2,-1-2-12,-4-4 7,-6-2-4,2-1 9,-4-5 1,-1 2 1,0-3-3,0 4 6,0 3-3,0 3 1,0 4 2,0 4 6,0-1 9,0 4 4,0 1-22,0 1 0,15 2-9,3 0 3,9 0 6,-2 6-4,0 9 3,-5 4-3,1 0 4,-4 2 0,-1-1 2,-3-2 0,-3-3-2,-1-3 0,-1-3 0,-1-3 1,-2-2-1,-1-2 0,2-2-5,2 0-16,2 0-3,2-12 22,3-9-23,-2 0 4,-5 0 20,4 4-2,-8 4 3,-2 5 3,-1 2 17,-1 3 7,0 3-4,0 0-19,0 0-4,3 11-24,0 8 24,3 1 4,3 0-1,0-2 15,10-5-7,-1-1-8,3-5 3,-1 0-1,4-4-3,-2-3 4,0 0 1,-4 0-7,-3 0-3,-3-3-9,-6-7 10,0-1 2,-5-6 0,-1-4 2,0 0-1,0-4-1,0 4 7,-4 3 12,3 5 11,-2 1-5,3 6-4,0 3-12,0 1 19,0 2-22,0-1-6,7-1-8,12-1 7,8-1 2,3-2 4,0 0-5,-2 0 1,0 3-2,-2 0 0,-5 1-66,-2 2-26,-5 0-27,-7 0-117</inkml:trace>
  <inkml:trace contextRef="#ctx0" brushRef="#br0" timeOffset="174365.1065">10637 6622 455,'0'0'14,"0"0"-14,0 0-7,0 0 7,0 0-3,0 0 3,24 22 8,-5-22 20,5 0 15,-1 0-9,2 0-18,0-4-14,-1-10 9,-1-1-6,1-5-1,-2-3 2,-1-6 0,-3-3-4,-4-7 1,-3-1 4,-3-4-5,-4-3 1,-1 2-1,-3 0 6,0 3-7,0 4 11,-6 10 4,-1 8-5,2 9 4,2 8-3,1 3 2,1 0-14,1 3-4,0 26-14,0 15 18,0 13 1,0 2 0,3-1 5,12-5 0,3-6-5,4-8 1,4-6-2,4-6 0,1-4 0,7-9 0,0-4 2,1-9 0,-2-1 1,2-1 2,-5-17-2,-3-8-1,-1-4 1,-7-6-2,-4-2-1,-4-1-5,-6 0 1,-3-2 0,-3 1-10,-3-2-4,0 1-6,0 5 14,-9 4 9,-2 8 1,1 8 0,1 6 1,6 6 5,1 2 3,2 2-9,-3 5 0,0 24-18,-2 13 17,0 12 1,4 3 4,-1-3 3,2-4 4,0-5-1,0-6-5,-1-3-2,1-7 1,0-5-2,-2-6-2,2-4 0,0-8 0,0-4 0,0 0 0,0-2 0,0 0 5,0 0 2,0 0 4,0-10-11,0-8-6,0-6-10,5-4 9,8-3-8,5 1-9,3 3-10,-3 7-8,-2 8 23,-4 8 15,0 4 1,2 0-8,2 7 9,0 10 2,1 2 2,-4 2 10,5 0-1,-3-1-2,3-2 1,0-4 0,-2-4-7,2-2 1,-3-4 1,1-1-4,-1-3 1,3 0-2,-4 0-37,0-12-46,-6-6-153</inkml:trace>
  <inkml:trace contextRef="#ctx0" brushRef="#br0" timeOffset="175298.7379">12092 6400 197,'0'0'115,"0"0"-51,0 0-7,0 0-31,0 0-12,-96-19 1,74 19-10,-5 12-3,3 6 5,2 3-6,4-1 5,3 1-6,6-2-2,3-2 0,6-3-3,0-3 4,0 0-3,8-5 4,6-2 0,3-2 0,2-2 1,-2 0-1,2 0-14,-2-5 5,-1-3-6,0-5 13,-2-2 2,-2 2 0,-2-1 3,-4 7-2,0 2 2,-4 4 39,-1 1 2,1 0-44,2 0-14,3 9 14,1 4 0,1-1 0,0 1 3,6-5-2,1 0 2,5-3 4,1-4 0,4-1-1,2 0 2,-1-4-4,3-11 1,0-6-3,0-4 2,-2-8-4,-1-3 7,-7-4-5,-3-3 0,-5 1 3,-8 0 0,-4 1 7,0 1 35,0 2-32,-9 3 13,-1 8-7,4 9 4,0 9-12,6 8 4,-2 1-15,1 3-2,-1 27-15,2 12 11,0 11 4,0-2-2,0-5 2,5-4-1,12-5 1,-1-5 0,5-9 0,-2-2 0,4-5 0,2-8 4,2-1-4,-1-4-20,-3-3-54,-5 0-122,-8 0-175</inkml:trace>
  <inkml:trace contextRef="#ctx0" brushRef="#br0" timeOffset="175715.4497">12169 6283 217,'0'0'171,"0"0"-39,0 0-25,0 0-38,0 0-39,0 0-19,-4-10-10,25 7 0,11-2 4,12-2-1,8-1-2,2-1-2,-2 2-1,-3 0-7,-5 0-21,-10 3-19,-9 1-61,-7-1-40,-10 1-160</inkml:trace>
  <inkml:trace contextRef="#ctx0" brushRef="#br0" timeOffset="176464.0177">10779 6381 50,'0'0'88,"0"0"-70,0 0-7,0 0 40,0 0 14,0 0-20,0-2-21,0 1-2,9-2 0,18-1 2,10-1 12,12-4-13,8 0-11,1-3-7,0 0-5,-7 3-8,-5 0-77,-10 1-99</inkml:trace>
  <inkml:trace contextRef="#ctx0" brushRef="#br0" timeOffset="187745.1712">13510 6422 79,'0'0'62,"0"0"2,0 0 11,0 0 3,0 0-23,0 0-2,0 0-13,13-17-17,-12 17-23,1 0-4,1 5-5,-3 10 9,0 7 5,0 5 8,-9 2-3,-8 2-10,-1 1-4,-3-2-35,3-3-102,-4-3-116</inkml:trace>
  <inkml:trace contextRef="#ctx0" brushRef="#br0" timeOffset="190035.5805">14422 6234 129,'0'0'79,"0"0"13,0 0-2,0 0 5,0 0-29,0 0-20,2-16-32,-2 16-14,0 5-23,0 13 20,0 4 3,0 1 5,3 2 0,1-3-4,0-3 3,3 2-3,0-4-1,2-2 0,3-2-1,0-2 1,1-5-6,-1-3-23,3-3 3,-1 0-6,3 0 5,3-13 15,4-5-8,-1-2-11,3-3-11,-4-1-10,-1 2 18,-6-1 19,-3 5 15,-4 0 2,-5 7 9,-3 2 49,0 4 3,0 2 3,0 1-11,0 2-37,0 0-18,0 0-22,0 10 15,0 9 7,0 2 0,4 0 0,5-2 0,0-4 2,0-1 0,3-4-2,-2 0 1,2-5 0,1-2 1,3-3 1,-2 0-3,3 0 4,2-3 2,-1-10-3,3-2-3,-3-3-2,-5-2-8,2-3 3,-4 1 0,-2-1 7,-3 4 0,-4 2 2,-2 5 0,0 2 4,0 2 22,-5 1-12,-1 1-16,0 3 3,1 0 7,2 0 0,3 1 9,0 2 4,0 0-9,0 0-5,0-2-5,0 2-4,0-1-2,6-2-1,11-1 3,7-2 3,1-1-2,0 2-1,-1 2 0,-3 0 0,0 1 1,-2 0-1,-2 2-1,-1-1 1,-8 1 0,-4 0 0,-2 0 0,-2 0-4,0 0 1,0 0-2,0 0 0,0 5-2,0 9 0,0 8 7,0 2 7,0 0-5,0 0-1,0-3-1,0-2 1,4-2-2,8-2 1,1-3-1,7-1 1,1-5 2,4-5-1,5-1-1,1 0 4,-1 0-3,1-10 0,-2-4-1,-5-3 7,-8-2-2,0-7-5,-5-4 5,-4-4 6,-1-7-5,-3-4 6,-3-2 2,0-1-1,0 2 0,0 0-4,0 1 1,-1 6-4,-1 6-3,1 9 1,1 10-1,0 7 1,-2 5-3,2 2-1,0 0-9,0 23-8,0 17 6,2 17 11,7 9 1,-3 2 4,4-3-5,-1-4 0,6-11 0,4-7 0,4-9 0,-2-6 0,3-7 0,-1-6 0,1-8 1,3-4 0,-3-3-1,4-1 3,1-22 0,2-9 1,0-7 0,-1-4-3,-3-5-1,-5-2 3,-5 0-3,-4 2 0,-7 3 4,-4 2-2,-2 3 0,0 5-2,0 8 2,0 9-2,0 10 3,0 6-3,0 2-2,-5 6-7,2 24-12,0 14 21,0 10 1,3 5-1,0-1 0,-2-2 0,0-5 0,-3-6 2,2-7-1,-3-5-1,5-9 2,-1-6-2,1-6 1,1-7-1,0-4 0,0-1 0,0 0 1,1-18 9,11-9-3,8-5-7,-4 4-2,1 7-3,-7 7 4,-4 7 0,3 2 1,0 5-4,7 0-2,4 3 1,2 13 0,0 3 2,-2-1 3,1 0 0,-4 0 1,-1-3-1,-3-1 0,0-3 1,-2-1-2,-1-4 1,-1-3-1,2-3-23,2 0-33,-1-9-90,-3-6-129</inkml:trace>
  <inkml:trace contextRef="#ctx0" brushRef="#br0" timeOffset="190583.5493">15128 6079 148,'0'0'160,"0"0"-102,0 0-50,0 0 25,0 0 26,0 0 7,94-2-11,-47-10-14,7-3-13,2-2-10,3 2-10,1 0-8,0 0 0,-5 3-3,-6 2-39,-9 5-86,-13 4-35,-10 1-35</inkml:trace>
  <inkml:trace contextRef="#ctx0" brushRef="#br0" timeOffset="190906.4879">15091 5880 547,'0'0'71,"0"0"-32,0 0-25,0 0-10,0 0-4,0 0-5,-8-24-57,8 24-196,1 7-42</inkml:trace>
  <inkml:trace contextRef="#ctx0" brushRef="#br0" timeOffset="193182.3089">17640 5759 174,'0'0'63,"0"0"-12,0 0-8,0 0-5,0 0-12,-86-36-12,57 36-6,-3 14-4,-1 7-2,0 3 10,-2 9 7,7 2-11,1 7 3,8 4 10,6 1-7,5 3 25,8-5-14,0-6-12,14-6-9,14-7-3,9-7 6,11-5-2,3-8 2,2-6-3,1 0-4,-2-1-39,-5-13-95,-7-3 8</inkml:trace>
  <inkml:trace contextRef="#ctx0" brushRef="#br0" timeOffset="193651.8399">17941 5711 241,'0'0'112,"0"0"-6,0 0-7,0 0-16,0 0-55,0 0-28,-16 11-12,16 23 4,0 14 8,0 1 1,0-5-1,0-3 3,0-5-3,0-1 0,0-4-8,0-6-54,0-3-6,0-1-40,-4-5-38,-1-6 21,4-8 20</inkml:trace>
  <inkml:trace contextRef="#ctx0" brushRef="#br0" timeOffset="194099.656">17969 5706 109,'0'0'148,"0"0"-9,0 0-9,0 0-29,0 0-65,0 0-36,0 0-25,28 18 12,-3 22 13,4 0 4,-1 0 1,2-3-3,-3-4 0,-2-2-2,-2-2 3,-4-1-3,0-3 1,-1-4-1,1-3 1,-2-5 2,1-5-1,-1-3-2,0-2 5,1-3-1,-2 0 8,2-9 9,-1-14 18,-1-7-11,-2-3-10,-3-4-7,-3-2-1,-2-1-3,-5-2-6,-1-2 3,0 1-8,-4 2 3,-8 4 0,-4 5-3,0 8-9,2 9-16,5 6-13,1 7-30,7 2-103,1 0-176</inkml:trace>
  <inkml:trace contextRef="#ctx0" brushRef="#br0" timeOffset="194638.5609">18783 5609 293,'0'0'98,"0"0"-19,0 0-31,0 0-7,0 0-14,0 0-21,-69-32 11,58 34-2,-3 23-15,-2 14-3,-2 13 0,1 5 2,5 0 1,5-4 0,7-8-2,0-7 1,6-7-3,12-4 3,4-7 0,-1-7 1,0-7-1,3-6 1,1 0 3,4-7 1,-1-13 0,-1-5 0,-2-7 2,-2 1-2,-4-4-1,-5-3 20,-4-1-7,-9-3 0,-1 0-3,0 3 2,-16 1-14,-2 9-1,-3 8-2,3 8-7,3 8-55,1 5-78,1 0-115</inkml:trace>
  <inkml:trace contextRef="#ctx0" brushRef="#br0" timeOffset="195139.9371">19074 5638 285,'0'0'122,"0"0"-46,0 0-33,0 0-13,0 0-25,0 0 0,75-25 2,-34 22 6,8 0-3,8 0-2,0 0 2,1 0-8,-7 0 0,-9 2-2,-6-4 0,-6 3-53,-4 0-66,-6-3-77</inkml:trace>
  <inkml:trace contextRef="#ctx0" brushRef="#br0" timeOffset="195425.1057">19434 5574 49,'0'0'110,"0"0"-110,0 0 72,0 0 6,-26 97 4,23-60-32,3 1-16,0-2-17,0-3 5,0-4-12,3-2-3,3-2-4,0-1-2,-3-1 2,-3-2-3,0-3 0,0-1-29,0-1-59,0-2-66,0-5-113</inkml:trace>
  <inkml:trace contextRef="#ctx0" brushRef="#br0" timeOffset="207691.727">21404 5737 136,'0'0'131,"0"0"-65,0 0 48,0 0-36,0 0-18,0 0-35,-19-89 2,12 72-7,-1 4-2,-1-1-12,-3 2-3,2 2-1,-1 4-4,0 1 2,0 2-9,-2 3 7,-2 0-4,-3 0 6,-2 12 3,-2 11-3,0 9-6,3 4 0,2 3 6,5 0-2,2-5 1,7-3-1,3-6-6,0-4 4,8-3 1,7-4 2,-1-4-1,4-4 2,2-6 1,2 0-1,6-2 0,2-18-1,-2-6 1,-1 1-3,-6-2 6,-8 1-1,-4 3 2,-3 5 3,-3 8 5,-2 3 13,-1 6 7,0 1-3,0 0-15,0 0-14,0 6-15,0 21-7,0 15 22,0 13 1,-6 8 0,-5 5-1,-1 2 4,0 4 5,3-5-7,4-7-2,2-8 21,3-12-19,0-10 4,0-9-4,0-10-2,0-5 1,0-5-1,6-3 0,3-2 4,6-16 9,2-6-5,-3-2-3,0-2-1,-2-2-1,-2-2-2,5-3 0,0 1-2,4-3-4,1 2-20,4-1-38,-2 4-86,-5 5-112</inkml:trace>
  <inkml:trace contextRef="#ctx0" brushRef="#br0" timeOffset="207992.0315">21734 5927 383,'0'0'83,"0"0"-55,0 0 6,0 0 7,0 0-41,0 0-15,-1 16 10,1 5 5,3 3 5,0 1-1,0 2-4,0-4-44,1 0-64,1-8-82</inkml:trace>
  <inkml:trace contextRef="#ctx0" brushRef="#br0" timeOffset="209464.4065">22740 5818 258,'0'0'225,"0"0"-176,0 0 15,0 0-11,0 0-16,0 0-19,-2 0-13,2 0-5,0 0-5,15-6 5,6-3 4,5-1-1,-1-1-3,-1-2-4,-1-4-4,-1-6-6,-3-1-7,-2-3 16,-4 3-24,-6 3 17,-4 5 12,-1 3 3,-2 6-2,0 2 4,0 4 6,0 1 0,0 0-11,0 0-6,3 0-7,2 13-4,4 10 17,4 4 0,0 4 1,2 0-1,0-3 1,0 1 0,-1-4-1,-1-1-24,-4-1 2,-8-3-10,-1-2-90,-1-4 6,-15-3 27,-1-5 46,0-3 43,1-3 0,4 0 27,-1 0 70,4-4-13,2-2-12,4 0 1,2 1-9,1 1-47,0-1-17,6-2-7,15 1 6,4-2 1,5-1 0,6 0 1,-2 0-1,3-4-10,2-2-22,3-6-8,3-7-40,4-5-17,-3-6 65,-1-5-93,-11 1-9,-10-1 90,-6 0 44,-9 4 6,-6-1 59,-3 2 42,0 0 20,-4 1-35,-7 4-5,4 2 2,2 10-14,1 4-31,4 7-13,0 6 6,0 4-14,0 1-23,0 1-12,0 25-3,10 16 15,1 12 1,-7 10-1,-2-1 3,-2 1 0,0-2-3,0-5 0,0-5 1,0-9 3,0-10-2,0-7-2,-2-8 0,2-6 0,0-8 1,0-2 0,0-2 1,0 0 1,0-21 4,13-6-7,3-3-24,0 3 21,-4 4 3,0 5 2,3 5-2,-2 2-6,5 6 4,3 5-4,0 0-7,4 8 6,2 8 4,-2 6 1,-1-1 0,-3 1 2,1 1-2,-4-2 1,-4 0-11,-4-2-5,-1 0-8,-1-3-62,1-5-49,1-5-89</inkml:trace>
  <inkml:trace contextRef="#ctx0" brushRef="#br0" timeOffset="210709.7681">24175 5635 48,'0'0'76,"0"0"-41,0 0 80,0 0-14,0 0-29,0 0-4,-82-53-13,68 53-51,-3 18-4,0 9-4,-1 3 2,5 3 0,3-1 1,8-3-4,2-6-3,0 0 7,12-5 1,4-3 2,2-5-1,0-3 0,3-6 6,0-1-7,4 0 5,-1-1 0,2-13-5,-4-3-10,-6-5-17,1-2 7,-7-5-2,-3-2 12,-4 2 10,-3-1 2,0 4 4,0 7 24,-11 2 16,-1 5-30,1 4-14,4 3 0,2 2 1,4 0 4,1 3-5,0 0-2,0 0-13,0 0-12,9 0 17,13 3 8,7 0 8,3-2-6,1-1 1,2 0-3,-4 0 3,-3 0-2,-2-3-1,-6-1 2,-5-1 0,-3 2 0,-4 1-2,-5 1 4,-2 1-4,-1 0 0,0 0-1,2 0-11,-2 14-2,1 5 14,1 7 3,-1 3 6,1-3 1,4 0 3,2-2-4,3-4-5,1-7 5,4-2-6,-2-4 1,2-5 3,2-2-3,2 0 3,5-12-5,3-9 9,-3-5-11,-1-4-7,-7 0 2,-5 2 5,-2 3 1,-5 7 0,-4 5 14,-1 7 39,0 1-29,0 5-9,0 0-14,0 0-2,0 0-13,0 14 0,0 5 13,0 2 1,0-1-1,8-1 0,3-3 0,5-6 0,1-1 0,0-3 5,2 0-5,-1-3 1,0-1 0,0-2 3,-2 0-2,2-5 1,2-10 2,5-9-4,2-6 4,0-8-5,-2-4 5,-2-6-5,-1-2 5,-3-1-5,-4-3 2,-3 0-2,-6 3 1,-5 7 2,-1 5 0,0 11 6,-7 9 15,-5 10-2,0 8-22,-4 1-2,-2 24-8,-6 16 2,2 18 5,7 6 0,4-1 1,11-2 0,0-6 2,0-8 0,15-4 0,-1-6 0,3-5 0,-1-7 0,3-7-13,2-4-47,5-8-40,6-4-50,2 0-106</inkml:trace>
  <inkml:trace contextRef="#ctx0" brushRef="#br0" timeOffset="211415.6971">25530 5525 125,'0'0'86,"0"0"4,0 0-28,0 0-6,0 0-7,0 0-41,-63-40-8,47 40 0,-1 8 0,-2 11 2,1 7 2,-1 5 8,3 1 5,5 0-15,6-4-2,5-4-4,0-4 0,3-5 2,13-3 2,3-4 6,4-7-2,3-1 2,3 0 10,1-12-7,-1-11 2,0-9-3,-3-6-1,-2-7-2,-3 1 0,-8 1 1,-4-3 4,-8 1 33,-1 0-11,0 0-1,-1 2 6,-9 6-15,1 9 1,3 9-1,3 9 18,1 7-18,1 3-16,-1 0-6,2 18-22,0 18-8,2 17 30,8 4 3,2-1-2,1-4-1,1-2 0,2-4-9,4-2-13,5-4-10,4-12 5,2-6-15,2-6-39,-2-7-65,-6-3-61</inkml:trace>
  <inkml:trace contextRef="#ctx0" brushRef="#br0" timeOffset="213366.7064">26783 5462 161,'0'0'146,"0"0"-7,0 0 7,0 0-68,0 0-48,0 0-14,-16-44-9,6 36 0,1 2-7,-2 2 0,0-1-1,-2 3-2,-2 2-2,-4 0 0,-1 7 3,-1 9-3,2 3 0,4 6 4,2-1-1,4-2-2,4-1 3,2-2-2,3-1 2,0-2-4,3-2 3,11-4-3,6-4 3,6-4-10,2-2-4,5 0-10,-2-8-8,-1-5 6,-8-4 11,-8 1 17,-7-2 3,-5 0 1,-2 2 3,0 4 17,-2 5 27,-4 3-20,2 4-19,-1 0-12,1 0-3,-2 2-7,2 12 6,1-1-1,3 1 3,0 0-2,0-1 1,1-2 2,11-1 1,4-2 1,7-3 1,8-3-1,5-2 0,4 0 2,3-4-1,-4-12-1,-4-2-1,-4-3 3,-4-5 2,-2-3-2,-4-6 4,-3-4 1,-3-5-1,-2-6 1,2-5 11,-3-1-17,0-1-1,0 3 13,-6 6-9,-3 6 3,-3 7-8,0 9 0,0 10 1,0 7-1,0 7 0,-3 2 0,-3 5-5,-7 28-20,-4 20 25,-4 13-1,6 5 0,6-1 0,9-5 1,0-6-5,8-10 5,10-3 0,5-8 0,3-6 0,2-6 1,5-6-1,1-7-3,4-8 3,2-5-3,-1 0 2,-4-14-8,-3-11-1,-7-6 4,-4 0 5,-1-2 2,-4 2-2,-3 5 2,-4 6 2,-4 8-2,-2 5 3,0 7 14,-3 0-18,1 0-8,1 10-3,2 12 6,1 6 5,-1-2 1,2 0 0,0 0-1,1-2 0,-2-2 0,-2-2 3,-1-5-2,-2-1-1,0-2-4,-2-3-28,-13-5-35,0-1-34,-1-3 79,2 0 22,2 0 0,4 0 21,2 0 18,4 0-5,2 0-26,0 0-4,0 0-2,0 0-2,6 0-6,10 0 6,4-2 1,4 0 1,0 0-1,1 1-1,-1 1 1,-2-5 0,4-1 1,0-3 0,3-5-2,-1-2 2,-3-2-2,-4 0 2,-4 2 3,-10 2-1,-5 6 5,-2 2 63,0 2-41,0 2-4,-5 2-22,-2 0-5,-3 0-8,-1 14 2,2 9 0,1 3 3,1 5 0,3 0 2,2-1-1,2-1 2,0-5 3,0-4-3,0-4 0,5-5-1,11-4 1,4-4-5,8-3-2,5-3-5,-3-18-42,-5-5 13,-8-7 17,-10-3 16,-6 0 8,-1 2 0,0 6 5,-3 6 50,-6 3 7,-1 6-18,2 4-13,4 2-6,1 2-17,1 4-2,2-1-6,0 0-3,8 2-14,17 0 17,11 0-7,4 0-15,2 0-19,-5 0-11,-5 0-33,-6 0-23,-6 0-97</inkml:trace>
  <inkml:trace contextRef="#ctx0" brushRef="#br0" timeOffset="214075.2685">29716 5150 120,'0'0'87,"0"0"-11,0 0 30,0 0-10,0 0 16,0 0-39,-9-46-24,7 46-39,0 0-10,-3 25-32,-1 14 27,-3 12 5,0 5 2,0-2 3,2-3 0,1-6-3,1-4 1,2-3 2,3-4-5,0 1 2,0-7-1,0-2-1,0-7 1,0-4 0,2-5-1,2-4-2,2-2-34,3-4-32,5 0-20,-1-3-112</inkml:trace>
  <inkml:trace contextRef="#ctx0" brushRef="#br0" timeOffset="214707.8809">29705 5502 220,'0'0'54,"0"0"-43,0 0 15,0 0 40,71-89-7,-49 79-6,-5 5 2,0 5-3,-2 0-52,3 9-4,0 16 4,2 6 3,-8 4-1,-5 0 2,-7-1-4,0-1-1,-19-5-20,-10-2-13,-10-5-16,-4-6 23,3-4-7,6-6 24,10-5 5,7 0-13,7 0-15,5-8 11,5 0 22,0-1 4,0 3 6,5 3-5,8 2 4,4 1-5,8 0 10,5 0-6,7 0 13,5-2 8,1 0-13,3 1 0,1-4-15,5 0 4,3-3-2,1-5-3,-3-5-13,-5-2-25,-11-4 31,-9-1 7,-8 0 1,-5-5 8,-9 3 2,-6-2-7,0 4 14,-5 5 41,-11 5-22,-2 6 12,-1 8-12,0 1-29,0 1-8,3 22-7,1 4-1,6 6 6,3 1-2,6 3-2,0-1 5,15-2 1,7-1 1,9-7 2,7-3-3,8-8-3,5-9-111,-1-6-182</inkml:trace>
  <inkml:trace contextRef="#ctx0" brushRef="#br0" timeOffset="242502.2615">2260 8284 298,'0'0'100,"0"0"-3,0 0 19,0 0-33,0 0-31,0 0-20,0 0-10,0-32-22,0 32 0,0 4-13,0 22-7,3 15 20,9 12 0,-2 5 4,2 2-4,-1-1 5,-1-3-5,-1-5 0,-3-3-16,-3-2-48,-3 2-71,0-7-69,0-6 76</inkml:trace>
  <inkml:trace contextRef="#ctx0" brushRef="#br0" timeOffset="242972.3492">2324 8570 276,'0'0'47,"0"0"-36,0 0 20,0 0-20,0 0-9,0 0-1,85-53-1,-58 47 2,7-3-2,-2 3 2,-1 2 2,-6-1-4,-4 3 0,-9 0-12,-4 2-16,-4-1 25,-3 0 3,-1-5 5,0-5 6,0-2-2,0-4 1,0-4 17,0-2 10,-5-2 11,-1-2-26,1-1-4,1 9-5,2 4 17,-1 7 2,3 7 12,0 1-14,0 0-30,0 22-27,0 15 11,0 8 16,8 4 6,-2 0-1,-2-1 0,-1-2-3,1-2-2,-2-3-19,2-5-97,1-2-54,1-5-66</inkml:trace>
  <inkml:trace contextRef="#ctx0" brushRef="#br0" timeOffset="243341.8163">3040 8310 205,'0'0'91,"0"0"-42,0 0 46,0 0 40,0 0-71,0 0-32,-13-29-31,8 44 5,-5 16-3,-2 8-2,0 5 2,3 1-3,-3-1 0,-1-1 0,-5-2 1,4-5 0,1-4-1,4-5-18,3-4-54,6-4-44,0-3-41,0-2 106,0-10-49,0-4-50</inkml:trace>
  <inkml:trace contextRef="#ctx0" brushRef="#br0" timeOffset="243620.5004">3073 8231 55,'0'0'133,"0"0"30,0 0-23,0 0-42,0 0-79,0 0-19,15 11-39,1 23 39,1 7 11,1 0 2,-3-1 9,-2-2-13,-1-2-2,3-3 3,-6-3-8,-2-3-1,2-3 0,-3-3-1,-1-3-4,-1-3-79,-4-4-104,0-7-112</inkml:trace>
  <inkml:trace contextRef="#ctx0" brushRef="#br0" timeOffset="243821.0523">2991 8596 295,'0'0'82,"0"0"-67,0 0 6,0 0-12,0 0-7,0 0-2,70-52 2,-40 41-4,0 4-8,0 1-96,-5 1-104</inkml:trace>
  <inkml:trace contextRef="#ctx0" brushRef="#br0" timeOffset="244390.8005">3494 8223 364,'0'0'86,"0"0"-9,0 0 19,0 0-78,0 0-18,0 0-18,7 24 11,11 10 7,0 3 0,4 1 1,-4 0 0,3-6 1,-3-3-2,0-2 1,-2-4-1,-2-2 1,-5-6 0,4-2 1,-4-4-2,-3-2 0,0-6-1,-3-1 1,3 0 0,0-1 7,0-20 32,3-8-13,1-6-21,-1-1 0,-1 2-3,-5 2-2,0 0 2,1 2 0,-1-2-2,0 4-11,3 4-32,5 4-61,2 4-95,-1 2-156</inkml:trace>
  <inkml:trace contextRef="#ctx0" brushRef="#br0" timeOffset="244860.9322">4015 8180 307,'0'0'102,"0"0"-42,0 0-14,0 0-36,0 0-8,0 0-2,41-25 14,-14 17 1,0 0-10,0 2-1,3 4-3,-5 2-2,2 0-58,-5 0-75,-4 0-118</inkml:trace>
  <inkml:trace contextRef="#ctx0" brushRef="#br0" timeOffset="245061.4727">4147 8144 68,'0'0'323,"0"0"-294,0 0-29,0 0 0,0 0 12,-7 90 26,7-61-25,0-1-3,7 1 9,-1 1-11,-4 0-1,-2-2 5,0 1-12,0-4-17,0-2-123,0-6-99</inkml:trace>
  <inkml:trace contextRef="#ctx0" brushRef="#br0" timeOffset="245259.1952">4095 8553 269,'0'0'123,"0"0"-94,0 0-7,0 0-22,0 0 6,0 0 5,69-18 2,-28 4-3,3 1-4,1-2-6,1 1-1,-3 4-86,-6-1-97,-3 4-14</inkml:trace>
  <inkml:trace contextRef="#ctx0" brushRef="#br0" timeOffset="245725.504">4680 8105 236,'0'0'148,"0"0"-82,0 0 0,0 0 8,0 0-67,0 0-7,-11 42-5,11 5 5,0 5 23,0-4-17,0-4 1,0-4-6,0-3 1,2-8 1,2-1-3,1-4-28,-2-5-82,0-7-91</inkml:trace>
  <inkml:trace contextRef="#ctx0" brushRef="#br0" timeOffset="246179.9827">4695 8089 323,'0'0'111,"0"0"-97,0 0-14,0 0-16,0 0 16,0 0 8,46 94 7,-25-60-3,-2 1-1,5-1-7,0-3-3,0-3 3,-3-1-2,0 0 1,-5 0-3,-4-2 2,-3-4 6,-1-3-5,-3-6-2,-2-4 2,0-5 0,0-3-2,0 0 4,2 0 4,1-16 39,4-8 2,-1-6-32,-3-3-4,-3-1-4,-1-4 1,-2 0 1,0-1-2,0 0 7,0 0-7,-5-2-8,4 4-2,1 3-5,0 7-31,0 6-58,0 9-58,4 6-39</inkml:trace>
  <inkml:trace contextRef="#ctx0" brushRef="#br0" timeOffset="247028.8659">5587 7909 308,'0'0'57,"0"0"-25,0 0 6,0 0-13,-103-20-15,76 20-7,-4 15-1,-2 11 2,2 12-1,-1 10-2,4 10 7,6 7-8,7 0 10,4-6 2,7-8-10,4-11-2,0-7-2,19-7-4,8-8 6,9-5 1,3-6-1,5-6 8,-2-1-5,0 0-3,-8-13 7,-3-3-1,-8-2-6,-8 0-10,-8 0-21,-7-1 25,0-1 4,-7 0 0,-9 1 2,-1 1-1,5 3 2,0 1 4,3 7-3,-1 1 12,7 4 4,1 2 27,2-1-17,0 1-28,5 0-20,17 0 8,8 0 12,1 0 0,2 1 0,-3 12 0,0 3 1,-6 4 5,-5 2 1,-4 2-3,-4 3 0,0 0-1,-5 2-3,-3-2 1,-3 0 0,0-3-1,2-3-68,-1-6-67,1-5-155</inkml:trace>
  <inkml:trace contextRef="#ctx0" brushRef="#br0" timeOffset="247931.1382">7249 7737 213,'0'0'153,"0"0"-34,0 0-36,0 0-10,0 0-47,0 0-26,7-19-4,-2 44-10,4 14 14,0 14 13,6 6-5,-2 2 0,0 4-6,-5 0-1,-2-5 0,-1 2-2,-4-5-27,-1-3-96,2-5 110,2-4-9,5-11-136,6-8-27</inkml:trace>
  <inkml:trace contextRef="#ctx0" brushRef="#br0" timeOffset="248447.8613">7750 7701 141,'0'0'71,"0"0"-23,0 0-35,0 0 20,0 0 13,-52 110-1,49-63 3,3-3-6,0-1-17,0-6-3,18-6-21,7-6 2,7-8-2,8-8 7,5-8-1,2-1 2,3-4-3,0-13 0,-3-2-5,-3-3 5,-8-2-5,-6 0 2,-5-1 3,-8 0-3,1-1 6,-8-1 3,0-4-7,-2 0-3,-5-1-2,0 1-14,-3 5-55,0 8-122,0 6-42</inkml:trace>
  <inkml:trace contextRef="#ctx0" brushRef="#br0" timeOffset="248855.449">8007 7814 299,'0'0'44,"0"0"0,0 0 8,0 0 62,0 0-35,0 0-63,-24-8-16,21 37-13,0 12 13,0 4 6,3 2-5,0-2 1,0-1 0,0-3-2,0-2 0,6-1-10,3-5-63,1 1 51,2-6-49,-1-4-54,5-4-50</inkml:trace>
  <inkml:trace contextRef="#ctx0" brushRef="#br0" timeOffset="249550.1634">8510 7787 314,'0'0'83,"0"0"-1,0 0 5,0 0-19,0 0-40,0 0-15,-15-15-13,15 15-4,0 0-11,4 0 4,14 5 11,2 3 0,5 3 1,2-1 1,-1 1 0,0-1-1,-2 0 1,0-2-2,-2 2 2,3-2-2,-5 2 1,-1-3-1,-5-1 0,-3 2 0,-6-2 0,3-2 0,-5 2-1,-3 0 1,0 1-2,0 4 4,-5 6-1,-14 4 3,-4 4 0,-7 9-3,-3 3-1,-1 3 2,3 0-4,2-1-4,4-4-53,4-2-46,6-6 7,4-4-96</inkml:trace>
  <inkml:trace contextRef="#ctx0" brushRef="#br0" timeOffset="250659.3764">10125 7997 122,'0'0'57,"0"0"-32,0 0 31,0 0 1,0 0-3,0 0-17,17 59 21,1-59-23,7 0-18,6 0-7,4-12 0,-1-4-2,0-1-6,-4-2-1,-3-1 1,-6-1-2,-5 0-13,-8-2-25,1 0 12,-8 0 0,-1-1 14,0-1 10,0 4 4,-3 5 1,-4 5 20,7 5 26,-3 3-4,3 3 5,0 0-43,0 0-7,6 0-11,15 6 11,1 8 0,5 2 0,1 5 5,2 1 3,0 2-7,-3-2-1,-2 2 4,-7-1 0,-7 0-4,-11 1 0,0-2 5,-8 2 3,-11 0-1,-2-3 0,0-1 4,0-4-10,4-5-2,4-5-20,1-6-112,8 0-95</inkml:trace>
  <inkml:trace contextRef="#ctx0" brushRef="#br0" timeOffset="250875.5541">10912 7990 629,'0'0'43,"0"0"-34,0 0 6,0 0-4,0 0-11,0 0-4,16 0-21,-5 0-72,6-6-54,3-4-90</inkml:trace>
  <inkml:trace contextRef="#ctx0" brushRef="#br0" timeOffset="251260.9012">11204 7433 501,'0'0'79,"0"0"-14,0 0-29,0 0-10,0 0-15,0 0-11,0 0-16,-5 81 16,2-22 10,1 2 4,2 0-13,0-7 2,0-3-1,2-9-1,6-4 0,3-8-1,2-7 2,2-3-1,1-5 1,2-7-1,1-3 1,1-5 5,2 0-6,2 0 1,-5-12-2,-2 0-44,-1-2-9,-4-1-91,-3-1-132</inkml:trace>
  <inkml:trace contextRef="#ctx0" brushRef="#br0" timeOffset="251528.3655">10988 7767 314,'0'0'42,"0"0"-15,0 0 0,0 0 61,0 0 4,0 0-58,31-25-21,-3 23 15,8-1-7,9 0-7,7-2-12,2 1 2,-2-2-4,-3 3-22,-8 1-90,-4 1-76,-4 1-148</inkml:trace>
  <inkml:trace contextRef="#ctx0" brushRef="#br0" timeOffset="251713.2843">11549 7845 395,'0'0'132,"0"0"-132,0 0 0,0 0-1,0 0-5,0 0 2,0 0-133,13 5-124</inkml:trace>
  <inkml:trace contextRef="#ctx0" brushRef="#br0" timeOffset="253429.9283">13366 7408 44,'0'0'162,"0"0"-76,0 0-22,0 0-17,-82-11-23,64 12-14,-4 12 12,-1 6 2,1 7-20,-4 8-3,3 7 3,-1 5-4,4 6-1,2-1-1,5-4 2,6-6-6,7-4-3,0-10 4,17-7 1,10-7 4,3-5 1,7-5 0,4-3 2,0 0 7,1-13 4,-3-3 19,-6-5 13,-3-3-27,-6 0 14,-8-2 0,-4-2 1,-5-3-4,-5 0-14,-2-4-8,0-1-1,-8 0-6,-8 1-2,1 4 0,-1 5-20,-1 10-50,1 8-51,-1 8-74</inkml:trace>
  <inkml:trace contextRef="#ctx0" brushRef="#br0" timeOffset="253972.0393">13654 7385 383,'0'0'96,"0"0"-46,0 0-32,0 0-18,0 0-13,0 0 13,0 93 8,0-48 15,0 2-3,0-5-11,0-4-7,10-5-1,2-6-1,4-3 0,1-3-1,4-4 0,-1-5 0,0-8 1,1-2 12,-1-2 2,-1 0 12,-1-13-6,-3-9-1,1-4-1,-2-3 3,2-7-12,-3-4-6,-2 0 1,-2-1-2,-5 2-2,-4 4 3,0 5-7,0 8-5,0 3-19,-1 9-5,-4 5-78,2 5-66,-4 0-143</inkml:trace>
  <inkml:trace contextRef="#ctx0" brushRef="#br0" timeOffset="254431.6254">14143 7398 312,'0'0'66,"0"0"-29,0 0 9,0 0-20,0 0-18,0 0 8,112-10 18,-61 2 1,1 3-19,0-2 1,-7 3-15,-2 1-2,-10 1-1,-6 2-53,-11 0-146,-11 0-159</inkml:trace>
  <inkml:trace contextRef="#ctx0" brushRef="#br0" timeOffset="254673.4399">14349 7367 126,'0'0'160,"0"0"-78,0 0-31,0 0-47,0 0-3,0 0 58,-18 111 12,18-73-31,0-2-14,9-3-12,-5-1-10,-2-4-3,-2 1 3,0-3-4,0-1 0,0 0-50,0-3-65,0-6 84,0-8-205</inkml:trace>
  <inkml:trace contextRef="#ctx0" brushRef="#br0" timeOffset="255174.7882">14931 7415 79,'0'0'266,"0"0"-153,0 0-84,0 0-18,0 0 46,-42 101 1,35-62-20,2-3-12,5 0-9,0-2-14,0-5 1,6 0-3,0-2 0,3-6 2,-6-1-2,2-5-1,-2-5-23,-3-2-44,1-4-74,-1-4-40,3 0-89</inkml:trace>
  <inkml:trace contextRef="#ctx0" brushRef="#br0" timeOffset="255506.8837">14901 7412 233,'0'0'112,"0"0"-44,-5-93-33,10 70-1,13 5 6,3 4-36,3 6 11,-1 6 2,2 2-12,-2 6 0,3 15 1,-1 4-4,-1 1 4,-6 0-5,-3-1-1,-8 1 0,-4-2-1,-3 0 1,-7 0 0,-17-1 4,-7 0 0,-4-4 2,-2-2-6,4-4-3,5-4-21,5-3-76,10-6-69,3 0-131</inkml:trace>
  <inkml:trace contextRef="#ctx0" brushRef="#br0" timeOffset="256277.6763">15417 7323 66,'0'0'217,"0"0"-87,0 0 3,0 0-54,0 0-79,0 0-7,-16 68 7,16-23 2,0 3 3,0-4-3,3-6-2,10-4 0,2-5 0,6-7 0,0-4 0,8-5 3,6-6-3,1-6 1,1-1 0,-1 0 2,-8 0-2,-5-10-1,-7-4 10,-3-2 10,0-5 20,-4-5-15,1-3-17,-3-4-7,-1-1 3,-3-2 0,-1-3 1,-2 3-4,0-1-1,0 6 0,1 8-4,-1 8-19,0 9-32,0 6-78,0 0-111</inkml:trace>
  <inkml:trace contextRef="#ctx0" brushRef="#br0" timeOffset="256671.954">16053 7242 138,'0'0'180,"0"0"-122,0 0-51,0 0 20,0 0 28,0 0-19,101-39 8,-64 33 3,-1 3-18,0-1-20,-1 4-3,1 0 2,-2-1-7,0 1-2,-4 0-4,-8 0-74,-2 0-49,-10 0-81</inkml:trace>
  <inkml:trace contextRef="#ctx0" brushRef="#br0" timeOffset="256941.5136">16238 7218 241,'0'0'116,"0"0"-116,0 0-1,0 0 1,0 0 57,-2 99 18,2-61-14,0 1-14,0 0-1,0-3-29,0-1-11,0-1-1,0 0-3,0-3 0,-4-4 2,2-4-4,2-5-8,0-4-18,0-6-48,0-1-55,0-7-61</inkml:trace>
  <inkml:trace contextRef="#ctx0" brushRef="#br0" timeOffset="257859.5606">18038 7200 320,'0'0'103,"0"0"-12,0 0-11,0 0-24,0 0-24,0 0-13,-74-71-6,57 61-8,-2 0 0,1 5-5,0 2 1,-1 3-1,1 0-2,-1 0 2,-2 10-6,0 12 4,2 9 1,3 6-4,6 5 3,7 0-2,3-1-2,3-5 5,20-2 0,2-6 0,5-1 1,0-3-4,2-1-1,1-1 1,-3-2 3,-3-2 1,-9-2 0,-3 0 0,-11-4 0,-4-1 0,0-1 1,-16 0-1,-8-2 3,-3-2 1,-1-3 1,1-2-1,2-1-2,-1 0-2,4 0-2,-4 0-29,4 2-50,3 1-72,4-2-151</inkml:trace>
  <inkml:trace contextRef="#ctx0" brushRef="#br0" timeOffset="258376.5701">18285 7132 186,'0'0'171,"0"0"-30,0 0-103,0 0-38,0 0 3,-12 86 20,11-37 1,-1 1 12,2-2-19,0-4-14,0-3 5,0-5-7,3-2 1,3-5-2,-3-4 2,1-5-2,1-6-82,2-7-103,2-7-93</inkml:trace>
  <inkml:trace contextRef="#ctx0" brushRef="#br0" timeOffset="258761.7708">18366 7415 131,'0'0'150,"0"0"-149,0 0-1,0 0 4,102-56-2,-72 51 4,0-2 2,-6 3 1,-3 1 1,-2-3-8,-1 1 3,1-4-1,2-5 0,-3-4 3,0-4-3,-1-2-2,-4-1 4,-4 2 16,-3 5 30,-4 6 19,-2 6 15,0 4 0,0 2-34,0 0-36,0 8-16,-5 18-11,-4 11 9,-3 3 4,3-1 0,3-2-2,3-4 0,3 0 1,0-3 0,0-3-1,2-1-2,8-4-28,3-2-7,2-3-92,2-7-86,-2-4-100</inkml:trace>
  <inkml:trace contextRef="#ctx0" brushRef="#br0" timeOffset="259241.2774">19129 7144 230,'0'0'102,"0"0"-25,0 0-25,0 0-15,0 0-7,-91 9-19,66 26 2,4 7 5,0 3 27,7-1-23,6-4-18,6-3-2,2-4-1,5-8-1,17-4 0,6-3 1,5-5 2,0-6-3,-2-3 3,-5-4 1,-6 0-1,-3 0-3,-4 0 2,-1-10 4,1-8 17,-2-5 24,0-6-29,-1-5 4,-3-5-7,-2-5-12,-3 1 6,-2 2-3,0 4-1,0 5 0,0 9-5,-7 8-3,0 8-3,1 5-20,-3 2-36,-3 5-97,-3 10-159</inkml:trace>
  <inkml:trace contextRef="#ctx0" brushRef="#br0" timeOffset="259949.0363">19669 7141 149,'0'0'117,"0"0"1,0 0 4,0 0-49,0 0-30,0 0-29,0-11-14,-7 36-18,1 12 18,-2 9 0,5 1-2,3 0 4,0-3 0,9-6-2,15-7 0,3-5 1,1-7 1,1-7 2,0-7-3,1-3-1,2-2 0,-3 0 3,1-14 3,-2-4-5,-3-6 5,-4-5 3,-5-4 12,-4 0-7,-6-2-8,-5 0 8,-1 3-3,0-2-4,0 6-6,0 5-1,0 5-8,0 9-27,0 5-12,0 4-71,0 0-146</inkml:trace>
  <inkml:trace contextRef="#ctx0" brushRef="#br0" timeOffset="260473.0386">20190 7115 392,'0'0'34,"0"0"-20,0 0-1,0 0 34,0 0 16,0 0-20,9-52-28,-6 62-15,1 19 0,-2 13 0,-2 6 7,0 2 0,-2 1-1,-5-7 3,-1-5-9,3-7 7,5-4-7,0-4 1,0-6 0,4-3 0,8-4-1,3-6 5,9-5-1,4 0 2,7 0 1,4-8-4,2-3-2,-1 0-1,-2 3-6,-3 2-43,-9-1-57,-4 3-69,-9 0-113</inkml:trace>
  <inkml:trace contextRef="#ctx0" brushRef="#br0" timeOffset="260966.9495">20948 7030 194,'0'0'156,"0"0"-21,0 0-21,0 0-49,0 0-63,0 0-2,-14 27-4,4 13 4,3 6 3,1-1 2,1 0-4,4-1 0,-2-5 1,3-5-2,0-2 0,0-5-26,0-3-95,0-6-62,0-8-133</inkml:trace>
  <inkml:trace contextRef="#ctx0" brushRef="#br0" timeOffset="261336.7932">20894 6967 218,'0'0'56,"0"0"-44,0 0-5,118-20 14,-67 30 4,4 18 13,-3 8 15,-3 4-3,-8 6-3,-7 2-33,-5-2-10,-4-1 12,-6-4 4,-4-5-9,-6-3-1,-6-6-8,-3-1 1,-3-2-2,-19-3 27,-7 0-7,-7-4-9,-4-2 1,-2-5-8,2-4 0,1-4-4,4-2-1,2 0-11,3 0-46,3-11-127,3 1-112</inkml:trace>
  <inkml:trace contextRef="#ctx0" brushRef="#br0" timeOffset="262069.4846">22668 6978 217,'0'0'110,"0"0"-21,0 0 2,0 0-36,0 0-55,0 0-15,0 41 15,0-3 19,0 2 21,0 1-23,-1 1 2,1 0-16,0-2 1,0-4 0,0 0-1,0-5 0,0-2-2,0-5 4,-3-6 0,0-3-5,0-6-32,3-3-74,0-6-49,0 0-74</inkml:trace>
  <inkml:trace contextRef="#ctx0" brushRef="#br0" timeOffset="262623.7923">22604 7049 261,'0'0'59,"0"0"18,1-105-39,16 76 6,1 7-18,7 4 18,3 4-23,5 7 8,3 5-7,-1 2-15,-4 10 1,-4 18-8,-5 6 1,-5 6 6,-4 0-3,-9 1-4,-4-2 2,-4-1-1,-22-4 5,-6-2-3,-6-3 1,-3-8-1,6-5-3,9-7 2,10-6-5,9-3 6,7 0-1,0-2-2,0-10-8,18-1 0,4 1 8,7 5-2,-3 5 2,1 2-11,-3 0 11,-1 18-8,-3 5 5,0 3 2,-1 3 2,1-2 0,-4 0-1,-4-2 10,-6-4-9,-6-2 1,0-1-1,-6-3 11,-12-2-5,-4 0 6,-3-3-4,-4-3-3,-1-5-3,0-2 1,0 0-4,2-1-7,1-10-11,3 1-39,5-4-134,3-1-217</inkml:trace>
  <inkml:trace contextRef="#ctx0" brushRef="#br0" timeOffset="263109.5179">23235 6962 241,'0'0'306,"0"0"-218,0 0-59,0 0-23,0 0-6,0 0 0,0 77 4,0-38 8,0 2-4,0-1 0,0-2-3,0 1-5,3-1 5,3-2-5,-2-3 0,-1-3 5,1-5-5,-3-2-2,4-7-27,-2-2-33,4-5-73,-1-8-68,1-1-77</inkml:trace>
  <inkml:trace contextRef="#ctx0" brushRef="#br0" timeOffset="263394.6828">23314 6914 368,'0'0'6,"0"0"2,0 0 31,0 0 16,94-88-11,-64 78-18,6 1-7,3 1 12,-2 4-10,-6 3-9,-3 1-4,-5 0-7,-4 0-1,-4 4 0,-3 6-32,-6 4-79,-6 2-50,0 3-45</inkml:trace>
  <inkml:trace contextRef="#ctx0" brushRef="#br0" timeOffset="263595.1223">23349 7087 36,'0'0'81,"0"0"12,98-1-48,-58-2-24,-4 1-5,-6 2-1,-5 0-14,-5 0-1,-6 3-4,-5 6-130</inkml:trace>
  <inkml:trace contextRef="#ctx0" brushRef="#br0" timeOffset="263811.2964">23414 7354 313,'0'0'4,"0"0"11,0 0 47,0 0 49,0 0-34,123 1-41,-77-9-18,-1 2-10,-4 3-2,-5 0-5,-5 3-2,-6 0 1,-5 0-88,-5 0-100,-5 0-120</inkml:trace>
  <inkml:trace contextRef="#ctx0" brushRef="#br0" timeOffset="273250.3422">6779 9408 162,'0'0'142,"0"0"-12,0 0-3,0 0-40,0 0-28,0 0-22,0 0 4,0-54-10,0 54-20,0 0-11,0 12-5,0 28-19,-3 25 24,0 22 4,-6 11-2,0-3-1,5-8 2,2-10-3,2-12 4,0-11-5,0-6 1,0-4-22,0 0-29,0-4-22,0-3 47,0-11-128,0-12-147</inkml:trace>
  <inkml:trace contextRef="#ctx0" brushRef="#br0" timeOffset="273858.3263">7206 9380 312,'0'0'73,"0"0"2,0 0 18,0 0-33,0 0-35,0 0-25,0 5-18,0 32 16,0 14 2,0 6 5,4 3 3,9-3-3,1-6-5,7-9 1,0-10-1,6-8 0,1-6 1,2-7 0,1-4-1,2-5 2,0-2 0,4 0-2,0-15 0,-4-5 3,-3-4-1,-3-3-2,-6-2 0,-5 0 1,-8-2 5,-8 1-4,0 0-2,0-2-6,-5 1-21,-4-1-58,-1 4-38,4 7-54</inkml:trace>
  <inkml:trace contextRef="#ctx0" brushRef="#br0" timeOffset="274290.6846">7464 9533 273,'0'0'155,"0"0"-47,0 0-9,0 0-53,0 0-46,0 0-12,0 42 8,3 1 4,-3 8 8,0-1-1,0-1-7,0-4 5,4-6-4,1-3-1,-1 0 0,-1-1-2,-1-2-18,-2-2 16,1-3-35,1-6-56,1-5-37,3-8-142</inkml:trace>
  <inkml:trace contextRef="#ctx0" brushRef="#br0" timeOffset="274844.9612">7826 9545 296,'0'0'85,"0"0"-14,0 0 16,0 0-33,0 0-36,0 0-18,-3-5-12,14 10 8,11 3 4,5 0 4,4 0-1,2 0 2,0-1-3,-2 2-1,-4 0 0,-5 2 1,-5-1-4,-5 2 1,-3 0-2,-5 1 0,-1 4 3,-3 1-5,0 3 5,-4 3 3,-10 7-1,-5 0 0,-5 4 3,-1-1-2,-3 1 1,2 0-4,1-4 0,2-1 0,7 1-15,-2-1-49,9-5-93,0-2-62</inkml:trace>
  <inkml:trace contextRef="#ctx0" brushRef="#br0" timeOffset="275709.643">8571 9322 113,'0'0'124,"0"0"14,0 0-5,0 0-7,0 0-67,0 0-56,0-11-3,0 43-7,0 10 7,0 8 5,0 1 3,3 2-2,4-2 1,-2 0-7,-4 0 1,1-3 0,-2-1 0,0 3-1,0-5 0,0 0-1,0-6 1,0-7-13,3-5-16,1-6-95,2-6-70,4-9-88</inkml:trace>
  <inkml:trace contextRef="#ctx0" brushRef="#br0" timeOffset="276480.0433">8956 9367 119,'0'0'117,"0"0"-14,0 0 10,0 0 4,0 0-35,0 0-38,-15-38-44,15 48-8,0 20-6,0 13 14,3 7 6,7-2-1,-1 0-5,6-6 2,3-3-4,7-4 2,8-6 0,8-8 0,6-8 3,3-6-2,5-7 0,-3 0-1,0-5 0,-6-13-4,-5-5-1,-3-2-1,-6-1 5,-7-4 1,-5-2 2,-7 0 0,-6-6 5,-1-4-1,-3-2 1,0 0-7,-1 2 0,-2 5 0,0 6-9,0 9-20,0 10-58,-3 9-72,-8 3-104</inkml:trace>
  <inkml:trace contextRef="#ctx0" brushRef="#br0" timeOffset="276896.4288">9300 9361 174,'0'0'19,"0"0"1,0 0 52,0 0 14,0 0-33,0 0-53,-46 35 0,45 6 12,1 5 10,0 4-1,0 1-4,5-1-2,6-1-12,3-3 1,0-3-4,-3-2 2,-1-2 0,-1-4-2,-1-5 0,-4-5 0,2-4-28,0-5-51,-2-8-86,4-6-69</inkml:trace>
  <inkml:trace contextRef="#ctx0" brushRef="#br0" timeOffset="277482.4533">9775 9260 289,'0'0'99,"0"0"-19,0 0-26,0 0-17,0 0-29,0 0-8,15 9-6,-2 15 6,5 1 6,7-1-3,4-3-1,-1-2 0,2 0 0,-3-3 2,0-1-2,0-3 1,-2-1-3,0-3 1,-5 2-1,-4 0 1,-4 1-1,-5 2-5,-5 4-3,-2 4 3,-3 3 5,-15 3 4,-4 6 2,-5 3-4,-1 4 0,-4 0 3,-2 2 1,1-1-4,-1 1-2,-2-3-1,0 0-13,5-4-56,1-7-69,9-8-107</inkml:trace>
  <inkml:trace contextRef="#ctx0" brushRef="#br0" timeOffset="278854.3839">11837 9447 91,'0'0'178,"0"0"-62,0 0-20,0 0-11,0 0-17,0 0-22,-69-74-24,52 68-10,-2 5-7,-6 1-5,-3 0 0,-2 16-3,0 10 1,2 6 2,5 2 0,2 1-2,9-4 1,5-2-1,7-3 1,0-4-4,0-4-2,21-3 1,1-6 0,5-6 4,0-3 0,3 0-13,4-6-11,-1-13-3,-2-5 1,-7 0 26,-5 1 2,-8 2 0,-4 4 7,-7 4 17,0 5 8,0 2-11,0 5-8,0 1-8,0 0-5,0 1-9,0 13 7,3 4 1,8-3 0,5-2-3,1-2 2,3-2 2,0-3 0,7-3 1,1-3-1,3 0-2,2 0-11,2-11-5,0-5 8,-2-7 9,-5-3-2,-7-6 2,-4-2 1,-8-3 1,-5-4 10,-4-5-3,0-6 11,0 0-10,-3-1 13,-4 2 7,-2 4-18,-2 5 12,5 9 3,0 9 0,3 12-3,2 8-1,-1 4-3,2 0-19,0 18-14,0 19 3,6 15 11,6 9 0,2 1 0,-1 0-2,5-5 2,-1-8-1,3-7 1,4-9 1,-3-4-1,-3-6 0,1-7-2,-4-2-5,0-5-22,0-6-34,3-3-24,-1 0-110,-3-2-56</inkml:trace>
  <inkml:trace contextRef="#ctx0" brushRef="#br0" timeOffset="279186.4268">11907 9244 324,'0'0'63,"0"0"-56,0 0 36,0 0 18,82-54-18,-36 37 10,5 0-9,6 4-12,2 0-9,2 0-8,-1 1-6,-3 2-5,-4 1-2,-8 1-2,-6 5-34,-12 2-11,-5 1-38,-11 0-75,-11 3-54</inkml:trace>
  <inkml:trace contextRef="#ctx0" brushRef="#br0" timeOffset="283096.1336">14203 9035 136,'0'0'103,"0"0"-34,0 0-9,0 0-5,0 0-15,-82-71-15,68 64-10,2 0 1,-1 4 3,1 2-13,-1 1-6,1 0-3,-2 0 3,2 12-3,2 8 1,1 3-5,0 6 4,5 1 3,2 1 0,2-2-1,0-3 0,13-2-1,7-4-4,2-4 2,3-6 1,2-6 3,-4-4 3,7 0 0,-3-2-2,-2-13-1,0-4 5,-1-6 2,-4 0 0,-3 0 16,-3 2 15,-4 5 8,-5 4-25,-2 7 13,-3 3 6,0 4-9,0 0-31,1 0-1,1 16-14,2 11 15,-2 12-2,-2 9 4,0 9-2,0 9 0,-9 5 2,-3-1-2,3-4 13,0-6-7,1-3-3,1-6 0,1-7-2,5-11-1,-1-8 1,2-9-1,0-7-2,0-5-1,0-4 3,8 0 1,9-22 14,9-13-7,3-7-7,3-2-1,-2 1-4,-4 4-13,0 4 8,-2 2 0,-2 3-16,-1 2-20,-3 7-64,-3 0-148</inkml:trace>
  <inkml:trace contextRef="#ctx0" brushRef="#br0" timeOffset="283798.0203">14834 9208 198,'0'0'78,"0"0"-11,0 0 14,0 0-7,0 0-54,0 0-16,-33 25-4,23 4 9,2 2 18,7 0-3,1-5-20,0-3-4,12-5-3,10-6 0,3-4 3,2-5 3,-2-3 6,-3 0-6,-2-6 6,-4-8-3,-5-4 2,-3-3-1,-5-2-2,-3 1 2,0-2-2,0 5-5,-8 2-1,-1 3-48,-3 5-68,0 2-53</inkml:trace>
  <inkml:trace contextRef="#ctx0" brushRef="#br0" timeOffset="284653.4835">15423 9038 113,'0'0'109,"0"0"-5,0 0 2,0 0 11,0 0-44,0 0-26,-47-88-8,34 79-8,3 0-13,0 4-6,-1 3-9,0 2-3,-6 0-4,-2 18-2,0 9 4,2 7 0,6 1-1,5 0 2,6-4-1,0-3 0,5-5 0,11-3 2,5-2-7,0-7 5,0-8-3,3-3-6,-1 0-4,1-5 1,-1-13 13,-1-3 1,-3 0 1,-6 0 1,-4 3 4,-4 5 23,-3 2-5,-2 3-2,0 5-8,0 2-4,0 1-10,0 6-12,0 19 0,0 14 12,-10 11 2,-2 9-1,-2 5-2,2 3 1,2-4 0,-2-6 1,3-9 2,3-5-2,1-11-1,2-4 0,2-8 1,1-7-1,0-7-4,0-6 2,4 0 2,16-23 2,10-11 9,11-13-10,6-2-1,0-3-9,-2 4-8,-7 1 3,-8 5-2,-7 6-4,-5 3-16,-4 4-85,0 4-135</inkml:trace>
  <inkml:trace contextRef="#ctx0" brushRef="#br0" timeOffset="284938.303">15998 9042 437,'0'0'185,"0"0"-138,0 0-29,0 0 4,0 0-22,0 0-2,0 29 2,0-8 1,0 1 0,0 2 0,0 4-1,0-1-1,0-2-24,0 3-18,0-5-112,-5-3-117</inkml:trace>
  <inkml:trace contextRef="#ctx0" brushRef="#br0" timeOffset="288177.0116">5360 12179 375,'0'0'121,"0"0"-96,0 0 17,0 0-9,0 0-21,0 0-12,0 0-1,0 0 1,5 3 0,1 0 4,5-3-2,3 0 0,5 0 10,1-15 3,-1-3-14,-1-2 2,-9-3-3,2 1 0,-7 0 0,-1 1-2,-3 5 1,0 6 2,0 5 0,0 4 5,0 1-6,0 0-9,0 14-12,0 12 10,0 9 11,0 3 0,0-2 4,3-1 2,3-6-2,1-3-4,4-3 0,8-5-2,0-6 0,4-6-15,2-6-121,1 0-126</inkml:trace>
  <inkml:trace contextRef="#ctx0" brushRef="#br0" timeOffset="288408.8017">5481 11813 483,'0'0'55,"0"0"-18,0 0-25,0 0-12,0 0 0,0 0-79,-6-7-137</inkml:trace>
  <inkml:trace contextRef="#ctx0" brushRef="#br0" timeOffset="288978.7889">5961 12202 128,'0'0'91,"0"0"-88,0 0-3,0 0 21,0 0 49,0 0-6,72 10-9,-50-10-22,-4 0-5,3 0-14,-3 0-6,3-9 4,1-6-3,-1-2-4,-3-4 1,1-3-4,-3-3 2,-2 0 1,-3-1-3,-5-3-2,-3 4-14,-3 0-18,0 4 24,-3 7-4,-9 6 1,-4 5 9,-3 5 2,-1 0-1,-4 16 0,3 12-6,0 5 7,3 4 0,8-1 1,5 0-2,5-4 1,0-5-4,15-4 4,9-5 8,4-7 2,5-6-1,3-5-3,0 0-5,-1 0 5,-5-4-2,-4-2-4,-5-2-105,-5 5-155</inkml:trace>
  <inkml:trace contextRef="#ctx0" brushRef="#br0" timeOffset="289295.2435">5966 12429 479,'0'0'158,"0"0"-129,0 0 17,0 0-17,0 0-21,0 0-8,0 0 0,0 0-16,0 0-43,3 0-133,6 0-148</inkml:trace>
  <inkml:trace contextRef="#ctx0" brushRef="#br0" timeOffset="289564.7838">6649 12319 369,'0'0'172,"0"0"-77,0 0-16,0 0-55,0 0-22,0 0 2,-30 0-3,30 0-1,0 0-7,0 0-51,0 0-129,0 0-157</inkml:trace>
  <inkml:trace contextRef="#ctx0" brushRef="#br0" timeOffset="300511.082">8686 11410 205,'0'0'74,"0"0"-3,0 0-18,0 0 2,0 0 3,0 0-11,0 0 1,0-15-18,0 15-8,0 0-16,0 0-6,0 11-14,0 14 12,6 12 2,0 8 19,2 10-6,0 8-2,-2 1 0,-1-1-4,-1-2-4,0-5-2,-2-3 2,-2 1-2,0 1-1,0 3-5,0 0-16,0-4 17,0-7-8,0-9-61,0-11-46,7-12-60,5-12-114</inkml:trace>
  <inkml:trace contextRef="#ctx0" brushRef="#br0" timeOffset="301375.5701">9044 11442 201,'0'0'65,"0"0"-12,0 0 12,0 0 16,0 0-1,0 0-23,-6-28-13,6 28-25,0 0-19,0 6-15,0 17 13,0 8 2,0 8 8,7 2-1,1 0 0,2 0-7,8-2 2,3-1-1,3-7 3,7-4-3,2-7-1,4-5 0,-1-5 2,1-4-2,2-4 0,3-2-1,1-2 1,1-18 5,2-5-3,-3-8 0,2-3 0,-5-4 2,-9 1-2,-4 2 2,-9-1 0,-6 1 7,-6-1-1,-3-1-3,-3 0-5,0 3-2,0 5 0,0 6-12,0 10-31,-9 9-25,0 6-140,-9 0-133</inkml:trace>
  <inkml:trace contextRef="#ctx0" brushRef="#br0" timeOffset="301729.7857">9491 11461 298,'0'0'74,"0"0"-9,0 0-2,0 0-36,0 0-27,0 0 0,-1 72 7,5-23 47,-2 3-22,1 2-23,-3-3 4,4-2-6,-1-4-6,-3-2 0,0-1 4,0-1-3,0-3-2,0-5 0,0-3-14,0-6-41,11-7-73,2-10-78</inkml:trace>
  <inkml:trace contextRef="#ctx0" brushRef="#br0" timeOffset="302246.3234">9849 11535 342,'0'0'53,"0"0"-13,0 0-2,0 0 28,0 0-45,0 0-21,15-12-18,-3 25 18,3 4 11,3 1 1,2-2-8,3 1 0,4-2-1,-3-1 0,4-1 1,-5 4-2,-4-2-2,-3 3 0,-5 3 0,3 1-2,0 2 2,-2-3 0,0-1 2,-4-2-2,-5-1 0,-3 1 0,0 4 2,-11 3 3,-14 3 2,-5 2 2,-6 0-1,0 2-6,1-1-2,2 1 0,0 0-44,5-2-39,1-4-43,9-7-91</inkml:trace>
  <inkml:trace contextRef="#ctx0" brushRef="#br0" timeOffset="302879.1978">10761 11395 170,'0'0'101,"0"0"-2,0 0-17,0 0 4,0 0-30,0 0 7,-23-20-32,23 20-17,0 0-9,0 0-5,0 0-3,0 18-8,0 16 11,0 12 8,0 8-1,3 8-4,7 4 15,0-1-16,2-7-1,0-5 1,-2-8-4,-1-1 6,-3-5-8,-1-3 1,1-3 1,-1-9-17,0-6-41,4-5-72,5-13-109</inkml:trace>
  <inkml:trace contextRef="#ctx0" brushRef="#br0" timeOffset="303364.9242">11094 11390 7,'0'0'192,"0"0"-152,0 0 53,0 0-16,0 0 13,0 0-21,-2-57-69,2 69-12,0 18 12,5 9 5,3 3 3,3-1-4,8-5-2,2-3-1,6-6 2,0-4 0,1-5-2,-1-5-1,1-2 3,1-6-2,1-4 0,-1-1 7,-1 0-5,-3-6-2,-3-6 7,0-5 0,-3-2 13,0-4-5,0-2-9,-4-7-3,0-4-2,-6-3-1,-6-5 4,2-1-5,-5 1-1,0 2-1,0 8-5,-2 5-18,-9 10-11,-2 6-60,0 7-138</inkml:trace>
  <inkml:trace contextRef="#ctx0" brushRef="#br0" timeOffset="303703.516">11389 11312 371,'0'0'89,"0"0"-20,0 0-69,0 0-15,0 0 15,3 78 32,0-30 18,-3 2-11,0 0-2,0 2-22,0 1-9,0 0-3,0-4 2,0-5-4,0-5-1,0-7-1,0-8-26,0-6-48,0-9-90,2-9-101</inkml:trace>
  <inkml:trace contextRef="#ctx0" brushRef="#br0" timeOffset="304251.4834">11613 11408 358,'0'0'116,"0"0"-18,0 0-55,0 0-29,0 0 7,0 0-21,0-15-4,7 15-4,8 0 7,3 11-1,3 1 1,4 3 1,2-1 0,0 0 2,1 1-1,-2-2-1,-2-1 1,-4-2-1,-1 1 0,1-1-2,1-2 1,3-1 1,-4-2 1,-4-1 0,-4-1-2,-6 1 1,1 0 0,-5 0-5,-2 6-1,0 4 6,-21 9 0,-9 7 4,-4 6 1,-4 2 2,0 1 11,0-1-11,4-4-7,0-1 0,5-4-1,7-4 0,5-2-28,6-5-61,5-4-85,1-5-107</inkml:trace>
  <inkml:trace contextRef="#ctx0" brushRef="#br0" timeOffset="304721.4959">12894 11413 204,'0'0'180,"0"0"-68,0 0-64,0 0-7,0 0-33,0 0-5,38-3 15,-2 3 17,4 0-25,-2 0-6,-3 0-2,-8 0-2,-9 0-24,-8 7-81,-10 7-91</inkml:trace>
  <inkml:trace contextRef="#ctx0" brushRef="#br0" timeOffset="304906.3972">12893 11605 85,'0'0'141,"0"0"-129,0 0-6,0 0 55,0 0 3,82 11-13,-37-22 9,1-1-28,-4 3-26,-8 2-6,-4 4-96,-9 1-65</inkml:trace>
  <inkml:trace contextRef="#ctx0" brushRef="#br0" timeOffset="305808.511">14585 11265 189,'0'0'142,"0"0"-58,0 0-11,0 0-21,0 0 1,-60-77-32,38 64 1,-4 4-3,-2 3-9,-3 6-1,-4 0-2,-2 7-7,-3 14-2,4 7 1,5 3 0,8 4-2,5 1 3,9 0-2,5-4 1,4-5-1,0-5-2,18-4 1,9-5 0,6-8 2,4-5 0,4 0 1,1-3-4,2-15-22,-4-5-42,-4-5-22,-8 1 62,-10 2 26,-3 2 2,-9 5 22,-3 5 37,-3 5 0,0 3 15,0 5-1,0 0-47,1 0-26,1 14-16,1 7 14,6 3 2,0-1 0,3-4 0,7 2 0,5-4 0,9-4-34,7-3 8,5-7-95,0-3-134</inkml:trace>
  <inkml:trace contextRef="#ctx0" brushRef="#br0" timeOffset="306202.9851">14977 10952 211,'0'0'138,"0"0"-17,0 0-30,0 0-23,0 0-19,0 0 0,-24-48-14,24 48-35,0 20-4,0 16-7,0 16 11,0 5 2,0 1-2,0-1 1,0-4 1,-2 1 0,0-3-2,-1-3 2,3-4-1,0-8 0,0-6-1,0-6-1,0-7-39,5-5-39,3-9-113,3-3-122</inkml:trace>
  <inkml:trace contextRef="#ctx0" brushRef="#br0" timeOffset="307011.4237">15343 11203 137,'0'0'71,"0"0"25,0 0-4,0 0-20,0 0-12,0 0-25,-41-42-13,32 42-17,-4 13-2,1 9-3,-1 8-3,1 5 1,1 2 1,4 1 0,5-6 1,2-4-4,0-5 3,14-5-1,1-6 0,2-3 2,0-8 2,1-1-1,4 0 4,1-7-2,2-10 3,-3-4-5,-5 0 3,-5-1 1,-8-2-2,-4-2 4,0 0 13,0 1-5,-7 1-11,-5-1-2,0 7-1,3 3-1,-1 6-7,2 8-22,2 1-69,4 0-90,1 1-96</inkml:trace>
  <inkml:trace contextRef="#ctx0" brushRef="#br0" timeOffset="307489.9153">15639 11082 75,'0'0'106,"0"0"-16,0 0-12,0 0 28,0 0-36,0 0-70,0 0-3,8-13-7,16 24 10,7 3 2,1 0 2,-4 5-3,0 0-1,-3-1 1,-3 2 0,-2-1 0,-6-1 2,-4 3-3,-4 2 1,-6 2 1,0 0-2,0 0 1,-13 3 6,-8-1-1,-6-2-1,-1 1 10,-1-2 4,1-2-7,4-2-9,5-2-3,4-1-2,6-3-33,6-3-74,3-3-52,0-4-89</inkml:trace>
  <inkml:trace contextRef="#ctx0" brushRef="#br0" timeOffset="307913.6456">16191 11240 455,'0'0'70,"0"0"-70,0 0 0,0 0 15,0 0 37,90 0-8,-60 0-30,0-5-1,2-2-5,1-2-4,2 1-1,-4-1-1,-4 3-2,-4 2-37,-7-3-57,-4 4-27,-4-1-36,-1-2-61</inkml:trace>
  <inkml:trace contextRef="#ctx0" brushRef="#br0" timeOffset="308129.8194">16393 11095 186,'0'0'96,"0"0"10,0 0-36,0 0-14,0 0-46,0 0 0,-45 58-6,42-29 9,3 3-2,0-2-6,0-2 0,0-3-5,0 0-16,5 1-70,-1-3-8,2-5 41,2-8-206</inkml:trace>
  <inkml:trace contextRef="#ctx0" brushRef="#br0" timeOffset="308947.1596">17036 10788 174,'0'0'133,"0"0"-8,0 0-26,0 0-23,0 0-25,0 0-30,-14-3-21,14 36-8,0 16 8,0 9 6,-1 4 4,-1-4 0,-1-2-3,-1-4-5,0-6 0,1-4 0,-2-4-2,4-5 0,-1-6 0,2-8 4,0-8-4,0-5 0,0-6-11,6 0-10,9-6 9,3-16 7,0-7-21,0-6 19,-2 1 6,-2 1 1,2 1 3,1 5 0,3 5 6,1 5-2,-3 6-2,3 8-5,-2 3-1,1 2-3,-1 16 2,-1 6 2,2 3 0,-4 0 4,-1-1-3,-2-2 0,-4-3 1,-3-1-1,-6-1-1,0-1 3,-15 0 1,-15 0 1,-7-3 0,-3-1-4,-1-3 0,4-6-1,3-5-38,7 0-58,3 0-33,5-7-30,7-5 11</inkml:trace>
  <inkml:trace contextRef="#ctx0" brushRef="#br0" timeOffset="309416.6866">17629 10756 81,'0'0'92,"0"0"58,0 0-6,0 0-21,0 0-71,0 0-52,0 21-10,-5 28 10,-3 13 26,-1 2-10,5-1-5,-2-2-1,6-2-5,0-6 1,0-1 0,0-9-1,0-5-1,0-5-3,0-6 1,0-2-2,0-7-31,0-5-63,0-7-97,0-6-113</inkml:trace>
  <inkml:trace contextRef="#ctx0" brushRef="#br0" timeOffset="309996.1671">17937 11071 104,'0'0'84,"0"0"5,0 0 3,0 0 25,0 0-9,0 0-52,-1-23-53,1 34-3,0 12 0,0 7 7,0 1-3,0 3-2,0 0 1,-3 1-3,0-1 2,1-1-2,2-2-4,0-6-36,0-1-71,0-7-72,5-7-81</inkml:trace>
  <inkml:trace contextRef="#ctx0" brushRef="#br0" timeOffset="310513.0986">18128 10952 117,'0'0'80,"0"0"16,0 0 14,0 0 2,0 0-75,0 0-37,0 0-11,31 8 11,7 7 12,5 1-5,5-1 18,1-1-1,0-1-9,2-2-10,-5 0 0,2-4-3,-9 0-2,-6 0 3,-11 0 0,-9-1-3,-5 0 3,-2 0-2,-6 3-2,0 3 2,-2 4 6,-17 3 7,-9 5-3,-7 3-1,-7 0-8,-1 3 3,1 3-1,3 2-4,3 3 0,3-1 0,3 0 0,2-1 0,2-4-3,0-1-30,4-6-69,5-5-75,4-8-140</inkml:trace>
  <inkml:trace contextRef="#ctx0" brushRef="#br0" timeOffset="311421.6265">14094 10821 213,'0'0'47,"0"0"-9,0 0 4,0 0 76,0 0-24,0 0-60,-7-41-17,-7 64-9,-4 21 1,-1 22-1,-5 14 6,3 7 2,3 4-9,0 0 0,5 0-6,1-4 1,12-4 7,0-5-7,16-3-1,19-6-2,11-5-3,12-12-67,15-13-164</inkml:trace>
  <inkml:trace contextRef="#ctx0" brushRef="#br0" timeOffset="312198.5445">18626 10410 213,'0'0'92,"0"0"-14,0 0 20,0 0-31,0 0-67,0 0 14,30 49-10,-13-3 53,5 7-22,5 0-19,0 4-9,1 1-3,0 4-4,-3 4 1,-5 1 5,-8 2-2,-6 0 2,-6 0-6,0 1 5,-19-4-2,-8-3-3,-4-4-1,-7-10-20,-1-3-23,-1-12-40,0-5-27,3-8-86</inkml:trace>
  <inkml:trace contextRef="#ctx0" brushRef="#br0" timeOffset="312855.9132">19386 10383 347,'0'0'82,"0"0"-43,0 0 1,0 0 31,0 0-37,0 0-34,-4 19 1,-15 25 0,-6 18-1,-6 12 9,-1 6 3,4 7-10,0 6 3,7-1-5,7-6 0,13-9 8,1-16 6,31-9 2,14-10-10,10-8 2,2-7-2,-2-6-3,-5-8-3,0-10-24,1-3-54,1 0-37,-3 0-114</inkml:trace>
  <inkml:trace contextRef="#ctx0" brushRef="#br0" timeOffset="313757.9669">20093 10937 203,'0'0'108,"0"0"-50,0 0 38,0 0-23,0 0-17,-37-80-19,16 71-9,-3 3-9,-3 5-3,-1 1-13,-4 1-3,3 19 0,0 7-1,3 6 0,3 5-2,7-1 1,5-1-2,5-1 3,6-3 0,0-7-1,15-2 0,7-7-6,3-5 8,3-7-1,3-4 1,1 0 0,-1-7-2,-3-11-3,-1-3-3,-5-2 8,-5 0 2,-2 4-1,-6 2 0,-2 4 3,-1 2 3,-3 7-4,-2 4 7,1 0-10,1 1-3,3 16-6,2 7 9,2 0 2,0 0-2,2 1 0,5-5-19,5-3-49,6-4-72,5-6-100</inkml:trace>
  <inkml:trace contextRef="#ctx0" brushRef="#br0" timeOffset="314180.0972">20600 10505 262,'0'0'101,"0"0"15,0 0-54,0 0-33,0 0-19,0 0-4,-20 109 38,15-52-9,5 2-11,0-2-6,0 0-11,0-1-2,5-1 0,5-4-5,0 1 1,1-4 1,-4-5-2,1-2 0,-2-3-3,1-7-31,1-4-53,2-5-77,-1-8-70</inkml:trace>
  <inkml:trace contextRef="#ctx0" brushRef="#br0" timeOffset="314706.7328">21239 10743 522,'0'0'58,"0"0"-50,0 0-3,0 0-4,0 0-1,0 0 2,-75-48 1,46 70-2,-6 15-1,2 5 0,3 6 2,10 0 4,5-3-3,9-6 0,6-6 0,0-5 2,13-7-3,11-5-3,1-5 2,2-7 5,0-2 5,-1-2 7,0 0-5,0-8-7,-4-6 2,-5-5 2,0-2-3,-6-6 5,0-3-10,-4-3 6,-6-2-2,-1-2-5,0 2 3,-1 1-2,-13 6-2,-1 6 0,2 4-9,2 7-39,2 5-52,5 5-110</inkml:trace>
  <inkml:trace contextRef="#ctx0" brushRef="#br0" timeOffset="315230.1987">21469 10625 88,'0'0'163,"0"0"-50,0 0-29,0 0-39,0 0-31,0 0-10,29-1 20,-8 13 16,2 3-8,2 3-21,2 2-8,1 1-2,4 0 0,-3-1 1,1-1 2,-3-1-3,-5-1-1,-3-1 1,-5 2-1,-6-1 0,-4-1 0,-4 4 1,0 2 5,-10 4 2,-16 3 20,-2 3 0,-5-1 1,-3 1-2,0-1-10,0 1-15,3-2 1,1-2-2,4-3-1,5-3-5,7-5-29,7-4-33,6-5-107,3-8-128</inkml:trace>
  <inkml:trace contextRef="#ctx0" brushRef="#br0" timeOffset="315825.0461">22346 10714 57,'0'0'124,"0"0"-112,0 0 37,0 0 68,0 0-16,79 9-13,-40-9-9,7-1-31,4-9-28,0-3-11,1 3-6,-5 1-3,-3 3-3,-4 0-42,-6 2-15,-8 0-80,-11 3-75</inkml:trace>
  <inkml:trace contextRef="#ctx0" brushRef="#br0" timeOffset="316078.9756">22634 10575 187,'0'0'117,"0"0"9,0 0-18,0 0-3,0 0-79,0 0-26,-25 10-14,21 23 14,1 6 5,2-1 5,1 0-9,0-1 1,0 1-1,6-4-2,3-1-33,3-4-99,1-5-18,4-6 110,-2-6-163</inkml:trace>
  <inkml:trace contextRef="#ctx0" brushRef="#br0" timeOffset="316727.3455">23305 10368 359,'0'0'65,"0"0"-10,0 0-7,0 0 40,0 0-29,0 0-36,0-9-23,0 38-11,0 13 11,0 9 7,0 3-3,-1-3-1,-1-1-1,0-5-2,-2-4 0,1-7 0,2-2 1,-2-5 2,1-3-3,1-7 0,-1-5 2,1-5 0,-1-5-2,2-2-2,0 0 2,0 0 6,0-13-3,0-13-3,11-3-7,2 0 6,1 4-8,-1 4 4,0 3 5,1 4-2,2 3 2,2 1-5,0 7 5,1 3-2,1 0-2,2 8 3,4 10 1,-4 6 0,-1-1 4,-2 1 0,-7-2-1,-1-1 0,-8 0-1,-3-1 1,-2-1-2,-23 1 2,-7-2 4,-6 1-2,-4-2-3,2-2 4,2-2-5,5-6-1,4-3-18,6-4-16,7 0-91,3-1-20,6-17-230</inkml:trace>
  <inkml:trace contextRef="#ctx0" brushRef="#br0" timeOffset="317297.624">23894 10197 370,'0'0'116,"0"0"-67,0 0-4,0 0 0,0 0-32,0 0-13,7 21-10,5 21 10,1 15 23,-1 11-10,-2 6-4,-4 2-4,-1 1-1,-2-9-1,-2-2 19,1-4-6,-1-5-10,1-6-4,-1-4-1,1-8 0,-1-8 3,1-5-4,-1-6-31,3-8-19,2-6-66,5-6-32,4 0-19</inkml:trace>
  <inkml:trace contextRef="#ctx0" brushRef="#br0" timeOffset="317852.2669">24335 10477 199,'0'0'119,"0"0"-28,0 0 15,0 0-39,0 0-56,0 0-9,-12 70 25,4-28-1,2-4-15,5-3-8,1-4-2,0-4 0,0 1 0,1-3-1,7-2-5,-2-2-16,0-3-46,0-2-62,-2-3-12,1-5-39</inkml:trace>
  <inkml:trace contextRef="#ctx0" brushRef="#br0" timeOffset="318353.6103">24602 10284 148,'0'0'126,"0"0"-25,0 0-43,0 0-13,0 0-38,0 0-7,13 9 0,8 6 24,6 0 15,4-2-7,2 0-13,1 0-5,2 0-7,2 3-2,3 0 6,-2 0 1,-5 2-10,-5-4 3,-9 3-4,-6-1-2,-5 1 2,0 1-1,-6-1 2,-3 1 2,0 4-3,0 2 0,-19 4 5,-7 2-4,-8 1 4,-7 1 0,-5 1 7,-3 2-3,0 0-1,5-3-7,7 0-2,9-5-10,10-6-33,7-4-78,8-7-25,3-7-27</inkml:trace>
  <inkml:trace contextRef="#ctx0" brushRef="#br0" timeOffset="318955.1556">25254 10044 282,'0'0'25,"0"0"7,0 0 3,0 0-15,0 0 20,0 0 18,-3-26-18,3 26-30,10 16-5,5 14 10,2 10 18,0 11-14,1 0-15,0 4-2,1 7 3,-3 6-5,1 3 3,-5 2-2,-3-4 0,-7-2 0,-2-4 2,-14-3-1,-22-3-1,-13-2-1,-12-6-40,-9-3-46,-3-6-29,-5-5-86</inkml:trace>
  <inkml:trace contextRef="#ctx0" brushRef="#br0" timeOffset="320149.9226">13143 13074 248,'0'0'97,"0"0"-90,0 0-1,0 0 4,0 0 11,0 0 44,80-16 2,-43 6-34,2-3-4,1 1-22,-1 2-5,-4 4-2,-9 6-64,-7 0-57,-10 2-98</inkml:trace>
  <inkml:trace contextRef="#ctx0" brushRef="#br0" timeOffset="320350.4698">13221 13276 89,'0'0'65,"0"0"-62,0 0 54,0 0 54,0 0-10,0 0-12,85-15-53,-50 3-24,-1 2-10,-1 2-4,0 2-33,-5 0-87,3 3-111</inkml:trace>
  <inkml:trace contextRef="#ctx0" brushRef="#br0" timeOffset="321214.8315">14159 12993 123,'0'0'143,"0"0"-49,0 0-6,0 0-4,0 0-48,0 0-2,-81-77-8,65 69 3,-1 4-6,-4 4-19,0 0-4,-6 12-3,0 15 1,0 8-2,7 6-1,3 1 2,5-1 2,6-2-3,5-5 4,1-2-2,0-7-2,3-2-6,10-5-4,4-6-8,3-7-15,7-5 4,3 0-1,3-18-19,1-9-11,-1-7 1,0-3 10,-5 1 36,-6 1 17,-6 8 1,-10 9 42,-6 5 54,0 6 13,0 3 7,0 4-56,0 0-58,-2 14-3,-2 8-4,2 5 1,2-1 2,0-2 2,0-3-3,13-3-4,7-1-32,7-9-44,9-3 45,7-5 14,0 0-157,-1-12-65</inkml:trace>
  <inkml:trace contextRef="#ctx0" brushRef="#br0" timeOffset="321716.15">14331 12585 129,'0'0'110,"0"0"-5,0 0-51,0 0-6,35-78-5,-13 66-7,2 5 6,2 7-19,1 0-17,-1 18 0,-5 10-6,-4 8 0,-7 5 1,-10 1-1,0 0-40,-13 1-34,-12-6-6,-5-6 8,2-3 23,1-7 46,7-6 3,7-6 7,6-6 6,7-3 18,0 0-11,7-2-20,19-11 13,8-5 5,5 0 8,1 0-13,-3 3-5,-2 2-7,-7 8-1,0 0-6,-5 5-76,-2 0-110</inkml:trace>
  <inkml:trace contextRef="#ctx0" brushRef="#br0" timeOffset="322302.1508">15016 12456 332,'0'0'137,"0"0"-11,0 0-59,0 0-44,0 0-23,0 0-3,6 57 3,3-1 33,0 5-10,-2 4-11,-1 1-10,-4 1 4,-2 0-3,0 1-1,0-4-1,0-4 0,-5-8-1,2-5 0,3-4 0,0-5 0,0-6-35,0-10-32,5-8-110,4-8-76</inkml:trace>
  <inkml:trace contextRef="#ctx0" brushRef="#br0" timeOffset="322803.3997">15523 12752 248,'0'0'158,"0"0"-106,0 0-15,0 0 50,0 0-48,0 0-33,-80-42-6,49 68-5,-1 10 3,5 9 2,6 6 1,5 2-1,10-3 0,6-7-1,0-7-1,1-5-2,14-7 3,2-6 1,2-7-2,3-6 4,1-5-2,2 0 1,5-6 3,0-12 0,-2-5-3,-1-2 0,-2-5 0,-8-3 4,-2-5-4,-9-3 2,-5-1-1,-1 0 1,0 3 1,-3 4-2,-10 7-2,2 4-7,2 9-27,3 5-57,-1 8-45,4 2-81</inkml:trace>
  <inkml:trace contextRef="#ctx0" brushRef="#br0" timeOffset="323389.3162">15939 12713 138,'0'0'5,"0"0"-3,0 0 46,0 0 47,0 0-30,0 0 17,-20-65-24,3 65-26,1 0-26,-5 8-6,3 13 0,-1 10-3,2 9-3,7 7 4,2 4 0,5 0 0,3-3 4,0-7-4,0-7 0,6-5-4,8-7 5,2-8 1,6-5 8,4-8 8,4-1 5,3 0 0,-3-10-9,-5-5-2,-4 0-1,-5-2 15,-1-1 17,-3-4-18,-2-4-9,-4-3-10,-4-2 7,-2-4-6,0 2-1,-5 2-3,-6 3 1,-2 4 1,3 6-6,0 5-19,4 5-48,0 5-29,1 2-91,0 1-162</inkml:trace>
  <inkml:trace contextRef="#ctx0" brushRef="#br0" timeOffset="324153.5819">16354 12637 98,'0'0'121,"0"0"-34,0 0-17,0 0-4,0 0-1,0 0-7,-1-8-23,1 8-28,0 0-7,0 0-1,9 0-6,10 11 7,5 3 2,6 6 3,4-2 4,2 0-4,1-1 4,-1-2-8,-6-3-1,0-2 1,-5 0 0,-1-2 1,-3 0-2,-6-2 2,-5 0-2,-4 0 0,-5 2-6,-1 2 6,0 5 0,-11 3 4,-6 8 3,-7 1-6,-2 3 1,-1 2 0,-2-1 0,3 2-1,0 3-1,-1 1-1,-1 0 1,-1-2 3,4 0 2,3-3-5,5-1-3,3-6-22,8-8-100,6-6-27,0-10-63</inkml:trace>
  <inkml:trace contextRef="#ctx0" brushRef="#br0" timeOffset="324761.5127">17193 12886 31,'0'0'179,"0"0"-76,0 0-41,0 0 22,0 0-35,0 0-42,43 0-3,-9 0 43,8 0 7,6-7-29,-2 1-17,0-2-3,-2 1-5,-2-1-24,-4 4-57,-7-1-65,-4 4-48</inkml:trace>
  <inkml:trace contextRef="#ctx0" brushRef="#br0" timeOffset="324993.3079">17542 12701 378,'0'0'97,"0"0"-97,0 0-2,0 0 2,-29 79 54,18-39-39,5 5-8,4-4-4,2-2-3,0-6-5,0-4-36,11-5-76,0-5-77</inkml:trace>
  <inkml:trace contextRef="#ctx0" brushRef="#br0" timeOffset="326659.4836">18434 12767 44,'0'0'78,"0"0"-16,0 0 24,0 0 9,0 0-17,0 0-1,9-37-22,-14 29-19,-8 1-10,-2-2-21,-3 3-1,0 1-4,-6 5 3,-1 0-4,-5 0 1,-3 13-5,-1 9 4,3 5-3,2 3 1,6 6-2,6 2 0,4 1 2,7-2 1,6-3-3,0-9 0,4-4 1,15-6-1,8-4 1,9-8 4,5-3 2,5 0-1,3-19 0,3-6-1,-4-5-14,-3-5-42,-9-1 16,-11 2 37,-11 2 3,-6 7 0,-8 3 7,0 8 5,0 4 9,0 6 50,-3 3-22,-1 1-16,1 1-33,2 17-6,1 9 3,0 3 2,1 0-1,17-1-17,5-5-58,6-5-44,4-5-11,4-7-54,3-7 128,5 0 10</inkml:trace>
  <inkml:trace contextRef="#ctx0" brushRef="#br0" timeOffset="327283.2634">19065 12424 225,'0'0'126,"0"0"-76,0 0-16,0 0-9,0 0 41,0 0 32,-4-62-50,4 62-48,0 21 0,0 14 0,0 14 16,0 0-3,0 1-7,0-5-2,0-6-1,1-3-2,1-4 0,1-5 0,0-2 0,-2-3 0,1-4-1,1-4 0,-3-4 2,1-6-2,-1-4 0,3 0-15,1 0-4,2-9 17,7-10 2,1-9 0,3-2 2,2-1-2,0 4 2,-2 5-2,-1 6 0,-2 8-1,-2 8 0,3 0-2,0 10-9,-1 14 5,2 1 7,-2 4 5,0-4-4,-1 1 1,-4-2 3,-4-3-1,-5-3-4,0-3 2,0 0 2,-19-2 4,-1-5-1,-3 0-3,-2-5 3,2-1-4,-2-1-3,-2-1-10,4 0-30,3 0-48,2 0-28,6 0-84</inkml:trace>
  <inkml:trace contextRef="#ctx0" brushRef="#br0" timeOffset="327761.7044">19675 12227 482,'0'0'90,"0"0"-26,0 0-16,0 0-10,0 0-13,0 0-25,-3-28-1,3 53-15,-1 15 13,-1 15 3,-1 5 2,-1 2-1,1 0 2,0-1 1,-2-2 3,-1 1-6,2-1 10,-1 0-9,0-1 1,0-1-1,-1-4 2,-3-9-2,-3-9 0,0-10-2,5-10-13,2-9-23,5-6-17,0 0-22,6-23-43,19-13-147</inkml:trace>
  <inkml:trace contextRef="#ctx0" brushRef="#br0" timeOffset="328432.2411">20017 12504 186,'0'0'63,"0"0"-32,0 0-6,0 0-15,-83 10 11,64 16 22,-1 9 23,2 4-11,3 3-28,4 1-13,7-8-1,4-2-13,0-5 1,21-7-1,7-6 0,6-5 5,5-7-2,4-3 11,1 0 17,-3-12 0,-6-6-22,-9-3-2,-6-5 7,-4-2 1,-4-3-3,-5-1-5,-6 2-3,-1-1 3,0 3-7,-12 4 0,-7 3-4,-3 6-7,0 5-30,0 6-44,1 4-16,3 0-44,3 3-69</inkml:trace>
  <inkml:trace contextRef="#ctx0" brushRef="#br0" timeOffset="329187.141">20554 12442 113,'0'0'49,"0"0"17,0 0 12,0 0 12,0 0 14,0 0-24,0-51-32,0 51-25,0 0-14,0 0-9,0 20 0,2 8 0,0 10 33,-2 4-9,0 2-12,0-2-1,0-1-6,0-2-2,0-5-1,0-4-2,5-1-2,-1-5-27,-2-3-10,2-6-48,1-4-56,3-6 7</inkml:trace>
  <inkml:trace contextRef="#ctx0" brushRef="#br0" timeOffset="330151.8071">20958 12290 128,'0'0'111,"0"0"2,0 0-49,0 0-11,0 0 20,0 0-22,-28-28-7,28 28-17,0 0-14,0 0-12,0 0-1,0 0-4,3 0-4,14 9 8,8 3 0,6 3 0,5 2 1,1 2 2,3-1-2,-2 0-1,-4-1 0,-4-1 1,-5-2 0,-4-2-1,-7 0 0,-5-2 0,-2 2 0,-6-1 0,-1 3 0,0-1 0,0 3 2,-4 2 1,-9 2-3,-7 1 2,-1 2-1,-3 0 0,1 2 1,-1 0-2,4 2 1,-2-1-1,1 3 0,0-2 1,-1 0-1,0-3 1,-1 0-1,7-3-6,3-4-66,6-5-103,7-9-102</inkml:trace>
  <inkml:trace contextRef="#ctx0" brushRef="#br0" timeOffset="330775.42">21668 12446 268,'0'0'119,"0"0"-34,0 0-38,0 0-14,0 0-24,0 0-1,23 0 30,10 0 11,14 0-21,10 0-10,3-5-11,-4-3-6,-8 3-1,-9 0-7,-9 1-29,-8 2-52,-7-1-116,-7-2-132</inkml:trace>
  <inkml:trace contextRef="#ctx0" brushRef="#br0" timeOffset="331033.8405">21967 12295 249,'0'0'157,"0"0"-65,0 0-25,0 0-64,0 0-3,-67 80 13,53-44 29,4-3-31,7-2-7,3-2-3,0-5 2,2 0-3,11-3-3,-3-3-123,-1-3-60,-2-7-82</inkml:trace>
  <inkml:trace contextRef="#ctx0" brushRef="#br0" timeOffset="335935.1274">22555 12107 173,'0'0'78,"0"0"5,0 0 10,0 0 11,0 0-22,0 0-21,0-30-14,0 30-26,0 0-5,0 0-9,0 0-7,0 0-2,0 16-6,0 16 5,1 10 3,-1 8 0,0 1 1,0 1 0,0 0 0,0-5-2,0-3 1,2-3 0,2-8 0,-1-4 0,-1-4 1,-2-5-1,0-4 0,0-5 0,0-5 0,0-3-7,0-3-4,0 0 3,0 0 8,0 0 4,1-14-4,4-5-4,1-4 2,1 1 2,0 2 0,2 1 0,-1 2 2,0 3-2,2 6 0,-1 3-3,3 2-1,6 3-1,4 0-2,6 0 7,0 10 0,0 4 0,-4 3 0,-4 1-1,-6 0 0,-5 1-1,-3-2 2,-6-2 0,0-1-2,0-1-1,-6 0 3,-11 0 3,-3 0 1,-6-1-2,-1-1-2,-1 1-2,-2-3-20,3-3-29,2-2-55,3-2-49,8-2-74</inkml:trace>
  <inkml:trace contextRef="#ctx0" brushRef="#br0" timeOffset="336536.7486">23208 12496 44,'0'0'216,"0"0"-118,0 0 4,0 0-18,0 0-33,0 0-12,0 0-23,-91-64-11,70 64-1,-1 0-4,-3 15-4,-1 9-1,1 4 3,4 4 0,9-2 2,3-3-1,6-3 1,3-1-2,0-7 0,2-2 0,9-5 2,3-4-1,5-4 2,2-1 2,5 0-2,4-9-1,-1-9-1,1-3-4,-5-2 5,-5 2-1,-10 5 2,-2 4 1,-7 5 0,-1 5 32,0 2 13,0 0-19,0 0-28,0 4-13,0 11 8,3 2 4,5 1 2,1-3-2,3-2-13,2 0-19,0-8-34,2 0-81,1-5-76</inkml:trace>
  <inkml:trace contextRef="#ctx0" brushRef="#br0" timeOffset="337222.5787">23728 12034 219,'0'0'112,"0"0"-2,0 0 8,0 0-32,0 0-30,0 0-28,-5-15-28,5 29-2,0 21 0,10 14 2,-1 10 13,0 1-2,1-2-3,-2-3-3,-2-6-2,0-1 3,0-5-5,0-4 2,-2-3-3,-2 1 0,-1-8-37,-1-3 15,2-6-17,1-10-96,2-4-11,2-6-91</inkml:trace>
  <inkml:trace contextRef="#ctx0" brushRef="#br0" timeOffset="337993.3587">24186 12176 207,'0'0'94,"0"0"-21,0 0 23,0 0 19,0 0-40,0 0-32,0 0-27,0-18-16,0 22-4,0 22-10,0 9 14,0 5 1,-5-1 1,0 0 0,2-2-1,2-4 1,1-3-2,0-4 1,0-5-1,0-2-22,0-4-36,3-3-67,2 0-20,-1-6-116</inkml:trace>
  <inkml:trace contextRef="#ctx0" brushRef="#br0" timeOffset="338572.8569">24706 12232 219,'0'0'63,"0"0"17,0 0-18,0 0 8,0 0-24,0 0-5,-79-44-6,49 68-35,-3 10 0,-4 6 0,6-1 2,5-3 9,10-3-10,8-3-1,8-4-6,0-5 6,11-3-3,10-4 3,-2-5 0,4-5 0,-1-4 2,2 0 0,0 0-2,3-10 3,1-5-3,0-6 1,-1-3 2,-3-4 1,-6 0-3,-2-3 1,-8 0 2,-7 1 1,-1 0-2,0 3 2,-9 1-5,-3 5 0,-1 6-8,2 4-57,0 8-109,3 3-201</inkml:trace>
  <inkml:trace contextRef="#ctx0" brushRef="#br0" timeOffset="339227.9569">25004 12037 343,'0'0'123,"0"0"-49,0 0-48,0 0 1,0 0-13,0 0-14,10-13-11,13 13 11,9 6 19,1 5-4,2 0 1,3 2-3,-1-1 0,-1-2-4,-4 2-6,-2-2 0,-3 3-1,-4-1-2,-4 0-1,-3 0 0,-7 1 1,-3 1-5,-1 0 2,-4 1 1,-1-1 0,0 1 2,0 5 2,0 3-2,-15 3 1,-5 2 1,-7 2-1,-6 0 4,-5 0-2,-2-1 2,0 0 4,0-3-6,1 2-1,3-6-1,5 1-1,5-5-5,9-4-26,9-4-67,6-6-80,2-4-132</inkml:trace>
  <inkml:trace contextRef="#ctx0" brushRef="#br0" timeOffset="339998.5244">26062 12246 179,'0'0'164,"0"0"-48,0 0-9,0 0-53,0 0-23,0 0-7,-4-3-15,4 3-9,11 0 0,17 0 0,10 0 17,6 0-2,3 0-5,-2 0-5,-3 0-4,-3-1 1,-2 0-2,-1-2-20,-2 0-62,-7 0-97,-8-1-54</inkml:trace>
  <inkml:trace contextRef="#ctx0" brushRef="#br0" timeOffset="340330.6013">26232 12105 224,'0'0'166,"0"0"-97,0 0-49,0 0 20,0 0-33,0 0-6,-17 44 39,9-17-1,0 1-17,1 3-8,4-3-12,2-1 2,-1 0-4,2-3-3,0-3-66,0-3-115,5-7-186</inkml:trace>
  <inkml:trace contextRef="#ctx0" brushRef="#br0" timeOffset="341016.5743">26771 11822 566,'0'0'3,"0"0"-3,0 0 0,0 0 35,0 0 46,0 0-40,19-57-41,-19 80-7,0 16 7,-9 15 0,1 4 11,0 3-3,2-2-4,4-4-2,-2-4 0,2-4-2,-1-2 1,-1-3 0,3-3 0,-2-5-1,0-9 0,1-5 3,1-7-2,1-5-1,0-4-3,0-2-14,0-2 17,0 0 0,0-18 1,9-8-2,8-4 2,3 1-5,-1 0 4,-2 3 0,-4 2 6,-4 4-6,1 3 1,1 1 2,2 3-3,4 2-2,2 5-4,1 6 4,1 0-9,-1 9 8,-2 15-5,2 6 7,-7 0 1,-1 0 2,-6-4-1,-1-3-1,-4-2 1,-1-5-1,0 2 0,-6-3 5,-15 0-4,-7-1 7,-6-4-7,-7 0 2,-1-5-3,1 0-4,2-4-15,4-1-5,3 0-20,0 0-35,2 0-50,5 0-83</inkml:trace>
  <inkml:trace contextRef="#ctx0" brushRef="#br0" timeOffset="341602.5525">27171 11780 226,'0'0'95,"0"0"8,0 0 19,0 0-30,0 0-35,16-77-29,-8 70-10,4 1-9,4 4-7,5 2-2,-2 0-4,2 15 2,-6 12 2,-3 6 0,-11 3-4,-1 4 3,-14-1 1,-18 0-7,-3-3-8,0-3-10,5-9 12,10-6 4,8-7 8,7-3-3,3-4 2,2-1-7,0 0 1,17-3 8,11 0 1,14 0 10,1-3-4,1-7-2,-3 0-5,-5 3-33,-8 1-121,-4 0-138</inkml:trace>
  <inkml:trace contextRef="#ctx0" brushRef="#br0" timeOffset="342119.4839">27723 11650 50,'0'0'112,"0"0"15,0 0-16,0 0 9,0 0-15,0 0-38,12-58-21,-12 58-24,0 0-22,0 19-8,1 17-6,2 19 14,2 5 4,-2 2-1,0 0 1,0-1 0,-2-1 0,-1-2 3,0 0-2,0-2-2,-4-3-3,-7-4 1,-1-4 1,2-4 1,2-5-2,4-4-1,4-7-16,0-4-40,0-6-106,0-7-121</inkml:trace>
  <inkml:trace contextRef="#ctx0" brushRef="#br0" timeOffset="342567.4203">28087 11828 360,'0'0'61,"0"0"-23,0 0-36,0 0-2,0 0 2,0 0 11,6 77 22,-6-43-8,0 0-17,0 0 2,0 0-10,0-3 4,0-2-6,6-1 0,0-2-75,-2-2-66,-2-3 40,-2-7-146</inkml:trace>
  <inkml:trace contextRef="#ctx0" brushRef="#br0" timeOffset="342886.9406">28384 11871 274,'0'0'50,"0"0"-31,0 0 14,0 0 17,0 0-44,0 0 28,13 43 47,-13-11-28,0 2-25,0 1-12,-3-2-2,2-3-13,1-3 2,0-4 1,0-2-4,0-2-1,0-2-58,0-2-59,0-3-5,0-4-144</inkml:trace>
  <inkml:trace contextRef="#ctx0" brushRef="#br0" timeOffset="343472.4416">28791 11752 43,'0'0'135,"0"0"-135,0 0 36,0 0 70,0 0 3,0 0 8,0-64-41,0 64-52,0 0-24,0 0-1,0 12-6,2 5 7,13 3 1,4-1-1,6-1 2,3 0-4,2-1 5,0-1-3,-2-2 4,1 1-2,-3-3-2,-1-2 1,-3 0-1,-1-3 0,-6 0 0,-4 0 0,-3-3 0,-5 0 0,-1 1 0,-2 3 0,0 3-4,0 9 4,-20 6 1,-5 4 4,-9 3 3,-4 3-5,-5 2-2,-6 0 5,1-1 3,-3-4-2,4-1-4,2 0-3,2-4 0,5-2-50,7-7-121,4-6-146</inkml:trace>
  <inkml:trace contextRef="#ctx0" brushRef="#br0" timeOffset="408720.4026">24142 13458 145,'0'0'43,"0"0"-36,0 0 3,0 0 18,0 0 6,0 0 5,0 0-5,-3 8-12,3-7-15,0-1-1,0 2-5,0 1 0,6 1 4,8 2 0,7 1-2,5-3 8,10 0-3,15-1 6,10-3-7,11 0 0,11 0 5,10 0 0,8 0 2,6-3-8,0-1-2,-6 1-4,-5 3 1,-4 0 4,3 0-5,2 2 0,6 3 0,5 1 4,-5 1-1,-11-2-1,-12 0-1,-18 0-1,-14-1 0,-17-1 1,-15 0-2,-10-2 1,-4-1-7,-2 0-4,0 0-13,-6 0-43,-17 0-114</inkml:trace>
  <inkml:trace contextRef="#ctx0" brushRef="#br0" timeOffset="409807.1746">27066 13154 217,'0'0'78,"0"0"-40,0 0 12,0 0 2,0 0-17,0 0-7,-1-43-4,11 35-6,4 2-9,4-1 3,2-1 1,7 2-10,5 0 1,0 5-3,3 1 0,-1 0-1,-4 0 2,-6 8-1,-6 7-1,-5 4 0,-5 0 0,-7 1 0,-1-1 4,0-1-4,0 2 4,-9-1-4,-7 0-1,-4-1-2,-4-3-4,2-3-8,4-3-4,5-3 19,8-3-2,4-2 2,1-1-9,0 2 0,3-1-15,11 1 19,2 3 5,1 0-4,-1 3 3,0 4 1,0 2-1,2 2 1,-1 2 6,-1-1 1,-5 1 4,-5-2 3,-3 1-2,-3-2 5,0 0-6,-6 2 3,-18-3 4,-7 1 2,-10 1-13,-4-4 3,-2-2-9,0-4-1,3-4-45,2-2-51,4-2-24,4-14-68</inkml:trace>
  <inkml:trace contextRef="#ctx0" brushRef="#br0" timeOffset="410308.4967">26989 13052 184,'0'0'76,"0"0"-27,0 0 6,0 0 22,0 0-10,0 0-13,0-11-29,-2 11-13,-10 5-12,-5 18-5,-5 8 5,0 13 0,-3 7 0,4 3 0,4 3 0,4-4 2,6-3 1,5-5 1,2-5-4,2 0 0,18-6 1,10-2-1,6-5 0,9-5-14,6-6-84,4-8-100</inkml:trace>
  <inkml:trace contextRef="#ctx0" brushRef="#br0" timeOffset="410709.5847">27839 13035 395,'0'0'87,"0"0"-24,0 0-47,0 0-1,0 0 5,0 0-20,0 14-16,0 18 16,0 14 43,0 11-27,0 4 1,-3 0-3,-3-2-11,-1-5 4,-1-6-7,-2-2 1,-6-6-1,-6-2-22,-7-5-57,-10-2-60,-9-5-102</inkml:trace>
  <inkml:trace contextRef="#ctx0" brushRef="#br0" timeOffset="414396.7606">6033 15001 86,'0'0'52,"0"0"8,0 0 22,0 0-20,0 0-2,0 0-9,0 0 7,-77-54 3,63 49-2,2 4-31,-7 0-20,-5 1-8,-3 0 5,-3 1-11,-3 13 6,-1 0 0,3 6-4,-2 4 11,0 5-4,5 5 2,1 7-5,5 4 4,5 5-6,11 7 7,4 3-4,2-4 1,0-5 4,11-8-6,7-9 2,3-8-2,9-7 0,6-4 0,8-6 0,7-8 0,6-1-9,4-5-48,2-15-44,-8-4-67,-9 3-147</inkml:trace>
  <inkml:trace contextRef="#ctx0" brushRef="#br0" timeOffset="416708.7208">6779 13451 268,'0'0'151,"0"0"-104,0 0-28,0 0 2,0 0 13,0 0-16,69-28 11,-36 20-8,5-3-1,7 2-12,7-3 1,2 2-9,3 0 1,-1 3-1,-8 6-25,-6 1-68,-15 0-69,-14 5-100</inkml:trace>
  <inkml:trace contextRef="#ctx0" brushRef="#br0" timeOffset="416989.8827">6851 13689 233,'0'0'190,"0"0"-95,0 0-38,0 0-5,0 0-26,0 0-23,24-2-3,10-9 14,7 0-9,7-3-3,3 0 1,1 0-3,1 0 0,-6 3-5,-8 1-54,-3 2-91,-8 1-35</inkml:trace>
  <inkml:trace contextRef="#ctx0" brushRef="#br0" timeOffset="417573.4994">7107 13153 175,'0'0'143,"0"0"-52,0 0 6,0 0 1,0 0-36,0 0-26,0-17-8,0 17-9,0 0-16,0 0-3,0 2-12,11 16-3,9 8 15,6 5 0,2 8 0,-1 2 1,0 3-1,-2-1 0,-5-1 0,-4-1 0,-4-5 0,-6 0-1,-6-1 1,0 3-1,0-1 1,-12 2 0,-10 0-1,-7 1 4,-4-3-2,-1 1-1,0-7-37,4-3-46,5-9-83,7-9-197</inkml:trace>
  <inkml:trace contextRef="#ctx0" brushRef="#br0" timeOffset="418391.0764">9084 12929 81,'0'0'298,"0"0"-224,0 0-26,0 0 21,0 0-4,0 0-65,-3-7-4,3 42-3,0 17 7,0 8 24,6 0-14,0 1-4,-1-1 1,-1-4-7,-4-3 1,1-5-1,-1-1 0,0-2-24,0-1-50,-7-2 59,1-9-121,0-10-69,6-9-13</inkml:trace>
  <inkml:trace contextRef="#ctx0" brushRef="#br0" timeOffset="419055.2406">9372 12974 295,'0'0'115,"0"0"-56,0 0-6,0 0-33,0 0-20,0 0-24,0 45 24,0-5 16,0 3 5,5 0-13,6-1 5,3-3-12,8-4 1,2-6-2,3-7 2,-3-8-1,7-5-1,-1-7 0,4-2 6,3-3-6,-1-17 7,2-9 1,-4-4-7,-3-6 3,-4-2-4,-6 2 7,-6 0-6,-9 4 3,-6 3 0,0 1 1,0 3-4,-1 3-1,-7 9-49,-4 5-108,-3 10-194</inkml:trace>
  <inkml:trace contextRef="#ctx0" brushRef="#br0" timeOffset="419385.3056">9672 13005 214,'0'0'170,"0"0"-147,0 0-23,0 0 0,0 77 34,0-29 37,0 5-25,0 0-18,0-2-3,0-3-22,0-6-2,0-4 0,0-5-2,6-2-38,-3-2-64,7-3-26,-1-7 94,3-7-125</inkml:trace>
  <inkml:trace contextRef="#ctx0" brushRef="#br0" timeOffset="419917.9164">10039 13009 292,'0'0'138,"0"0"-46,0 0-37,0 0-28,0 0-27,0 0-1,3-4-7,9 4-1,12 8 9,4-1 2,3 2 3,2 2-3,-4-1-1,-4 3 2,-3 0-2,-4-1-1,-2 0-1,-2 1 1,-2 0 1,-3 0-1,-2 1 0,-2 1-1,-2 1 1,-3 4-2,0 1 2,0 4 0,-14 4 0,-5 0 9,-4 4-8,0-3 16,-4 1-6,0 0 0,-1-3-8,1-4-3,6 1 0,0-4-33,5-5-88,4-4-81</inkml:trace>
  <inkml:trace contextRef="#ctx0" brushRef="#br0" timeOffset="420495.7771">10810 12872 151,'0'0'120,"0"0"32,0 0-9,0 0-56,0 0-71,0 0-16,-10 37 0,8 12 0,-1 12 12,3 1-1,0 1-6,0-2 4,0 0-9,8-6 0,1-3 0,0-6 0,-1-2-7,0-2-57,-2-4-43,3-8 59,6-14-187</inkml:trace>
  <inkml:trace contextRef="#ctx0" brushRef="#br0" timeOffset="421043.4006">11171 12929 331,'0'0'90,"0"0"-19,0 0-17,0 0-11,0 0-3,0 0 4,-27-61-21,27 61-23,0 25-12,0 14 8,0 10 4,0 1 4,12-4-1,9-5-3,4-6 1,5-5-1,0-8 1,0-5-1,-2-7 0,-2-5 0,-1-5 1,-1 0 1,3-12-2,1-10-2,-1-10 0,0-3-1,-5-4 3,-4 0-3,-6 0 3,-2-2 3,-7 5-1,-3 2-2,0 5 0,0 8-8,-4 7-62,-9 8-115,-2 6-129</inkml:trace>
  <inkml:trace contextRef="#ctx0" brushRef="#br0" timeOffset="421427.8501">11331 12945 294,'0'0'121,"0"0"-33,0 0-37,0 0-29,0 0-22,0 0-6,12 57 6,-2-14 43,-4 2-29,-1-1-5,-4 1-3,-1 0-3,0 1-2,0 3-1,0-3-4,-1-4 1,1-6 3,0-7-29,0-5-45,4-9-47,9-9-105</inkml:trace>
  <inkml:trace contextRef="#ctx0" brushRef="#br0" timeOffset="421976.1006">11759 12961 362,'0'0'156,"0"0"-53,0 0-49,0 0-20,0 0-20,0 0-14,-8-18-4,8 18-5,16 0-4,9 13 13,3 0 2,3 2-2,1-1 0,-1-1 3,-3-2-3,1-1-1,-2 1 0,-3-2-11,0 0 3,-1 0 8,-2-2 0,-4 1-1,-7-1 2,-4 3-5,-6-1 0,0 3-1,-6 4 6,-15 6 0,-6 1 6,-7 6-4,-2 4 0,-5 3-2,-1 2 2,3 0-2,-3-2 1,3-3-1,2-3-9,4-3-55,6-4-39,8-5-61,5-8-154</inkml:trace>
  <inkml:trace contextRef="#ctx0" brushRef="#br0" timeOffset="429063.2155">6461 15331 94,'0'0'80,"0"0"-16,0 0 21,0 0-16,0 0 5,0 0-6,0 0-12,-25-50-15,20 45-9,2 1-22,-3 1-1,-1 2-6,-2 1-3,3-2-8,-3 2 6,-3 0 2,3 0 4,0 0-4,0 0-14,3 0 14,-1 5 1,-5 8 4,3 4-3,-2 6-1,1 3-2,4 6-3,2 4 2,2 2 1,2-1-1,0-4-2,0-4 4,15-5-9,-3-6 7,7-4 1,-1-5-1,3-3 0,-3-5 1,0-1 1,4 0 0,-2-10 6,1-10 1,1-5-6,-5-4-1,-1 2-2,-7 1-9,-5 1-13,-2 4 6,-2-2 8,0 1 10,-3-1-5,-6 0-3,-2 2-3,-2 0 6,1 4 4,-1 6 1,2 0 0,2 4 0,-1 0 0,4 4 0,3 2 4,0 1-3,3-2 1,0 2 6,0-1-2,0 0-6,0-1-2,0 2-3,0-1-2,0-1-7,9-3 14,10-1 0,2-1 3,2-1-3,3-1 1,4 3 2,0 3-3,3 3-1,0 0 1,0 18-6,-5 10 4,-1 6 1,-7 7 0,-4 1 1,-5 0 0,-3-3 1,-5-4 0,0-8-1,-3-5 2,0-5-2,0-3 5,0-7-5,0-2 0,0-4 6,0-1 7,0 0 19,0-6 12,0-14-33,0-7-6,0-6-5,0-6 2,4-2-1,4 8 0,5 6-1,-4 9-1,-1 8-1,-1 2 2,-1 7-6,3 1 3,4 0-4,2 0 2,3 7 0,0 7 2,-3 4-2,-3 1 5,-1 1-3,-4-1 6,-3 2-5,-2-2 2,-2 0 0,0-4 0,0-1 1,0-5 0,0-6 4,0-3-5,0 0 7,0-17-7,0-14-2,0-8-10,10 1 4,5 5 3,-1 10 5,-1 7-1,2 5 1,1 5-6,-2 5 6,2 1-7,1 0-1,2 16 1,1 5 7,2 2 3,-1 1 7,-2 0 5,2-1-10,-3-4-4,-2-3-1,1-5 1,-2-3 0,-1-4 0,-3-2 2,5-2-3,-2 0-46,-5-8-59,1-2-64</inkml:trace>
  <inkml:trace contextRef="#ctx0" brushRef="#br0" timeOffset="429600.8275">7524 14995 343,'0'0'72,"0"0"-12,0 0 1,0 0-4,0 0-26,0 0-11,-8-8-20,8 21-8,0 17 6,9 11 2,3 8 9,-2 5 3,1 2-4,1 1-1,-3 2 0,-2-2-4,0-1 20,-4-4-1,-1-3-18,-2-3 0,0 0 2,0-4-4,0-5 1,0-2-5,0-8 6,0-5-6,0-2 4,0-5-4,0-4 2,0-4-8,0-4-10,0-3-7,0 0 10,0-3 6,0-19-16,0-10-57,9-6-30,3-4-32,0 0-77</inkml:trace>
  <inkml:trace contextRef="#ctx0" brushRef="#br0" timeOffset="430048.7005">7580 15262 85,'0'0'100,"0"0"-36,0 0-4,0 0 19,0 0-19,19-86-10,-3 75-20,3 5-16,-1 6-7,4 0-5,-1 5-2,-4 14 0,-1 6 2,-4 0-1,-5 0-1,-1 0 2,-4 0 2,-2-1-4,0 4 3,-15 0 3,-8 2-3,-4-3 17,-1-3-13,3-4-2,4-7-5,6-4-17,3-4-59,5-5-70,1 0-118</inkml:trace>
  <inkml:trace contextRef="#ctx0" brushRef="#br0" timeOffset="432090.9323">8134 15222 203,'0'0'59,"0"0"-22,0 0 2,0 0-3,0 0 4,0 0-15,-82-34 4,68 34-3,-2 0-8,-1 0-6,-2 1-8,2 13-4,0 5-3,3 3 2,1 0 1,5 4-3,4-2 2,2 0-4,2-3 2,0-3-3,2-1 6,13-6-6,3 0 6,4-5 0,1-6 2,2 0-5,5-1 2,0-15-11,-2-5-13,-3-1-19,-4-2 10,-9 3 23,-1 1 11,-4 2 0,-6 5 4,-1 3-4,0 6 11,0 2 34,0 2 18,0 0-39,0 0-23,0 0-1,0 8-18,0 7 12,0 2 2,5-4-1,5 1 4,2-4 1,6-1 0,1-3 1,1-1 0,2-5 3,1 0-4,0 0 3,-1-2-3,0-8-4,-1-3-13,-3-4 11,1-3 3,-1-1 0,-3-3 2,-3 1 0,-5 1 2,-1 2 1,-6 2-2,0 3 5,-3 2 9,-10 0 10,-1 6-10,1-1-7,1 5 11,4 0-5,0 1-10,3 2 1,4-2-2,-1 2 4,2 0-5,0-1-1,0 1-4,0 0-5,0 0 1,2 0-1,12 0 9,3 0 1,7 0-1,1-2 2,3-4-2,-1 1 0,0 1 1,0 3-1,-3 1 0,-2 0-1,-5 0 2,-2 1-2,-3 6-4,-1 3 2,0 0 2,-2 2 1,1 2-2,-2-1 0,-1 4 2,1-2 0,-1 3-3,-2-1 3,-1-1 1,1 2-1,-1-3 0,1 0 0,2-1 0,-1-2 0,3-3 4,0-2-4,6-5 0,0-2 2,7 0 1,2-6 1,0-8-3,-3-4 2,-2 2 0,-5-2-1,-3 0 0,-6 0 3,3-2 0,-5-1-1,-3 1-1,0 1 3,0 1-2,0 3-1,0 2-1,0 6 13,0 3 12,0 2 12,0 2-7,0 0-23,0 2-9,-3 14-11,1 7 9,2 1 2,0-2-1,0 1-1,0-5 2,8-3 0,2-3-4,2-5 4,0-4 0,3-1-1,0-2 1,1 0 0,5 0-9,-2-14-11,1 0-9,-1-5 19,-4 0 2,-1-2 8,-1 0-2,-3 1 4,-2 4-2,-1 2 3,-2 3 4,-2 7 0,1 1-1,1 3 0,2 0-6,5 0-8,2 12 4,0 6 4,-2 0 0,0 2 5,-3-1-2,0-1 0,-4 0-1,2 0-2,-6-6 2,1-1-2,-1-5 0,-1-5 1,2-1 1,-1 0 0,1 0 8,4-15 2,2-7-10,3-7-2,3 2-7,-2 3-10,4 5 5,-2 3 5,-4 6 4,2 4 3,-3 4-1,1 2-10,-1 0-5,2 11 4,1 4 12,-3 1 8,0-1 0,1 1-4,-1-4-2,2 0 2,-3-1-4,1-3 1,0 2-1,0-6-26,0-3-90,-3 1-132</inkml:trace>
  <inkml:trace contextRef="#ctx0" brushRef="#br0" timeOffset="432475.9823">8941 14979 469,'0'0'121,"0"0"-48,0 0-41,0 0-27,0 0-4,0 0-1,-28-23-8,28 23-51,0 0-121,-2 0-239</inkml:trace>
  <inkml:trace contextRef="#ctx0" brushRef="#br0" timeOffset="433763.5788">10070 15072 41,'0'0'94,"0"0"-40,0 0 23,0 0 20,0 0-21,0 0 1,8-35-19,-8 31-8,0-2-24,-6 1-4,-2 2-7,-2-1-15,1 2-1,-5 1-4,0 1-4,-2 0 7,0 0 2,1 9-8,-1 4-5,4 4 2,0-1-2,3 2-3,3-3 11,6-1 2,0-3 1,0-1 2,0-3-6,3 1 1,9-5 3,4-1 2,2-2 0,2 0 1,-1-2 1,-1-7 2,-2-1-2,-4 1 0,-3 1 0,-3 4 0,-3 1 1,-1 1-3,-2 2-2,3 0-5,0 8-11,3 15 18,-3 11 6,-3 12 18,0 10-14,0 7-4,-6 2 5,-8-3-4,-1-4-7,2-5 3,-3-3-1,-1-6 8,2-7-4,0-10-1,2-10-3,7-8 2,0-9-2,0 0-4,3-14 3,0-10-2,3-3 2,0-5 0,1 0-1,13 0-1,5 0 1,4 2-2,1 1 2,2 1-8,4 2-20,2 0-2,3 1-28,4 3-60,-3-1-120</inkml:trace>
  <inkml:trace contextRef="#ctx0" brushRef="#br0" timeOffset="437434.8976">11323 14756 218,'0'0'99,"0"0"-22,0 0-19,0 0 1,0 0 2,0 0-34,0-12-27,0 19-16,2 16 15,4 9 1,0 5 27,-2 1-18,1 0-6,-1-2 0,1-4 1,-1 2-4,-1-4 0,0 0-1,-1-3-22,-2-3-39,1-1-20,-1-5-46,2-6-51</inkml:trace>
  <inkml:trace contextRef="#ctx0" brushRef="#br0" timeOffset="437989.5494">11319 14780 23,'0'0'65,"0"0"29,-4-113-7,4 78 3,0 5-14,10 3-24,2 6-3,4 5-17,1 3-1,5 7-8,5 6-16,3 0-7,1 14 0,0 10 0,-5 8-1,-7 4 0,-9 3-1,-10 3 2,0 0 4,-22-1-4,-9-2-1,-2-7-34,0-7-2,6-8-7,4-7 13,5-6 19,6-4 12,4 0 4,5 0 3,2-4 33,1 0 5,0 2-20,0 2-21,0 0-4,16 0-6,8 0 4,4 6-1,4 9 3,-1 2 3,0 2 4,-2 2-6,-4 2 2,-5 4-3,-1 2 0,-7 1 0,1-2 0,-4 0-31,-3-6-34,0-1-41,3-3-59,-3-2-39</inkml:trace>
  <inkml:trace contextRef="#ctx0" brushRef="#br0" timeOffset="438347.9268">11952 14658 97,'0'0'27,"0"0"59,0 0 31,0 0-8,0 0 16,0 0-41,0-53-36,0 53-48,0 18-11,0 15 1,4 13 10,4 2 6,0 0-6,0-3 3,-2-4-3,0-5 1,0-1-1,-2-3 0,2 0 0,-3 2-67,2-3-112,-1-4 62,-1-9-32</inkml:trace>
  <inkml:trace contextRef="#ctx0" brushRef="#br0" timeOffset="438769.6331">12049 14947 37,'0'0'188,"0"0"-105,0 0-57,-2-84 2,11 66 11,6 2 2,0 5 3,4 0 1,2 4-15,0 2-24,1 2-6,2 0 2,0 0-2,-1 0 3,-1 0-2,-1-3-1,-6 0-3,-1-5 0,-4-1 3,-6-3 3,-1-1 4,-3-1 2,0 4 27,0 1 9,0 2 2,0 7-3,-1 2-18,-1 1-7,2 0-19,0 0-5,0 19-15,0 10 20,0 9 2,0 1-1,0-3-1,0-1 3,0-2-2,0-4 0,0-3-1,5-2-6,2-3-34,0-3-55,1-5-148,-2-4-111</inkml:trace>
  <inkml:trace contextRef="#ctx0" brushRef="#br0" timeOffset="439092.5869">11917 15347 433,'0'0'163,"0"0"-122,0 0-28,0 0-4,0 0-9,0 0 0,0-30-63,14 24-80,2-1-75</inkml:trace>
  <inkml:trace contextRef="#ctx0" brushRef="#br0" timeOffset="439329.0912">12448 15189 383,'0'0'15,"0"0"8,0 0 38,0 0-27,0 0 19,0 0-15,0 0-38,29-6-1,-26 6-90,0 0-72,0 0-14</inkml:trace>
  <inkml:trace contextRef="#ctx0" brushRef="#br0" timeOffset="440041.5983">12984 14768 239,'0'0'73,"0"0"10,0 0-8,-58-77-37,41 62 5,4 5-18,-2 0 10,3 7-17,-1 3-8,-1 0-10,4 3-1,1 13-2,3 6-4,4 7 1,2 1-6,0 3-3,8-1-1,13-1-5,7-1-1,3-1-8,2-4-10,0 3 20,-3-5 8,-3 5 8,-8-1 4,-5-2-3,-5 1 2,-6-2-3,-3 0 4,0-3 0,-17 2 8,-5-4 23,-4-1-10,5-4 0,-1-5 3,4-4-10,3-5-11,-1 0-3,4 0-42,3-16-37,2 1-68,1 0-101</inkml:trace>
  <inkml:trace contextRef="#ctx0" brushRef="#br0" timeOffset="440311.1545">13315 15234 261,'0'0'421,"0"0"-362,0 0-44,0 0-14,0 0-2,0 0-7,-7-24-15,7 22-22,0 2-83,-2 0-179</inkml:trace>
  <inkml:trace contextRef="#ctx0" brushRef="#br0" timeOffset="441877.3962">14004 14840 205,'0'0'110,"0"0"-37,0 0 12,0 0 22,0 0-48,0 0-19,-20-47-20,10 47-3,-1 0-12,0 0-5,-2 15-6,-2 8 3,3 6 3,2 2-1,2-1 0,5 0 1,2-4-1,1-5 1,0-3 0,3-6-5,11-3 4,1-4-3,6-5-1,-1 0 1,1-2-8,-1-13-17,-3-3-35,-4-3 11,-4-4 30,-6-1 20,-3 2 3,0-2 1,0 5 7,0 2 22,-3 3-1,-3 3-8,0 3-7,-1 0-3,4 1-4,3 2-6,0-1-1,0 1-5,0-1 5,9 2-1,0 0-1,3-1 0,-1 1 1,3 1 1,-2-1 0,0 0 0,-3-1 0,-3-6 4,4 2-4,-2-7 2,-1-3 2,1-7-4,3-3 2,0-2 0,0-1-2,-3 4 1,-5 3 17,-1 8-3,-2 3 9,0 8 8,0 3-11,0 2 13,0 3-17,0 0-14,0 0-3,0 6-7,-2 20-3,-1 11 9,2 13-1,1 10 2,0 5 0,0 6 0,0 1 1,0 0-1,0-1 1,0-3-1,0-2 0,0-3 0,4-1-1,5-2 2,2 0 2,-1-4-3,-2-5 2,-1-6-5,2-6 6,-3-6-3,-3-4 0,2-9 0,-4-7 0,1-6-2,-2-5 0,0-2 1,0 0 1,0 0 8,0-6-3,0-7-5,0-7-2,-2-4-1,2-6-2,0-5-13,0-7-4,0-6-8,0-2 1,0 4-3,0 2 12,0 9 13,-3 5 6,-8 7 1,-3 1 0,0 4 2,2 5 5,3-1 0,6 2 10,3 1-13,0 1-3,0-1-1,2 2 0,13-1-3,6 1-1,6-2 4,2 1 0,6-1 0,-1 0-3,2 0-6,1 0-42,-3 1-56,-2 0-58,-7 2-94</inkml:trace>
  <inkml:trace contextRef="#ctx0" brushRef="#br0" timeOffset="442701.6049">15172 14839 433,'0'0'109,"0"0"-88,0 0-21,0 0-7,0 0-9,0 0 1,0 0 15,10 24 10,5-20 14,2 0 3,4 0-10,2-4-6,5 0-5,5 0 9,4-11-11,0-4 5,-1-2-8,-4 1-1,-4 0 0,-7-2 4,-8 0-2,-4-2-1,-6-4 3,-3-1-1,0 2 0,-7 0 2,-10 4 6,-4 2 10,-1 3-1,2 5-7,-2 8-10,1 1-3,3 0 0,-1 11-7,4 11 5,0 7 1,6-1-2,6 4 2,3-4-1,0-1 1,6-4 0,15-4-1,8-3 1,9-8 2,9-4-2,6-4 1,5 0-45,5 0-27,-3-11-83,-11 2-127</inkml:trace>
  <inkml:trace contextRef="#ctx0" brushRef="#br0" timeOffset="443434.4118">16065 14556 318,'0'0'144,"0"0"-26,0 0-38,0 0-53,-84-23-17,65 23-6,1 7-4,-1 10-2,3 1 0,5 2 1,5-2 1,3-1-2,3-2 2,0-1-5,0-1 5,7-5-5,8-1 2,2-6 2,6-1-4,4 0-14,0 0-13,-3-9-15,-2-1-4,-4-1 27,-9 2 24,-3 0 3,-4 3 0,-1 2 28,-1 1 48,0 3-12,0 0-33,2 0-30,2 0-4,-1 16-8,3 8 8,0 4 0,-1 6 0,-1 3 1,-1 1 0,0 3 11,-3-2 1,0-3-1,0 0-12,0-5 2,-7-3 2,1-6-2,1-2-1,2-5-1,1-3 1,2-4-1,0-4 0,0-4 0,0 0 1,0 0 5,0 0-4,0 0 6,0-3-1,2-12-7,12-5 3,6-4-3,4-6 0,3-3-3,0-5-16,2-2-18,-3 2 1,-2 4-9,-3 5-44,-8 9 25,-1 5 31,-6 5 16,0 2-44,-3 1-96</inkml:trace>
  <inkml:trace contextRef="#ctx0" brushRef="#br0" timeOffset="443703.9651">16454 14738 192,'0'0'123,"0"0"-67,0 0 18,0 0 9,0 0-49,0 0-34,2 0-13,-2 0-33,0 0-53,0 0-131</inkml:trace>
  <inkml:trace contextRef="#ctx0" brushRef="#br0" timeOffset="444267.8371">16893 14188 333,'0'0'103,"0"0"-8,0 0-44,0 0-47,0 0-4,-76 84 0,62-31 2,6 6 14,8 1 14,0-1-6,7-3-17,15-8-6,4-4 0,3-5 2,3-5-1,-1-5-2,2-7-1,1-7-39,6-9-89,4-6-85</inkml:trace>
  <inkml:trace contextRef="#ctx0" brushRef="#br0" timeOffset="444653.2266">17543 14163 203,'0'0'189,"0"0"-78,0 0-87,0 0-24,0 0 0,0 0 27,21 113 6,-11-73-19,1 1-1,1 1-7,-2-3-3,-1 0 5,-7-1-5,-2 0 2,0-2-2,-6-3 4,-13-2-1,-3 0-5,-3-6-1,-3-1-55,-4-6-67,-2-4-33,1-5-65</inkml:trace>
  <inkml:trace contextRef="#ctx0" brushRef="#br0" timeOffset="445169.8898">17129 14402 69,'0'0'148,"0"0"-41,0 0-8,0 0-14,0 0-21,95-51-14,-71 49-10,-2 2-17,-1 0-15,-1 20-8,-6 9 6,-9 5-2,-5 5 0,0 4-1,-10-4 2,-5-5-2,0-4-3,1-2 0,1-6 0,1-2 0,3-5 0,4-5 0,2-2 0,3-4 0,0-1-4,0-1-1,18-2 5,12 0 3,8-2 0,5-10 0,2-1 4,-5 1-7,-9 2 0,-7 3-18,-6 4-41,-8-1-121,-3-1-179</inkml:trace>
  <inkml:trace contextRef="#ctx0" brushRef="#br0" timeOffset="447729.1963">19008 14462 62,'0'0'141,"0"0"-46,0 0-3,0 0-1,0 0 1,0 0-24,0-36-23,0 36-30,0 0-15,0 17-13,0 10 10,-1 7 3,-2 0 0,3-3 0,0-5 3,0-2-3,6-5 0,7-2 0,2-3 0,0-6 0,2-3 0,2-2 0,1-3 0,2 0-9,3-9-3,-1-11-9,-3-2 4,0-3 11,-2-3 6,-5 1 2,0 0-2,-5 3 2,-4 6 0,-2 6-2,-3 6 1,0 4 17,0 2 11,0 0-22,0 0-7,0 14-15,0 5 15,0 4 1,0-4-1,9 0 0,3-3 0,4-2 0,5-4-1,6-2 1,3-4 0,-2-1 1,-3-1 1,-3-2-1,-3 0-1,1 0-8,2 0-2,1-11-22,-2-2-17,-6-2-19,-5-3 23,-6-2 17,-4-1 22,0-1 2,0 2 4,-11 3 17,1 1 31,-2 2 6,2 2-19,3 0-12,4 3-14,3 1 0,0 1-9,0 0-2,11 0-4,8 0 4,7 3 1,0-1-2,4 3 3,-2 1 0,2-1-2,-2 1 2,0-1 1,-3 2 0,-1-1-1,-2 1 0,-5 0 0,-4 0 0,-4 0 0,-4 0-1,-2 0-9,-3 12 7,0 6 3,0 1 2,0 4 0,-2-2 4,-2 0 1,4 0-3,0-2-2,0-1-2,3-3 1,11-2-1,1-1 2,5-1-2,-2-4 1,1-1 0,2-5 2,-1-1-3,2 0 1,1-2 4,-1-16-2,0-6 4,0-7-5,0-6 1,0-7-1,0-7-2,0-6-20,-1-7-18,-1 1-6,-7 5 8,-3 5 26,-7 9 10,-3 11 6,0 9 19,0 9 43,0 8-19,0 2-6,0 5-23,0 5-20,-1 20-18,-2 14 17,0 11 1,1 3 0,2-1 0,0-2 2,0-5-2,8-6 3,2-4-1,5-5-2,0-4 1,3-7-1,2-2 1,5-4 2,3-4-3,5-4 0,0-5 1,-3 0 2,-2 0-3,-4-6-3,-2-11 2,-2-4 2,-1-5-2,-4-6 1,1-7-5,-2-10-5,-2-4 4,-2-4 5,-2 3 0,0 4 1,-3 10-2,0 10 4,-4 8 3,-1 12 12,0 7 8,0 3 3,0 0-24,0 0-4,0 7-8,3 13 1,-1 7 6,-1 6 1,-1 3 0,2 3 0,-2 2 1,0-2 2,0-3-2,0-4-1,0-4 1,0-3 5,0-2-6,-5-5 4,1-2-2,-3-4 0,4-5 0,-2-2-2,3-2 0,2-3 1,0 0 3,0 0-4,-1 0 2,1 0 6,-2 0-8,2-3-12,0-6-5,0-3-2,9 1 8,-1 1 1,-2 4 2,-3 3 2,-2 0 4,-1 3-3,0 0-3,0 1 7,-4 15-10,-10 5 11,-4 0 14,5 0 1,-1-2 4,4-4 2,0-1-3,2-5 0,2 0-6,2 0-8,1-2-3,-2 1-1,-1-1 3,3 1-3,0 0 0,2-3 1,-1-2-5,2 1 6,0-4-4,0 0 4,0 0-1,0 0 1,0 0 6,0 0-5,0 0 2,0 0-5,0-8 2,6-9-1,9-4-2,-1-4-7,5-4-2,-1 1-4,3-1 9,-2 5 1,-5 4 2,-3 7 1,-2 4 1,0 3-1,2 1-1,2 2-3,2 3-7,2 0-6,-2 3 14,1 15 2,-2 5-1,-3 0 1,-2-1 2,0-4 0,2-1 2,-1-4-1,2-2-1,0-1 0,-2-2 1,2-2 0,-1-3-1,1-2-7,1-1-46,-2 0-100,-4 0-95</inkml:trace>
  <inkml:trace contextRef="#ctx0" brushRef="#br0" timeOffset="448299.5701">20075 14312 266,'0'0'126,"0"0"-70,0 0-19,0 0-7,0 0 13,0 0 2,93-24-7,-55 19-15,4-1-7,3 0 1,-2-3-11,5 1-3,-5-2-3,2-1 0,-5 0-32,-5-2-54,-9 0-82,-6 1-143</inkml:trace>
  <inkml:trace contextRef="#ctx0" brushRef="#br0" timeOffset="448662.8978">19850 14081 374,'0'0'145,"0"0"-70,0 0-19,0 0-32,0 0-9,0 0-8,-6-25-7,6 25-3,0 0-77,0 0-252</inkml:trace>
  <inkml:trace contextRef="#ctx0" brushRef="#br0" timeOffset="449402.4572">22286 13925 218,'0'0'109,"0"0"-20,0 0 42,0 0-21,0 0-61,0 0-37,0-13-12,-2 42 3,-5 17 3,0 6 23,1 4-16,1-2-7,5-3-5,0-4 3,0-5-3,0-3-1,0-3-1,2-2-29,1-6-14,-3 0 12,1-11-66,4-3-77,-1-10-69</inkml:trace>
  <inkml:trace contextRef="#ctx0" brushRef="#br0" timeOffset="449903.6776">22174 14104 213,'0'0'123,"0"0"-121,-3-92 5,20 63 20,4 4 40,4 1 7,5 5-6,4 1-29,2 4-9,1 5-18,-1 4-2,-6 5-7,-6 0-3,-6 11-4,-8 8-2,-7 8 6,-3 6 2,-4 4-2,-23 2 0,-9-1-14,-4-2-28,-1-8 7,4-9 6,10-6 27,11-9 2,7-4 3,3 0 2,5 0 3,1 0 13,0 0-2,0 0-10,8 0-9,15 8 0,10 8 1,4 5 11,0 4-11,-4 1 7,-3 2-8,-5-1 3,-1-2-1,-4 1 0,-3 0 1,-2-3-1,-1 0-2,-5-3-45,3-4-48,1-5-64,2-5-69</inkml:trace>
  <inkml:trace contextRef="#ctx0" brushRef="#br0" timeOffset="450119.8626">22767 14445 555,'0'0'145,"0"0"-101,0 0-5,0 0-20,0 0-16,0 0-3,-18-26-4,18 18-28,3-1-62,13-3-141,5-3-187</inkml:trace>
  <inkml:trace contextRef="#ctx0" brushRef="#br0" timeOffset="450404.9638">23017 13964 88,'0'0'362,"0"0"-230,0 0-73,0 0-27,0 0-17,0 0 7,-22-74 15,22 74-37,0 12 0,0 23-15,0 15 15,0 8 4,0 3-3,0-6 1,0-7-2,0-6 0,0-4 0,0-7-15,3-8 2,-2-4-21,4-7-61,-1-8-52,1-4-115</inkml:trace>
  <inkml:trace contextRef="#ctx0" brushRef="#br0" timeOffset="450799.4279">23035 14238 228,'0'0'92,"0"0"-48,0 0-27,0 0 0,0 0 6,0 0-11,39-84 15,-17 76-9,5 2-9,1 1-7,1 3 1,-4-3-2,2 1 1,-3-4-2,-2-4-2,0-3-28,-3-3 13,1-6 17,-3-3 0,-2-3 0,-5 1 2,-5 2 3,-5 6 57,0 3 32,0 4-13,0 7-15,0 2-30,0 3 7,0 2-12,0 0-31,0 5-6,0 18-12,0 11 15,0 10 3,0 1 4,0 4-2,0 0-2,0 0 2,-2-3-2,-4-1-2,5-4-43,1-8-61,0-7-193</inkml:trace>
  <inkml:trace contextRef="#ctx0" brushRef="#br0" timeOffset="451006.4914">23487 14384 459,'0'0'247,"0"0"-204,0 0-32,0 0 1,0 0-12,0 0-1,6-1-33,-1-4-55,2 1-120,6-3-173</inkml:trace>
  <inkml:trace contextRef="#ctx0" brushRef="#br0" timeOffset="451545.8389">24050 14096 277,'0'0'41,"0"0"-12,0 0 13,-41-81-10,31 65 2,1 4 32,-6 0-24,0 4-17,-1 0-9,1 4-9,1 1 2,1 3-9,2 0 0,1 0 0,3 3-6,2 11-12,4 2 2,1 7 6,0 1 3,0 3 5,0 3-3,12 0 1,2-1-3,5-2 4,0-2 2,3-3 0,-1-1-1,0 1 0,0-4 2,-2 2 0,-1-2 0,-2-1 0,-4-3-1,-4 0 1,-3 0 1,-5-3-1,0-1 0,0 0 5,-3-2 12,-10 0 13,-3 2-2,-3-3 12,-4-1-21,3-1-12,1-4-4,0-1-1,4 0-2,-1 0-10,1 0-63,2-1-49,3-4-74</inkml:trace>
  <inkml:trace contextRef="#ctx0" brushRef="#br0" timeOffset="451761.1108">24124 14419 675,'0'0'2,"0"0"13,0 0-18,0 0 3,0 0-15,0 0-8,17 0-31,-16 0-97,-1 0-141</inkml:trace>
  <inkml:trace contextRef="#ctx0" brushRef="#br0" timeOffset="453117.863">25009 14161 252,'0'0'162,"0"0"-81,0 0-3,0 0-23,0 0-4,0 0-26,-24-33-14,5 38-10,-7 18-1,-1 9-2,-1 0 2,7 1 0,6-4 0,6-4 0,8-4-2,1-1-1,1-5 1,16-3-1,7-3 3,1-6 3,5-3-2,0 0-2,-5-2-9,-1-11-7,-6-3 6,-6-4 11,-2-3 0,-7-2 2,-3-4 1,0-4 1,0 0 3,0 0 3,-9 4 4,5 7-1,-1 7 6,4 4-10,-1 5-6,2 4-3,0 0-3,0 0 0,2 1-3,14-1 5,2-1-8,3 1 4,-3-1-2,0-1-5,1-3 0,-1-3 7,3-2 4,0-4 1,-3-4-5,1-2 0,-4-6 5,1-3 0,-5-2 0,-2 0 0,0 1 9,-6 6 18,-2 7-2,-1 8 6,0 5-10,0 5 7,0 1-18,0 0-10,0 4-11,0 27-3,-7 12 14,-6 16-1,3 9 1,1 9 1,2 4 0,4 1 2,-1 0 4,1-9-5,-3-2 0,-2-5 0,-4-5 1,0-6-3,-1-6 2,1-9-2,0-5 2,2-8-2,5-5 0,5-4 0,0-4 0,0-3-1,0-4 0,0-5 1,3-2 0,-3 0-2,2 0-1,-1 0 0,1-9-12,1-6-21,2-2 13,-2-3-15,3-2 5,2-4-10,-2-2 11,4-4 6,-4-1-7,-1 0-11,-1 2 13,-2 5 26,-2 0 5,1 3 0,-1 2 0,0 5 3,0 2 20,0 2 37,0 3 23,0-1-45,0 2 14,2-3-27,8 1-20,8-2-5,9 0-3,4 0 2,7 0 1,0-2 0,1 2 1,0 3-2,-2 0 1,5 0-31,-3 0-66,-3-2-66,-9 1-181</inkml:trace>
  <inkml:trace contextRef="#ctx0" brushRef="#br0" timeOffset="453766.0247">24500 14485 334,'0'0'148,"0"0"-82,0 0 2,0 0-68,0 0-2,0 0-39,-15-6-52,15 6-181</inkml:trace>
  <inkml:trace contextRef="#ctx0" brushRef="#br0" timeOffset="454884.1984">26756 14370 224,'0'0'140,"0"0"-130,0 0-8,0 0 5,0 0 2,0 0 5,8 18 16,5-13 2,9-2 8,4 0-14,5-3-2,2 0-7,1 0 2,1 0-12,-6 0-4,0-9 1,-4-3 1,-4-3 0,-3-3-1,-2-5 10,-2-4-7,-4-1 7,-3-6-11,0 0 1,-6 0-1,-1 2 0,0 2-2,0 2 3,-11 9-4,-3 2 0,0 7 0,1 5 0,-2 5 3,-1 0 0,-3 15-3,-3 17-2,1 6 1,3 4 1,7-5 0,6-2 8,5-7-8,0-3 0,5-4 1,14-5 0,8-2-1,6-7 4,5-2-4,7-3-28,4-2-145,4 0-201</inkml:trace>
  <inkml:trace contextRef="#ctx0" brushRef="#br0" timeOffset="455517.0883">27690 14038 365,'0'0'65,"0"0"-12,0 0 40,0 0-19,0 0-20,-82-51-39,59 58-12,-3 17-2,0 7 1,1 1 6,7 1-3,5-2-5,7-6-1,3-1 0,3-6-2,0-2 2,6-4 1,13-5-1,2-3-3,6-4-6,4 0-6,2-11 2,-2-11 1,-1-6 10,-6-2 3,-6 0 1,-5 3 1,-3 5 2,-3 9 7,-4 5 17,-2 5-12,-1 2 3,0 1-18,0 0-1,2 11-15,1 16 8,-2 10 7,-1 5 3,0 2 1,0 1 8,-3 3 1,-4-1-1,1-2-10,0 0 13,3-4-11,0-4-2,1-1 3,1-5-4,1-6 0,-2-7 2,2-7-3,0-6 1,0-4-1,0-1-1,3 0 1,20-12 0,9-14-2,9-10-7,3-2-46,1-1-55,-7 2-140,-4 2-100</inkml:trace>
  <inkml:trace contextRef="#ctx0" brushRef="#br0" timeOffset="455902.455">28227 14258 305,'0'0'244,"0"0"-164,0 0-2,0 0-16,0 0-38,0 0-20,0 0-4,0 0-8,0 0-45,0-2-171</inkml:trace>
  <inkml:trace contextRef="#ctx0" brushRef="#br0" timeOffset="456457.1883">28697 13732 389,'0'0'124,"0"0"-35,0 0-22,0 0-37,0 0-30,0 0-2,-30 53 2,5-5 17,1 6-4,6 0-8,5 2 1,10 1-5,3-5 0,7-2 0,19-2-1,8-6 0,6-6 1,3-6-1,6-9-8,4-6-27,7-7-54,1-8-101,-3 0-218</inkml:trace>
  <inkml:trace contextRef="#ctx0" brushRef="#br0" timeOffset="456958.558">29213 13670 298,'0'0'81,"0"0"-31,0 0-9,0 0 11,0 0-52,0 0 4,15 34 19,9 6 51,4 7-33,2 1-17,-2 0-16,-3 1-4,-2-2 2,-6 5-5,-8-2 2,-9-2-2,0-3 7,-18-3-8,-15-4 6,-4-4-6,-4-5-10,2-7-24,1-5-22,2-7-29,0-5-20,3-5-122</inkml:trace>
  <inkml:trace contextRef="#ctx0" brushRef="#br0" timeOffset="457729.0615">28869 13871 157,'0'0'104,"0"0"-53,0 0-25,0 0 27,0 0 12,0 0 0,27-46-1,-21 39-18,1 1-12,2 0-2,1 0-11,5 2-2,-1 0-8,2 4-10,-1 0 4,0 0-4,0 0-1,-2 11 2,-2 9-4,-5 2 1,-5 4 0,-1 0-10,0 0-25,-18 2-7,-7-6-25,-3-1-21,-1-6 17,5-3 51,8-6 17,6-2 4,5-3 0,5-1 8,0 0 28,3 0 12,13-3-34,7 0-14,-1 3-4,2 0 4,-2 0-5,-3 12 4,-3 4-1,-3 5 2,-3 3 2,-5-1 2,-2 1 14,-3-1 42,0-4-38,0 1-8,-9-2 0,-9-1 2,-2-2 0,-5-4-6,0 0-4,-2-3-2,3-4-4,2-2-12,2-2-65,3 0-145</inkml:trace>
  <inkml:trace contextRef="#ctx0" brushRef="#br0" timeOffset="458230.3198">29606 14282 539,'0'0'36,"0"0"-36,0 0 8,0 0-8,0 0 6,0 0-6,-8 45 6,-5-23 3,-4 1-4,1 3-5,-3 0-62,-4 4-116,-5-4-152</inkml:trace>
  <inkml:trace contextRef="#ctx0" brushRef="#br0" timeOffset="461801.368">30279 13952 139,'0'0'122,"0"0"-27,0 0 1,0 0 8,0 0-33,0 0-55,1-11-16,-1 11-16,0 17 4,0 4 12,0 5 1,0 0 1,0-4 0,0 0-1,0-2 0,2-2-2,4-3 0,1-5 1,3 0 0,3-4 1,1-4 3,3-2-4,2 0-8,0 0 0,0 0-2,-5-7-12,-2-4 3,-4 1 6,-1-4 12,-1-1-1,-3-1 2,0 1 0,0 1 2,-1 4-2,-1 2 2,1 4-1,-2 3 1,0 1 1,0 0-3,0 0-12,0 0-12,0 7 10,0 9 14,0 3 4,0-3-1,1-1 4,4-2-1,0 0-4,1-6 0,2-1 3,0-1 2,-1-2-4,-3 0 5,-1-3-5,-1 0 3,-2 0 5,0 0 20,0 0 12,3 0-4,-2-6-28,1-4-8,-1 0 0,2-1-3,-1 0 0,2-1-2,2 1 2,-3 2 0,2 2 0,-2-3 0,0 2 0,0-2 2,-2 0-2,2-1 0,0-1 1,-1-1-1,3 0 0,-3 3 1,-1-1-1,-1 4 0,2 1 1,-2 1-1,0 3 1,0 0 0,0 1 3,0-1-1,0 1 1,0 1-4,0 0 0,0 0-5,0 0 3,0 0-4,0 0-2,0 0 3,0 0 1,0 0-3,0 0 7,0 0-7,0 0 6,3 0-3,1 0 4,4 0 1,-2 0-1,-2 0 4,-2 0-3,-2 0 1,0 0-2,0 0 7,0 0-3,0 0 0,0 0 3,0 0-4,0 0-2,0-5-1,0 2 0,0 1-5,0-1-10,-2 1-3,-2-1 2,1 1 8,2 2 6,1 0 1,0 0 1,0 0-3,0 0 3,0 0 0,0 0-2,0 0-10,0 0-2,0 0 2,0 0 6,0 0 5,0 0 1,0 2-3,0 1 4,0-1-1,0 1 0,0-1 0,0 1 0,0-2 0,0 3 2,0-1-4,0 1 4,0-1-2,0 1 0,0 0 0,0-1-3,0 0 3,0-2 0,0 0 5,0-1-4,0 2 0,0-2 0,0 0-1,0 1 0,0 1-4,0 1 4,-2 0 1,2 0-1,0 2 0,0-1-1,0 1 1,0 2 0,0 0-1,0 4-1,0 3-1,0 1 2,12 0-1,-2 3 2,4-4 0,2-1 0,5-2 0,0-4 4,1-2-4,4-2 4,-1-2-1,2-1 1,1 0-2,2 0-1,0-1-1,-3-10 1,-5-2 0,-3-2 1,-4-2 1,-4 0-1,-2-1 1,-6-1-1,-2 1-2,-1-2-7,0 3-2,0-1-1,0 3-5,0 4 1,0-3 12,-1 5-5,-4 0-13,2 3-25,-1 2 13,3 2 4,1-1 21,-2 3 0,2 0 2,0 0-4,0 0-24,0 0-1,0 1 27,0 7 3,0-2 3,0 3 1,12 1 2,1-2 3,7 1 9,2-3-2,5-1 8,6-2-1,4-2 2,5-1-5,4 0-12,-1 0 7,-3 0-8,-4 0-2,-7-6 5,-6-2-5,-5 0 0,-5-3 3,-4 1 2,-4 0 1,-4 3 10,-1-3 16,-2 6-7,0-2-15,0 2-5,-11 4-5,-8 0-1,-4 0-6,-4 12-2,2 7 4,1 4 3,4 6 1,5-1 1,5 2 5,7 0-1,3 0 1,0-1-2,17-3-4,8-5 9,7-2-8,7-5 7,5-4-8,6-2-26,2-5-82,-3-3-136</inkml:trace>
  <inkml:trace contextRef="#ctx0" brushRef="#br0" timeOffset="480237.4686">2436 16630 79,'0'0'51,"0"0"-30,0 0 13,0 0 5,0 0 16,0 0-20,-61-51 8,50 43 9,0 1 13,0 2-10,0 4-29,0 1-22,0 0-1,-1 0-2,-3 0-2,3 0-3,-4 0 2,4 8-3,-3 3 3,-3 6 0,0 4-7,-4 3 7,1 6 1,0 4 0,2 4 1,2 6 0,3 1 5,6 0 1,5 0 2,3-2-5,0-6 7,3-7-9,16-6-1,-2-9 0,8-4 1,2-7-1,4-4 0,5 0-8,6-19-80,-5-8-42,-1-5-178</inkml:trace>
  <inkml:trace contextRef="#ctx0" brushRef="#br0" timeOffset="481524.9448">2819 16657 30,'0'0'96,"0"0"-12,0 0 2,0 0-7,0 0-6,0 0-35,-31-27-19,22 25 3,-1 2 11,-1 0-21,1 0-9,-1 0 1,1 3-4,-2 9-13,-2 6 13,0 5 0,3 3 0,2 1 0,2 3 0,4-2-6,1 1 6,2 0 0,0-4-6,0-2 6,2-4 0,8-2-3,1-4-1,1-2 4,1-4-5,2-5 5,4-2 0,2 0 5,3-17-5,0-5-5,1-5-49,-4-3-26,-1 1-10,-6 3-23,-3 5 33,-5 2 52,3 2 24,-8 5 3,-1 3 1,0 2 6,0 4 56,0 1 30,0 1-55,-4 1 16,1 0-1,3 0-52,0 3-2,0 15 1,0 4 1,0 2-1,12-3-2,-2-3 3,1-2 0,-1-3 0,2-4 0,-3-2-4,1-3 3,1-4 1,0 0-1,6-9-8,1-12-4,2-10-39,-1-1 1,-1 1-13,0 4 3,-6 6 55,1 8 4,-4 2 2,0 6 1,0 5 6,0 0-3,2 0-4,2 6 0,-1 8 6,1 0 13,2 1 34,0-2-14,-6-1-22,0 2 3,-3-4 4,0-2-13,-5-2 9,1-3 5,-2-2-2,0-1-7,0 0 22,0 0 19,0-8-9,1-9-39,1-3-8,2 5-2,1 5-1,1 2-1,0 4 1,4-1-4,5-1 3,3 0 1,4 0 1,1 1 0,-1 4-1,0 1-7,-2 0 7,-1 1-1,-5 10 3,4 3 3,-5-3-2,-1 2-1,0-1 0,-2-3-2,1-2-72,-2-1-65,1-4-65</inkml:trace>
  <inkml:trace contextRef="#ctx0" brushRef="#br0" timeOffset="483761.3305">3352 16783 7,'0'0'50,"0"0"5,0 0 34,0 0-16,0 0-11,0 0-14,0 0-6,0-7-9,0 7-19,0 0-5,0 0-2,0 0-7,0 0-1,0 0 0,0 0-5,0 4-10,0 11 16,0 6 3,0 0 5,0 0-5,3 0 4,0-3-5,-3-2 2,3-4-2,0-2-2,-3-3 1,0-3 3,3-1-4,-3-3 3,0 0-3,0 0 5,0 0 4,2 0 6,-2-3 2,0-9 9,0-2-23,0 1 0,0-1-1,0 0-1,0 1-1,0-2 0,0-2 0,0 1 0,0-2 3,1 0-3,2 1 1,0 1-2,0-1 1,1 2 0,2 1 0,-1 4 0,-2 2 0,4 5 0,-4 2 0,5 1-12,1 0 4,5 0 1,0 0 6,8 3-1,-2 5 4,1-1-4,-2 2 2,-4 2-2,3-1 2,-5 0 0,-1 1 1,0-2 4,-1 0-4,0 0 0,0 0 4,0 2-5,0 0 0,0 0 0,-5 3 0,4 1 0,1 3 2,-5-1 4,1-3 9,-1 0-6,-3-3-7,3-4 0,-3-2 2,0-1-5,3-2 1,3-2 0,0 0 1,3-3 7,4-14-8,5-1-2,-3-5-77,3 4-70,-6 3-147</inkml:trace>
  <inkml:trace contextRef="#ctx0" brushRef="#br0" timeOffset="484647.7761">5132 16497 167,'0'0'165,"0"0"-89,0 0 25,0 0-33,0 0 5,0 0-57,-60-49 5,47 41 1,2 3-10,-3 2-6,3 3-6,-1 0-1,0 0 0,0 0-1,0 3 0,-1 12 2,2 1-9,5 2 8,5 3-3,1 1 3,0 2-6,7 4 4,10-4 0,5-3 3,2-3-1,4-4-3,-1-3 4,-1-1-9,-1 0-4,-3-1-4,-4 1 4,-4 3-2,-8 0-9,-2 1 9,-4-1 2,0 4 9,0-2 4,-3 2 9,-12-1-1,-4-3-2,-2 0 6,-2-6 13,0-2 0,-3-5-1,4 0-13,2 0-3,1 0-8,4-8-1,0 4-52,2-1-64,3 2-119</inkml:trace>
  <inkml:trace contextRef="#ctx0" brushRef="#br0" timeOffset="486476.0032">5650 16517 91,'0'0'88,"0"0"-19,0 0-9,0 0-5,0 0 10,0 0-1,-63 0-2,54 0-14,0-2-15,1 2-12,-3 0-14,0 0-7,-2 0 0,-1 4-1,1 6-4,-2 4 3,1 4 0,1 3 0,3 5 1,2 6-1,4 2-4,4-2 3,0-1 1,0-6-6,15-2 6,2-5-2,0-6-5,4-5-1,-3-5 9,6-2-1,-2 0 4,3-13-4,-2-10-2,4-6-12,-5-2-38,0-1 3,-5 2 14,-4 4 30,-2 4 7,-8 4 3,-2 5 1,-1 5 25,0 3 21,0 4 9,0 1-4,0 0-25,0 0-27,0 0-3,0 0-5,3 0-10,6 0-1,0 9 16,3 1 2,1 3-1,-1 1-2,-1 0 1,2-2 0,-1 0 1,1-3 1,-2-1-1,0-4-1,0-3 0,-2 1 0,-1-2-4,-2 0 0,1 0 1,-2 0 3,-2 0-2,0 0-3,0 0 5,3 0 0,2 0 3,-2 0-3,2 0 0,1 0 0,-2 0-3,1 0 3,-2-3 5,0-6-4,0-3 3,1 0-1,2-3-2,-3-2 0,2 1 2,-3-1 0,0 3-2,-2 3 1,-3 1 0,0 3 1,0 4 2,0 3 19,0-2-3,0 1-5,0-1-7,0-1-5,0 0-2,0 1 0,0 0-2,0 1 1,0 1 0,0 0 7,0 0-8,0 0 0,0 0-6,0 0 3,0 0 2,0 0 1,0 0 0,0 0-2,0 0-3,0 0 0,0 4-1,0 3 6,0 6 3,3 0-3,0 7 1,0 2 1,0 4-2,0 3 0,0-1 0,3 1 0,1 0 0,4 0 1,2-2-1,2-6 0,0-5 4,-3-6-4,0-4 0,0-4 0,-2-2 1,1 0 1,7-13 3,-1-9 1,0-8 2,5-2-8,-5-1 0,-1 0 0,-4-1 0,0 2-3,-3 2 4,-3 4-1,2 5 0,-3 7 3,-3 4-3,-1 2 0,-1 4 0,0 1 2,0 1-1,0 2 0,0 0-1,0 0 0,0 0 0,0 0-3,0 0 2,2 0-5,-1 9-10,2 17 11,2 15 5,-2 10 3,-2 4 0,-1 2 6,0 1 4,0-1-5,0 8-6,0-2 2,-3 0 3,-1-3 22,-2-8-21,0-3-4,-6-2-2,6-6-2,0-11 1,0-11 2,3-8 0,2-10-2,-2-1 9,-2-4-1,-1-17-9,0-10 0,6-8-3,0-6 3,8-8-4,15-5 2,4-4-9,6-1-18,3 5-27,-2 3-11,1 7-90,-7 7-118</inkml:trace>
  <inkml:trace contextRef="#ctx0" brushRef="#br0" timeOffset="488303.7672">7555 16687 328,'0'0'87,"0"0"-66,0 0-10,0 0 8,0 0-4,0 0-3,-3 33 3,3-29-5,10-2-7,7-2 14,3 0 17,6-7-3,1-13-16,4-4-8,-1-5-2,0-2-1,-2-4-1,-1 2-1,-2-2 3,-1 1-5,-4-4 2,-4-1-2,-1 2 5,-5-3 0,-7 4-2,-3 0 2,0 3 20,-3 1 8,-11 4-16,0 1-7,1 4-7,1 3-1,3 7 6,0 4 2,6 6 16,0 3-10,3 0-16,0 0-3,0 14-13,3 19 6,10 17 10,4 9 2,2 1-1,0-4-1,2-6 0,3-9 0,-2-7 0,0-5 1,0-7-1,-1-7 0,1-5-3,2-10 1,6 0-4,8-11 0,1-16 5,0-6-3,-4-4-8,-6 0-5,-6 1 13,-7 3 4,-4 0 0,-9 1 2,-3-1 0,0 0-1,0 0 0,-5 3-1,-2 2 4,0 9-4,1 4 2,1 9-1,2 3 0,0 3 4,3 0-5,-1 0-5,-1 6-16,-1 18 16,3 12 5,0 8 1,0 4-1,0 2 6,0-5-6,-4-2 2,1-2 4,-3-7-3,1 0-2,1-9-2,-1-5 2,5-5 0,-1-5 1,1-2-2,0-2 0,0-3-2,0 0 0,0-3 2,0 0-4,0 0 1,0 0 3,0-5 0,1-13 1,10-6 1,5-4-2,2-1-5,3 1-9,3 7 7,-5 4 5,2 3 1,3 5-4,0 5 3,3 1-1,1 3-2,-1 0 1,-2 11 0,1 7 4,-7 3-5,-1 3 4,-4-1 1,-1 0 1,-3-2 0,-2-3-1,4-4 1,-5-3-1,4-5-1,2-6-41,1 0-91,2-6-68</inkml:trace>
  <inkml:trace contextRef="#ctx0" brushRef="#br0" timeOffset="489343.5992">9114 16383 141,'0'0'211,"0"0"-130,0 0-29,0 0-8,0 0-7,0 0 0,-36-32-17,26 31 14,-1-1-20,-2 2-5,-5 0-5,-1 0-4,-1 11-3,-4 7 3,2 5 1,5 1-1,3 1-1,6-1-2,5 0-1,3-2 4,0-4-4,0-5 3,14-2-2,2-4 3,-1-6-1,4-1 1,3 0 0,0-14 1,1-8-2,3-3-1,-1-1-16,-4 1-10,-3 3-2,-5 6 28,-4 4 0,-3 5 1,-4 5-2,-2 2 3,1 0 0,1 6-18,-1 12 11,1 5 7,-2-1 1,3-1-1,2-3 3,3-2 0,6-9-3,0-3 0,3-4 0,10 0 8,-2-7-2,6-13-5,-1-2 4,-3-1 0,0 1-5,-6-3 2,1 0 0,-4-4 2,-6-2 1,-3-5-3,-3-1 0,-6 0 2,0-1 7,0 2 21,-4 3-11,-10 1 7,5 9-2,-3 4 3,5 7-5,1 6-2,4 3-2,1 3-12,1 0-8,0 5-6,1 22-11,14 13 14,0 11 2,5 2 1,-3-3 0,1-6 0,-3-7-1,0-5 2,-3-3 1,3-7-2,3-2 0,1-8-1,2-6-6,3-6-43,1 0-5,-1-2-56,-7-9-53,-4 1-84</inkml:trace>
  <inkml:trace contextRef="#ctx0" brushRef="#br0" timeOffset="489813.5249">9241 16214 139,'0'0'197,"0"0"-72,0 0-33,0 0-53,0 0-28,0 0-11,7 0 0,22 0 13,5 0 28,10-10-14,3-2-9,2-5-12,3 1-5,-2 0 4,-3 3-5,-5 2-6,-6 4-52,-8 2-52,-7 4-40,-9 1 34</inkml:trace>
  <inkml:trace contextRef="#ctx0" brushRef="#br0" timeOffset="490847.1841">7586 16337 10,'0'0'89,"0"0"22,0 0-53,0 0 39,0 0-34,0 0-28,-21-26-13,21 18-2,6-1-3,8 2-1,2-3-6,8 5-6,0-1 6,7 1 2,5 0 4,0 3-12,1 0 3,0 2-2,4 0-1,0 0-4,0 0 5,-1-1-5,0-2-4,-7 1-47,-2 0-96,-11 1-130</inkml:trace>
  <inkml:trace contextRef="#ctx0" brushRef="#br0" timeOffset="496535.8863">11928 16044 18,'0'0'96,"0"0"6,0 0-5,0 0-32,0 0 13,0 0-22,0 0 11,-3-31-18,3 29-17,0 2 1,0-2-11,0 2-12,0 0-10,0 0 0,0 0-7,0 7-3,0 12 8,10 8 2,-1 5 2,2 4-1,-2 0 1,-1 3-2,-2-3 3,-1-1-3,-1-3 1,-2-7 0,1-1 0,-3-4-1,0-2 0,0-2 0,0 0 0,0-4 1,0-5-1,0-4 3,0-2-3,0-1 3,0 0 3,-3 0 3,3-10-3,0-9-4,0-9-2,0-3-3,9-2 3,4 1-2,1 5 2,2 8 0,-1 5-2,3 5 1,3 4 0,1 4-4,5 1 5,3 0 0,3 4-1,-2 7 1,-3 3 0,-2-1-1,-7 5-3,-8 0 0,-5 3 2,-6 2 0,0 1 2,-8 1 0,-11-1 4,-1-1 3,-2 0-5,1-5-2,0 0 6,0-8-3,2-2-3,1-8-1,0 0-5,4 0-5,3 0-11,2-5 7,3 2 2,3 3-10,0-1-52,3-2-72,0-1-142</inkml:trace>
  <inkml:trace contextRef="#ctx0" brushRef="#br0" timeOffset="497885.7658">12663 16306 168,'0'0'146,"0"0"-59,0 0-27,0 0-8,0 0-10,0 0-22,-76-19-9,66 29 14,1 7-15,1 1-9,1 4 4,1 1 0,3-2-2,3 0-3,0-1-1,0-2 1,12-4-3,0-3 4,4-3-1,1-7 0,3-1 0,0 0-4,1-4-10,-1-5-27,-3-3-6,-2-1 19,-5 2 15,-2-4 11,1-1 0,-6 3 0,-2-2 1,-1 1-1,0 2 2,0 1 4,-7 0 14,-4 2 24,1-1-6,1 5-6,2-1 1,1 1-5,3 0-10,1 3-7,2-3-5,0 2-4,0-2-3,3-2 3,10 1-4,4-3 4,4 0 0,2-2 0,-1 1 2,1 1-1,-3-2-1,-4 2 0,-1-1 0,-4-2 1,1-4-1,-1-3 0,3-5 1,2-5 4,-4-1-3,1 0 2,-5 3 12,-5 6 4,0 3-3,-3 7 10,0 5-13,0 4-7,0 2 4,0 0-11,0 0-4,0 7-5,-6 22-3,4 10 12,1 10 1,1 2 1,0 1-2,0-3 0,6-2-2,9-5 2,6-4-1,6-7-1,1-5 2,6-6-1,-1-5 1,0-6-1,1-8 1,1-1 0,-1 0 1,2-15 2,-2-8-3,-4-2 0,-5-2-2,-5-2 2,-6-3 3,-6 0 1,-2-3-4,-3-1 1,-3-2-2,0-2 1,0 2 0,0 2 0,0 4 1,0 8-1,-4 7 3,2 9-3,-1 5 0,3 3 3,0 5-3,0 26-21,0 11 21,0 9 1,3 0-1,2-3 4,-4-2-4,1-5 0,-2-3 1,0-4-2,0-8 2,0-3-1,0-7 0,0-5 0,0-6 0,0-5 0,0 0-6,6 0-1,7-17 7,2-4 4,6-1-4,-4 3-7,-3 6 6,1 2 2,-2 5-3,5 2-1,0 4 2,1 0 0,0 0-3,-2 7 1,-3 8-2,2 0 2,-1 3 3,-2 1 3,1-3-3,1-3 0,-2-2-26,2-7-11,-1-2-23,0-2-42,2-3-51,-3-17-107</inkml:trace>
  <inkml:trace contextRef="#ctx0" brushRef="#br0" timeOffset="498487.3268">12696 16172 92,'0'0'80,"0"0"4,0 0 11,0 0 3,0 0-46,0 0-27,10-21-13,16 15 27,12-3 11,4-2-15,7 1-22,2-2-8,8 0-3,-1 0 0,1 1-2,-2 2-39,-12 5-65,-5 1-62,-16 1-136</inkml:trace>
  <inkml:trace contextRef="#ctx0" brushRef="#br0" timeOffset="500739.3122">15346 16107 181,'0'0'123,"0"0"-27,0 0-43,0 0-53,0 0-5,0 0 5,0 46 19,0-21 1,3 2 7,2-1 3,3 1-16,0-1-6,2-2-2,2-3-1,1-3-2,2-6-1,2-3-1,2-3 1,2-6 1,1 0 4,7 0-3,2-10-2,2-8 7,0-7-5,-2-2-4,-4 0-3,-6 1-7,-9 4 4,-4 2 6,-5 5 5,-3 3-5,0 3 2,0 5 14,0 2 7,-3 1-11,-2 1 8,2 0-20,1 0-2,1 8-3,1 9 3,0 1 2,0 2 0,0-1 3,1-1 1,9-1-4,1-3 0,1-3 0,3-4 0,0-3 0,6-2 0,2-2 1,6 0 1,-1 0 2,-4-6-3,-4-1 0,-7 0-1,-3 1 4,-1-5-3,-1-1 2,-1-1-2,-1-3 2,-3-3-3,-3 1 1,0 0 0,0 0-1,0 1 2,0 4-1,-4 0 4,-3 2-5,2 1 0,3-1 0,1 4 1,1-1-1,0 0-1,0 3-2,15-3 1,6 2-1,7-2 2,5 2-2,7 0 3,-1 0 2,-2 0-2,-2 1-3,-4 3 3,-4-1 0,-5 3 0,-7 0 0,-5 0 0,-5 0-2,-5 0 1,0 0-12,0 13 9,-2 7 4,-11 4 2,1 1 4,4 3-1,1-4 0,6-2-3,1-2-1,0-2-1,5-3 0,6-3-1,1-4 2,3-4-1,2-3 0,6-1 6,6 0-1,0-4 0,1-7-4,-1-1 4,-3-1-5,-2-4 0,-3-4 5,-1-1-1,-4-6-3,0-4 4,1-5 1,1-5-3,-1-6 3,0-3-4,-1-2-1,-5 3 0,-5 5-2,-6 6 3,0 4 5,0 7 1,-9 2-3,0 2-4,-1 5-2,4 2 1,0 7 0,2 3 2,1 6 0,3 1-2,-1 0 0,-1 19-17,2 10 17,0 9 1,0 3-1,0 5 1,0 2 0,0-1-1,0 0 0,0-3 0,0-5 0,3 0-1,4-3 2,0-3-3,5-2 4,-2-2-2,4-5 0,-1-6 0,-1-3-1,6-6 0,0-3 1,7-5 0,4-1 1,2 0-1,2-5 4,0-12 0,0-4-3,-2-6 1,2-5-1,0-4 8,1-4-7,-6-5 2,1 1-2,-7-3-1,-4 4 0,-9-3 1,-8 3-2,-1 1 2,0 2 0,-12 7-2,-4 6 1,1 8-1,0 4 1,4 7 0,7 8 6,-3 0-7,2 18-3,-2 23-5,-2 16 7,0 9 1,3 4-2,3-3 5,3-4-4,0-9 2,0-7-1,12-7 2,3-11-2,5-4 0,2-9-8,6-5-32,3-8-24,1-3-131,-2-2-256</inkml:trace>
  <inkml:trace contextRef="#ctx0" brushRef="#br0" timeOffset="501178.1666">16459 15823 534,'0'0'86,"0"0"-37,0 0-24,0 0-15,0 0 2,0 0-9,0 0-3,-24-30-10,24 30-112,10 0-146</inkml:trace>
  <inkml:trace contextRef="#ctx0" brushRef="#br0" timeOffset="502597.1771">18283 15490 162,'0'0'76,"0"0"11,0 0-25,0 0 27,0 0 10,0 0-24,-10-19-31,10 19-34,0 4-10,0 23-10,0 12 10,0 10 15,0 3-3,3 2-8,3-1 8,-3 0-12,0-5 2,-2-3 0,-1-4 4,0-5 3,0-6-3,0-1-4,0-5-1,0-4 2,0-6-3,0-4 1,0-6 2,0-3 0,0-1-3,2 0 4,1-3 3,1-16-1,5-6-6,5-6-3,2 3 1,2 3-2,1 7 2,-5 7 1,3 1-1,-1 4 1,3 3 0,-1 3-3,3 0-3,-2 0 5,1 14 2,-3 2-1,-1 4 1,-5 0-2,-2-1 2,-4 2 0,-5-1-2,0 0-12,-3-2-11,-14-2 5,-5-3-29,0-2-5,1-5 25,3-5 10,0-1 13,4 0-2,3 0 8,2-5 15,4-3 35,2 0-6,3 3-7,0-5-18,0 5-3,11-3-10,5 2-2,4 0 3,5 2 1,2 0 4,2 3-8,4-2-3,3 1 5,3-1-2,-2-1 2,3-4-6,-2 2 2,2-1 0,-6-3-1,-3 3-2,-4-4 1,-4 1-1,-5-2-2,-6 0 1,-2-3 0,-4-3 0,-3-3 0,2-3 1,-5 1-1,0 3 4,0 4-2,0 6 0,0 2 0,-5 5 0,-6 3 15,-3 0-15,-5 21-8,-1 8 8,2 4 0,8 1-2,5-2 4,5-3-6,0-4 4,18-7 0,11-6-3,8-7 0,6-5-12,5 0-17,1-12-52,-3-4-111,-10 3-209</inkml:trace>
  <inkml:trace contextRef="#ctx0" brushRef="#br0" timeOffset="503800.1156">20330 16107 293,'0'0'76,"0"0"-76,0 0-1,0 0 1,0 0 15,0 0 17,38 22 2,-25-19-7,2 0-2,6-3 15,-1 0-19,3 0-8,4 0-3,1-5-7,2-6 3,1-2-5,-1 1 4,-4-3-4,-4 0 4,-7 0-3,0-5 1,-6-3 2,-2 0 0,-1-5-4,-3 3 1,-3 1 1,0 1 0,-1 5 3,-13 4-3,-3 6 0,-5 5-3,-3 3 2,-2 0-2,4 18 1,-1 9 0,9 6 2,5 4 1,6-1 1,4-1 1,0-4 3,3-6-7,15-6 1,10-3-2,8-6 2,10-7 3,11-3 0,4 0-4,5-13-2,0-7-96,-7-1-165</inkml:trace>
  <inkml:trace contextRef="#ctx0" brushRef="#br0" timeOffset="505356.7705">21293 15966 76,'0'0'175,"0"0"-101,0 0-7,0 0-16,0 0-9,0 0 12,10-78-7,-10 62-4,0 2-7,-5 0-21,-8 2 0,-2 5-7,-6 2-5,-2 5-3,-4 0 0,-2 10-2,4 11-2,1 3 0,5 5 3,4 0 1,4-3 0,7-2 1,4-3-3,0-5 2,0-1-6,4-4 6,8-4-2,3-2 2,4-5 1,7 0-1,2 0-3,5-15-7,0-5-5,-2 1 6,-7 0-9,-8 3 17,-5-1 0,-2 4 1,-3 2 1,-3 3 0,-2 3 12,-1 3 20,0 1-5,0 1-13,0 0-15,0 4-3,0 18-7,0 7 10,0 9 0,0 3 4,0 1 7,0 5-3,0 0-1,0 2-3,0-1 18,0-4-19,0-3-1,0-4 0,0-3-1,0-2 0,0-3 2,0-6-3,0-9 1,0-3-1,3-8-21,5-3 3,7-3 4,3-21 14,7-6 2,5-3-2,0-3-14,-4 4-6,-2 2-2,-4-3 10,-4 0-1,-4-1 7,0-2 3,-3 0 3,0-3 0,1-3 1,-1 0 0,0 1 5,0 6 1,-6 7-2,-1 9-4,-2 3 1,0 4 3,0 3 4,0 2-4,0-1-3,0 2 2,0 2-3,0 0 11,0 4 5,0 0-13,0 0-1,0 0-6,1 0-3,4 11-5,-1 12 11,4 6 1,0 0-1,1 0-1,1-3 1,4-4 0,0-4 0,4-2 0,0-8 1,5-1-1,4-6 1,6-1-1,3 0 5,-2-8-5,-4-5-8,-6-1-7,-6-4 2,-8 2 13,-2-5 0,-4 0 0,-2-3 0,-2 3 3,0-1 11,0 6 0,0 2 8,0 7-13,0 3-1,0 4 6,0 0-14,0 14-14,-2 9 10,2 4 4,0-3 0,0-2-1,14-1 1,2-4 0,5-3-3,7-5 2,2-3-5,6-5-40,1-1-122,-5 0-231</inkml:trace>
  <inkml:trace contextRef="#ctx0" brushRef="#br0" timeOffset="505757.4666">22531 15853 241,'0'0'140,"0"0"-100,0 0-16,0 0-13,-90-4-11,74 17 4,2 10 5,-2 5 10,3 1 20,2-2 11,5 0-30,6-4-15,0-2-5,0-4 5,6-6-5,11-1 2,2-6 0,4-4-2,5 0 0,2 0-43,-2-9-66,-1-5 7,-5-2-29,-7-2-10</inkml:trace>
  <inkml:trace contextRef="#ctx0" brushRef="#br0" timeOffset="506220.7478">22592 15959 111,'0'0'170,"0"0"-49,0 0-60,0 0-22,0 0-39,0 0-2,0 0-2,-40 24 4,40-11 5,0 0-1,4-2 7,10-4 9,1 0 0,7-7-2,3 0 1,2 0 1,3-5-10,-3-4-4,-5-2-3,-2 0-1,-4-6 2,-1-5-1,-3-6 2,1-6-1,-4-9 2,2-4-4,-2-8 0,-2 1 1,-1 0 0,-1 3 10,-4 1 10,-1 4 1,0 2 17,0 4-12,-6 12-1,-1 6-5,1 8-9,4 8 2,-1 6-15,0 0-1,-1 36-19,-1 18 8,1 18 11,-1 6 0,5-1 2,0-6-2,0-5 0,3-9 0,8-7 1,-1-8 0,4-3-1,6-4-13,9-8-16,14-6 2,11-10-70,7-8-160</inkml:trace>
  <inkml:trace contextRef="#ctx0" brushRef="#br0" timeOffset="507561.198">23784 15952 122,'0'0'276,"0"0"-276,0 0-7,0 0 7,0 0 9,0 0 8,3 0 32,12-3 14,0-2-33,4-5-19,4 1-6,-2-3-3,3-3-2,-5 0 5,-4 0-5,-5 3-2,-5 3 2,-2 5 1,-3 1 4,0 1-2,0 2 8,0 0 19,0 0-5,0 0-24,0 0-1,0 15-6,-5 7 6,0 6 9,3-3 6,2-2-7,0-4-5,0-2-3,4-3 1,7-4 1,2-4 9,8-3 1,4-3-11,4 0 5,3 0 3,0-6-7,-1-4-1,-6-4 3,1-1-1,-7-5-1,1-5-2,-4-7 3,-1-5 3,-3-9-5,-2-1-2,1-8 1,-1-4 0,4 1 1,-1-2 0,-4 1-1,0 3 2,-8 6-2,-1 11 3,0 8 13,0 11 9,-1 8-15,-2 8 13,1 2-7,-3 2-16,-1 24-2,-5 26-13,-1 20 15,0 10 2,5 5 8,2-1 1,2 0-1,-1-1 7,3-6 1,-2-7 3,1-8-8,1-5-3,1-3-2,0-2-3,0-3-1,4 1-3,11-2 3,0-4 2,3-3-3,-3-5 3,1-2-6,-1-5 1,0-7 1,-2-4-2,-2-5-3,-4-8-15,-2-2-3,-4-3 5,-1 0 16,0-18 6,0-10-6,0-8-2,-4-6-12,-5-5 1,0-2-3,1-2-10,2 8-5,0 7 24,-2 6 7,0 7 0,0 3 1,4 6 1,-1 3 12,4 2-5,-1 0-3,2 2-4,0-3 0,19 0-2,13-4-3,13 1-1,1-1 4,2 2-1,-6 2 0,-3 2-25,-5 1-18,-4 0-37,-5 2-75,-9-1-141</inkml:trace>
  <inkml:trace contextRef="#ctx0" brushRef="#br0" timeOffset="508024.7867">23975 15564 206,'0'0'426,"0"0"-379,0 0-41,0 0-1,0 0-3,0 0-2,-13-12-39,13 12-120,0 0-119</inkml:trace>
  <inkml:trace contextRef="#ctx0" brushRef="#br0" timeOffset="509660.3034">26074 15854 114,'0'0'140,"0"0"-86,0 0-19,0 0 1,0 0-8,0 0-18,-31-60 3,15 55 13,-4 0-4,-1 3-5,-4 2-17,-2 0 1,0 4 2,0 12-2,2 4-1,-1 7 1,4 1 1,3-1 2,5 0 14,5-3-11,5-4-5,4-2 3,0-3-4,6-1-1,7-5 2,4-2-2,1-5 3,2-2 0,4 0 4,6-5-7,0-11-6,3-4-18,-5-2 12,-4-1 12,-3 2 0,-6 1 0,-6 4 5,-3 4 1,-3 6 19,-2 1 26,-1 5 15,0 0-42,0 0-24,2 6-8,-1 12 1,6 5 7,3-3 2,2-1-2,5-4 1,0-3 0,4-3-1,1-4-29,6-4-81,4-1-94</inkml:trace>
  <inkml:trace contextRef="#ctx0" brushRef="#br0" timeOffset="510283.9904">26507 15384 462,'0'0'130,"0"0"-48,0 0-29,0 0-30,0 0-23,0 0-4,-12 74 4,9-22 23,0 0-5,2 1-9,-1 2-3,2-6 0,-1 2-6,1-3 3,-4-2-2,1-3-2,2-5 2,-2-8 1,3-3 0,0-9-4,0-4 5,0-7-6,0-4 3,0-3-6,0 0-7,0 0 6,9-18 7,6-10 0,9-6 0,0 0-5,-4 6-3,-3 3 4,-4 10 4,-5 7 0,-2 4-3,3 4-1,4 0-6,4 3 6,5 14 3,0 1-2,0 3 4,-2 0-2,-2 0 1,-4 0-2,-7-2 2,-4 1 0,-3-2-2,0-1 2,-4-2 2,-13 0 3,-5-3-5,-2-1 4,3-6-4,2-3-11,2-2-25,4 0-45,2-2-104,1-9-141</inkml:trace>
  <inkml:trace contextRef="#ctx0" brushRef="#br0" timeOffset="510647.0075">27107 15751 522,'0'0'103,"0"0"-73,0 0 10,0 0 12,0 0-23,0 0-19,0 0-9,33-24 0,-5 16 2,6 2-2,1 0-1,-4 1 0,-3 2-1,-5 3-3,-6 0-34,-6 0-39,-8 0-93,-3 7-148</inkml:trace>
  <inkml:trace contextRef="#ctx0" brushRef="#br0" timeOffset="510900.9455">27151 15859 45,'0'0'183,"0"0"-169,0 0 1,0 0-11,0 0 132,0 0-2,84-1-49,-44-10-46,-4 4-15,-6-1-13,-6 4-8,-5 1-3,-3 1-15,0 2-53,0 0-82,-4 0-55,1 0-50</inkml:trace>
  <inkml:trace contextRef="#ctx0" brushRef="#br0" timeOffset="511558.0972">27900 15474 289,'0'0'49,"0"0"5,0 0 12,0 0-5,0 0-21,0 0-5,-59-35-9,40 52-18,-4 13-8,-4 9 3,0 8 8,3 7-4,6 3 0,5-2 1,9-6-3,4-8-5,1-8-2,20-6 2,2-5 3,6-4-1,3-7-2,5-4 8,-2-7-2,1 0 8,-1 0-5,-4-15-4,0-3 0,-4-6 2,-3-4 7,-4-5 6,-4-5-18,-7-1 8,-9-3-2,0-2-4,-3 0-2,-18 1-2,1 4 0,-3 5-1,-1 8-12,4 7-37,0 13-30,2 6-120,0 0-114</inkml:trace>
  <inkml:trace contextRef="#ctx0" brushRef="#br0" timeOffset="516985.4638">29195 15645 28,'0'0'38,"0"0"-31,0 0 27,0 0 15,0 0 2,0 0-14,-17-14-13,11 14 4,-2 0-6,0 8-17,-2 7 2,3 4 21,-1 0 9,2 4-10,2-1-3,1-1-17,3 2 3,0-5-5,0 0-3,0-5 2,4 0-2,5-5-2,2-1 6,3-4-5,2-3 7,4 0-1,1 0 2,-1 0-2,-3-2-3,-3-7-2,-2 0 3,-5-2 4,1-2-2,-4-2-2,0-1-4,-3-2 4,-1-1-2,0 0 2,0-1-3,-6 1 3,-2 1-3,-2 4-1,0 4 3,1 2 15,1 3-12,2 3-6,2 0 1,2 1-2,2 1 0,0 0-2,0 0-4,0 0 3,0 0-8,0 0 5,0 0-7,0 0 9,0 0-1,0 0 3,0 0 4,0 0-2,0 0 0,0 0-1,0 0 0,0 0-2,0 0 3,0 0 4,0 0-2,0 0 3,0 0-5,0 0 3,0 0 0,0 0-3,0 0 0,0 0 2,0 0 0,0 0 1,0 0-3,0 0 2,0 0 0,0 0 1,0 0-3,0 0 0,0 0 1,0 0-1,0 0 2,0 0-2,0 0 0,0 0 1,0 0-1,0 0 0,0 0 2,0 0 1,0 0 4,0 0 0,0 0-5,0 0-2,0 0 0,0 0-1,0 0 1,0 0-1,0 0-5,0 0 3,0 0-7,0 0-10,0 0 15,0 0 2,0 0 3,0 0 3,0 0-2,0 0-1,0 0 2,0 0 4,0 0-3,0 0-1,0 0 3,0 0-5,0 0 4,0 0-4,0 0-1,0 0 0,0 0 1,0 0-2,0 0 2,0 0-1,0 0 0,0 0-4,0 0 1,0 3-8,2 4 11,3 4 1,1 0 0,1 4 0,2 2 1,1 0-1,-1-1 0,1 1 1,2-4 0,0-1 2,0-1-2,5-1-1,-2-4 1,5-1 3,4-3-1,0-2 2,-1 0-5,-1 0 0,0-8-3,-2-2 3,2-6-1,0 0-3,-1-5-1,0-3 5,0 1 0,-6 3 1,0 7 0,-3 2-1,-3 4 0,-2 4 0,2 2 0,-1 1-6,2 0 4,-1 7-5,-1 9 7,-2 7 2,1 4 11,-6 0 8,1 0-10,-2-3-5,0-4-4,0-4 0,0-2 1,0-6 0,0-4-2,0-2 4,0-2-4,0 0 10,0 0-3,0-3 1,4-17-9,16-7-21,1-5 19,4 1 2,0 2-1,-2 5-2,-5 7 3,-2 8 0,-5 5-1,-2 3-1,-1 1 0,1 0-4,2 10 2,4 6 2,3 3 2,3 2 3,-1-2-3,-2 1 2,-1-4-1,-5 1 0,1-2-1,-2-3-82,1-4-108</inkml:trace>
  <inkml:trace contextRef="#ctx0" brushRef="#br0" timeOffset="517533.7153">30319 15692 476,'0'0'36,"0"0"-28,0 0 39,0 0-10,0 0-27,0 0 3,-97 20-3,80 4-5,3 0 12,6 0-16,5-1-1,3-2 0,0-5-1,3-1-2,12-3-2,0-4 5,4-2 0,1-3 0,4-3 0,-1 0-9,3-6-10,-5-11-18,-2-4 12,-7-5 18,-2-3 7,-4-8 0,-3-2 1,0-3 3,-3-2 5,0-1 19,0 2-2,0-1-3,0 3 14,0 5-9,0 9-9,0 7 7,0 9-4,0 7 11,0 4-18,0 0-15,-1 17-9,-1 22-14,1 14 23,1 4 0,0-4 1,0-4 0,4-3-1,13-6 0,1-2 0,4-5-1,2-6-16,0-7-30,4-8-63,2-8-128</inkml:trace>
  <inkml:trace contextRef="#ctx0" brushRef="#br0" timeOffset="518382.6814">31205 15340 357,'0'0'79,"0"0"3,0 0 14,0 0-50,0 0-35,0 0-11,0 33 1,0 1 12,0 8 20,2 2-13,-1 0-12,2-2-5,3-4 0,0-3-3,0-3 2,0-1-1,-1-4 2,0-5-1,0-7-2,-1-4 1,1-4 1,-2-2-1,0-3-1,0-2-4,3 0-4,2-5 8,3-12 1,2-2 0,-1-4-1,2-1 2,2 0 0,6 2 0,3 2-2,3 6-2,-1 4 0,-5 7-1,-3 3 0,-7 0 1,-1 8-6,-2 11 1,-3 8 6,-5 3 1,-1 1 1,0 0-1,0-4 3,0-5-2,0-2-1,-6-4 0,-4-2 2,-2-2 1,-7-4 2,-4-1-5,-5-4-2,-2-1-22,0-2-7,0 0-10,2 0-8,4-7-13,5 0-23,8 0-87,7-1-50</inkml:trace>
  <inkml:trace contextRef="#ctx0" brushRef="#br0" timeOffset="519012.6518">31975 15692 210,'0'0'103,"0"0"11,0 0 12,0 0-61,0 0-13,-30-78-12,17 67-18,-2 4 1,0 4-14,-11 3-9,0 1-1,-4 22-4,-2 5-1,10 4 4,6 0 1,6-3 0,9-1-1,1-5 2,0-4-2,0-5 2,0-3 0,8-3-4,5-3-14,5-4-11,6-1 11,1 0-12,4-12 1,2-8 3,0-4 17,-2-4 9,-6 1-4,-5 3 4,-7 7 5,-5 6 19,-2 8 28,-4 2-10,0 1-31,0 4-11,0 13-11,-1 6 11,-5 1 6,1-2-6,4 1-2,1-5 0,0-3 2,10-3-1,11-3-1,6-5-25,3-4-82,3 0-115</inkml:trace>
  <inkml:trace contextRef="#ctx0" brushRef="#br0" timeOffset="519313.4563">32475 15604 506,'0'0'147,"0"0"-81,0 0-13,0 0 1,0 0-14,0 0-23,7-10-8,10 4-3,2 0-6,2 2-1,-3 2 1,-1 1-3,2 1 3,-2 0-3,-1 0-24,-2 0-33,-3 0-23,-5 6-100,-5-2-135</inkml:trace>
  <inkml:trace contextRef="#ctx0" brushRef="#br0" timeOffset="519553.2129">32458 15738 94,'0'0'48,"0"0"48,0 0 0,97-1-38,-71-3 0,-3-1-9,-3 2-23,-1 0-17,-4 0-9,0 1-47,-3 0-125,1-1-143</inkml:trace>
  <inkml:trace contextRef="#ctx0" brushRef="#br0" timeOffset="520162.2674">33094 15371 170,'0'0'67,"0"0"-21,0 0-30,0 0-8,0 0 16,0 0 64,-21-13-16,19 13-22,1 0-8,-2 0-21,-6 0-10,-6 9-11,-7 15 0,-2 8-1,0 7 1,2 0-4,1 1 3,4 0 1,4-4-1,5-1-3,5-6 4,3-1 0,0-6 6,3-2-1,11-2 0,7-5 5,3-5 8,2-4-1,4-2-7,2-2 4,0 0-3,0-9 0,4-9 0,0-3-7,-5-3-1,-7-5 1,-11-1-4,-10-3 0,-3-2-3,-3-1-6,-18-2 4,-10-2-10,-8 4 4,-1 2 0,-2 7-12,0 11-20,7 6-59,3 10 20,5 0-68,6 4-129</inkml:trace>
  <inkml:trace contextRef="#ctx0" brushRef="#br0" timeOffset="532879.5508">33603 15910 66,'0'0'154,"0"0"-75,0 0-10,0 0 8,0 0-37,0 0 4,0 0-13,4-24 2,-4 23-10,0-1-2,0 1 1,0 1-10,0 0-6,2-2-1,-2 2-1,0 0-2,0 0 0,0 0 4,0 0-3,0 0 0,0 0 4,0 0-4,0 0-3,0 0-4,0 0 0,0 2-6,-5 11 10,-8 4 2,-7 2 1,-3 1-1,-10-1-2,0 2-16,-8-1-88,-3-4-135</inkml:trace>
  <inkml:trace contextRef="#ctx0" brushRef="#br0" timeOffset="559483.0246">2397 17795 137,'0'0'145,"0"0"-80,0 0 5,0 0 0,0 0-19,0 0-20,0 0-5,0-9 4,0 9 0,0 0-8,0 0-5,0 0-5,-3 0-9,0 0-3,0 0 0,-4 3-1,1 4 1,-2 2-1,2 3 1,-1 4 0,1 2-8,0 6 8,3-1-3,3 3 3,0 0-4,0-4 2,0 2-1,3-3 3,9-1-5,3-2 2,-3-3 2,4-4 0,-2-2-1,2-5 0,-4-4 0,6 0 2,-5 0-1,2 0 1,-4-13 4,-1-2 3,0-3-1,-2-2-6,-2-2 8,-3-1-6,-3 0-2,0 2-2,0 1 2,0 1 0,-9 2-2,0 1-2,-4 3-3,-1 2 6,4 2-2,-1 5-1,2 0 3,2 4-3,-5 0 2,3 0 1,3 0 2,-4 0 2,2 0 0,4 0-1,-1 0-2,5 0-1,0 0 1,0 0 0,0 0-3,0 0-9,5 0-4,8 0 11,5 0 4,4-4 1,-2-2 1,5-5 0,2-5-1,-2-2 3,-1 0-3,-3 0 1,-3 1 1,-6 3-2,-3 6 1,-6 1 1,-2 3 3,-1-2 1,0 0 2,0 0 2,-8-3-7,-3 1-3,2-1 0,-3 2 1,3 2 0,2-2-1,-1 4 3,1-4-2,4 4-1,1 2 1,1 1 1,1 0 2,0 0 0,0 0-4,0 0 0,0 0 0,0 0-8,0 0-4,16 0 2,4 12 9,5 2 1,2 2-2,3 2 2,1 0 0,-1 2 0,0 2 0,-5 3 0,-1 2-2,-5 1-7,-1 2 6,-1 4 3,2-5 1,-4 0 8,3-3 0,-2-5-5,-2-2-3,-2 1 0,1-5 1,-4-3-2,2-3 1,-1-1-1,-1-2 0,-3-3 0,4-3 1,-1 0-1,5-2-2,5-17-17,0-7-88,1 2-211</inkml:trace>
  <inkml:trace contextRef="#ctx0" brushRef="#br0" timeOffset="560146.8661">4170 17521 156,'0'0'121,"0"0"-8,0 0-8,0 0-52,0 0-6,0 0-18,-90 2-14,78 12 9,-3 6-2,3 9 1,3 14-8,-1 8-7,3 11 5,2-2-8,5-3 8,0-8-2,0-11-11,15-9-2,-3-8 2,4-3 0,4-7 0,2-5 1,8-6-1,4-6-8,7-18-24,6-6-41,1-6-116,1-2-169</inkml:trace>
  <inkml:trace contextRef="#ctx0" brushRef="#br0" timeOffset="560817.5276">4713 17641 64,'0'0'114,"0"0"21,0 0-34,0 0-10,0 0-13,0 0-31,-54-22-36,42 22 13,-4 0-15,1 0-9,-5 0 0,4 4 0,-2 10 0,3 6 1,2 3 3,2 9 1,5 9-5,6 2 0,0 4 2,0-2 1,14-7 9,3-8-11,0-6 0,7-6-2,1-6 1,2-3 0,0-9-1,0 0 6,0 0-1,1-18-3,0-6 5,-1-3-4,-3-8-2,-7 0-2,-6 4-9,-5 1 2,-6 6 8,0 0 1,-9 6 1,-10-2-1,-3 7-15,-1-1-4,2 4-34,2 3-88,7 0-98</inkml:trace>
  <inkml:trace contextRef="#ctx0" brushRef="#br0" timeOffset="561318.9377">5163 17501 288,'0'0'134,"0"0"-27,0 0-35,0 0-69,0 0-3,0 0-18,12 72 18,0-25 8,0 3 6,0 0 3,0-2-1,-3-4-12,-3-8 6,0-4-8,4-4-2,-4-4 0,2-3-40,-2-2-19,-2-1-31,2 1-57,-5-6-21,1-4 15</inkml:trace>
  <inkml:trace contextRef="#ctx0" brushRef="#br0" timeOffset="561673.4151">5208 17575 67,'0'0'65,"0"0"16,0 0 5,-3-89 7,3 77 2,6 3-30,4 1-31,2 1-25,5 4-8,2 3-1,2 0-11,3 17 5,0 5 6,0 5 6,-5 4-3,-4 2-3,-2 1 1,-7 2-3,-6 2 7,0 1-4,-6 0-1,-10-7-18,-1-5-8,0-8-17,3-6 13,2-8-10,3-5-36,2 0-29,0-4-95</inkml:trace>
  <inkml:trace contextRef="#ctx0" brushRef="#br0" timeOffset="562252.7988">5888 17475 92,'0'0'185,"0"0"-72,0 0 2,0 0 1,0 0-56,0 0-34,0-1-26,0 13 1,-4 15 0,-7 9 12,-2 13-10,1 5 6,-3 3 2,2 2-9,-1-7-2,2-5 3,2-5-4,1-7 1,2-4-20,2-7-28,2-6-61,0-4-53,3-13-17,0-1-52</inkml:trace>
  <inkml:trace contextRef="#ctx0" brushRef="#br0" timeOffset="562536.9447">5669 17546 237,'0'0'126,"0"0"-59,0 0-29,0 0 2,0 0-40,0 0 0,8 11-15,11 13 15,3 3 8,5 0-6,-3 2 2,1-4 0,1 0-1,-3-3-3,-1-2-15,-3-1-81,-3-4-60,-5-4-49</inkml:trace>
  <inkml:trace contextRef="#ctx0" brushRef="#br0" timeOffset="562991.4508">6306 17428 270,'0'0'95,"0"0"-52,0 0-22,0 0-18,0 0 19,0 0 16,55-26-18,-35 23-7,-3 3-11,-1 0-2,-2 0 0,1 0-11,-3 0-71,2 0-76</inkml:trace>
  <inkml:trace contextRef="#ctx0" brushRef="#br0" timeOffset="563254.4915">6433 17447 110,'0'0'204,"0"0"-72,0 0-13,0 0-70,0 0-34,0 0-14,-8 71 15,11-34 4,5 3-6,-2 2-6,-3-1 0,0-2-8,0 0 5,-3-5-5,4-2 0,-4-2-11,0-3-64,0-5-92,0-4-197</inkml:trace>
  <inkml:trace contextRef="#ctx0" brushRef="#br0" timeOffset="563493.0706">6391 18011 247,'0'0'183,"0"0"-93,0 0-17,0 0-34,0 0-16,0 0-13,7-7-5,12-7 11,3-1-3,3 0-6,-1 2-5,0-1-2,0 0-11,1 3-71,-1 0-100,-4 1-88</inkml:trace>
  <inkml:trace contextRef="#ctx0" brushRef="#br0" timeOffset="564079.042">6940 17485 161,'0'0'132,"0"0"1,0 0 6,0 0-40,0 0-51,0 0-28,-10-11-20,10 11-3,0 21-17,0 12 20,7 11 3,2 3 1,-3-1-3,-3-1 1,0-2-2,0-9 3,0-2-2,0-5-1,0-4-7,0-5-72,1-7-88,1-8-73</inkml:trace>
  <inkml:trace contextRef="#ctx0" brushRef="#br0" timeOffset="564534.126">6982 17523 94,'0'0'107,"0"0"12,0 0-18,-27-88-30,25 81 12,2 5-24,0 2-30,0 0-29,2 2-10,22 16-2,7 7 12,5 7 8,4 1-1,2 0-6,0 0-1,-6-1 2,-8-2 2,-1-2-3,-9-2-2,-2-2-3,-5-7-7,-1-1-5,-3-5 9,-2-2-5,1-6 9,-6-2-1,5-1 4,-5 0 2,1-1 7,-1-16 20,0-7-9,2-6 11,-2-6-7,0-5-14,0-1 1,0-1-5,0 5-5,0 8 2,0 7-1,-3 5-2,-5 5 0,5 3 0,0 3-24,1-1-34,1 4-94,-1 1-161</inkml:trace>
  <inkml:trace contextRef="#ctx0" brushRef="#br0" timeOffset="565317.8866">7996 17355 258,'0'0'138,"0"0"-20,0 0-19,0 0-39,0 0-22,0 0-18,-95-30-9,72 30-9,-2 5-2,-2 10 2,-1 8-1,0 6-1,1 6 0,9 4 1,2 8-3,8 4-5,8 6 7,0 0-3,5-5-1,12-9 4,3-9-3,5-9 3,-1-8 0,3-9 1,0-6-2,2-2 2,3-5-4,-1-16-10,-1-1-20,-3-5-52,-9 1-11,-9 5 37,0 3 39,-9 1 20,0 1 1,-5 1 12,-7 1 1,3 5-8,0 3 26,4 2 26,2 1-24,1 3-6,2-3-24,0 1-4,0-1-7,2 0-12,17 3 17,6 0-5,2 0 5,0 5-2,-5 11 2,1-1 1,-7 6 1,-4 0-1,-3 2 1,-4 0 1,-4-1-1,-1 1-33,0-4-51,2-1-60,2-7-113</inkml:trace>
  <inkml:trace contextRef="#ctx0" brushRef="#br0" timeOffset="567465.0756">9545 17602 30,'0'0'115,"0"0"-21,0 0 3,0 0-19,0 0-10,0 0-3,-5-15-26,5 15-29,0 0-10,0 12-9,0 14 9,2 4 19,4 1 0,3 1-8,0-5-9,1-4 3,1-4-2,4-5-3,-2-5-2,3-3 2,1-6 1,4 0 3,1-6 2,1-12-1,-1-5-5,-1-1-2,-8 3-5,1 1 2,-7 1 2,-2 2 3,-2 6 0,-2 4 2,-1 1-1,0 5 3,0 1-1,0 0-1,0 0 3,0 0-5,0 0 0,0 0-5,0 0-7,0 0-1,2 9 3,4 6 7,1 0 3,2 2 0,3-2 0,1-2 1,-1 2 1,0-4-1,-3 0-1,0 0 0,-1 0-8,2-5 1,-4 0-3,5-3-7,0-2 0,-2-1-10,2 0 6,-1 0 0,-2-3-5,-1-1 12,1-7 13,2 1 1,-1-4-2,5-1 1,-3 0-6,-2 0-2,-1-1 0,-1-1 1,-4 2 5,-1 1 3,-2 1 1,0 2 0,0 1 8,-3-1 13,-6 2 15,0 0-14,1 2-5,1-3-14,-2 2-3,3 0 1,0-1-2,1 3 3,2 0-2,-2 3 3,2 1-4,1 2 33,1 0-13,1 0-20,-2 0-12,2 0 0,0 0 10,0 6-1,0 3-6,6-1 7,9-3 1,4-2 1,2-3 2,2 0-2,-3 0 0,-1 0-1,-3-3 0,-1-1-3,3 0 3,-2-1 0,2 0-4,3-2-13,-6 1-6,-3 3 0,-2 2 15,-4 1 4,-1 0 4,-2 0-3,-2 0-5,2 0 2,-3 13 1,0 4 6,0 7 15,0 2-10,0 4 3,0 0-4,0 0-2,0-6 0,0 0 1,2-6 1,8-4-1,1-7-3,2-2 2,0-5-1,1 0 2,8 0 7,-1-8-7,1-6 2,-1-2 5,3 0-2,-3-9 2,0 1-2,0 2 2,-3-9-1,-3 3-1,-1-4 5,-3-1-4,0-3 14,-3-1-2,-3-4 16,-2 2-18,-3 3 0,0 1 1,0 3 9,-8 1-14,-3 1 3,-2 1-12,2 3-6,3 4 1,1 4 0,-1 4-1,1 7 1,4 3 2,0 2-3,3 2-3,-2 0-2,1 3-10,1 24-3,0 15 18,0 14 2,0 6-2,3 5 1,7-4-1,-1-1 1,0-5 0,3-7 1,3-3-4,4-8 1,4-5 1,5-9 0,5-4-1,0-11-1,8-9 2,3-1 1,3-7-1,0-14-5,0-6-20,-5-3-28,-4-5-64,-8 2-49,-10 2-142</inkml:trace>
  <inkml:trace contextRef="#ctx0" brushRef="#br0" timeOffset="568420.5587">11083 17612 89,'0'0'40,"0"0"4,0 0-12,0 0 2,0 0 7,0 0 9,17-85-14,-13 68 5,-3-2-6,-1-5-3,2-4-4,-2-1-9,0-5 0,1 3-8,-1 1-6,0 1 7,0 2 6,-7 3 2,-5 3-4,0 4 4,-1 5 7,2 5-8,4 4-6,0 0 0,4 3-13,-3 3 0,-2 22-4,-1 17 8,-1 14-3,5 9 6,4 1 3,1 0 4,0-7-8,0-5-1,10-9-4,5-7-1,7-7 2,1-8-2,4-9 1,3-10-1,2-4-1,3 0-12,3-15-22,-5-1-73,-6 1-119</inkml:trace>
  <inkml:trace contextRef="#ctx0" brushRef="#br0" timeOffset="569091.222">10324 17316 309,'0'0'139,"0"0"-59,0 0-12,0 0-2,0 0-19,0 0-16,-2-38 4,1 37-14,1 0-14,-2 1-6,2 0-1,0 0-7,0 0-26,0 0-45,0 0-127,2 7-84</inkml:trace>
  <inkml:trace contextRef="#ctx0" brushRef="#br0" timeOffset="572114.4307">12433 17288 10,'0'0'38,"0"0"6,0 0 15,0 0-15,0 0 4,0 0 5,0-47 7,0 41-24,0 1-6,0 2 6,0 2-9,0 1-4,0 0 0,0 0-2,0 0-3,0 0-18,0 16-14,0 13 14,0 7 10,0 5-8,6 2 4,0 1-1,2-2 1,-1 0-1,1-2 0,-2 2 0,0-2 5,0-2-6,-2-3 2,-1-7-5,0-7 0,-3-9-1,1-3 2,-1-9-2,0 0 0,2 0 0,1 0 0,0-21 6,5-7-6,2-8-5,-1-1-3,-2 4 1,1 6 6,-1 3 2,-2 8 0,-1 2-1,1 3 0,1 7-2,0-1 0,2 5-8,5 0 3,3 0 0,3 8 6,4 4 0,0 3 1,1 0-1,-6 3 1,-1 0 0,-10 2-3,-5 7 2,-2 0-7,-2 5 7,-17-2-6,-2-5-4,-5-4-13,3-7-6,-1-7 21,6-4 9,0-3 1,6 0 7,3 0 9,6-4 6,3-7 1,0-4-22,0-1-2,9-2-2,5 4 2,3-4 6,1 3 4,6 2-4,3-1 8,9 2-8,1-1-3,3 0 0,1-1-2,-2 3 0,-2-3-1,0 0-7,-6 1-15,-5 2 1,-1 1 7,-7 1-9,-4-2 7,-7-1 8,-7 0 3,0-1 5,0-2 1,-7-2 1,-4 2 9,-2 3 14,2 3 6,1 2 7,-2 3-11,7 4-6,-1 0-20,-1 0-1,1 12-4,-1 9-4,4 5 8,3 3 5,0-1 2,4-2-4,12-3-1,7-4-2,1-5 2,4-7-2,2-4-21,-2-3-41,7 0-78,2-9-128</inkml:trace>
  <inkml:trace contextRef="#ctx0" brushRef="#br0" timeOffset="572900.8992">14218 17168 274,'0'0'110,"0"0"-47,0 0-28,0 0-10,0 0-25,0 0-15,1 31 15,10 6 10,-1 7 17,0 6 16,-2-4-19,-2 1-9,0-3-11,1-5-2,-1-8-2,0 1-2,0-2-25,-1-4-30,2-5-26,-1-6-57,2-14-80</inkml:trace>
  <inkml:trace contextRef="#ctx0" brushRef="#br0" timeOffset="573248.596">14253 17214 81,'0'0'111,"0"0"-22,-10-104-20,10 77-12,15 3-9,4 3-22,2 4 1,6 5 4,3 8-1,3 4-24,3 3 0,-2 22-2,0 7-4,-8 4 2,-4 0-1,-11 2 4,-9-2-5,-2-2 1,-8-1 1,-14-5-2,-3-4 3,0-8 4,0-4-7,2-2-18,2-8-22,-1 0-58,1-2-43,1 0-44</inkml:trace>
  <inkml:trace contextRef="#ctx0" brushRef="#br0" timeOffset="573934.8085">14946 17227 125,'0'0'155,"0"0"-54,0 0-20,0 0 10,0 0-14,-45-77-29,29 76-26,-2 1-4,-6 0-18,-1 18 1,-4 11-3,1 10 2,4 7 0,1 6 1,6 2 0,5-2-1,4-2-1,8-3 1,0-5 0,3-6-2,14-4-14,7-10 5,5-5-7,7-11 4,3-6 5,6 0 5,3-18-1,1-8 4,-3-1 0,-3-6 1,-8 0-1,-7 0 1,-7-2 2,-8 3 4,-4 1-2,-6-1 15,-3 2 4,0 0-5,-12 0-5,-7 0-4,-4-2-6,1 4-3,0 2-1,1 5-6,0 7-19,2 7-50,3 7-75,2 0-85</inkml:trace>
  <inkml:trace contextRef="#ctx0" brushRef="#br0" timeOffset="574548.6438">15587 17116 160,'0'0'155,"0"0"-11,0 0-85,0 0 30,-97-53-47,75 52-14,4 1-10,-3 0-14,0 10-3,3 11-1,-1 8 1,5 7 1,4 3-3,6 0 1,4 2 0,0-2-5,13-4 5,8-2 2,6-6-2,1-3-3,4-3-3,-4-2-5,-1 1 2,-5-6-15,-7 1-5,0 0 16,-6 0-8,-5-2-3,-1 1 18,-3-2-2,0-1-19,-9-3-10,-8-1 28,-3-1 6,-4-5 3,-1 2 0,0-3 0,-1 0 0,2 0 0,5-6-8,1 2-34,6-4-54,1 5-95</inkml:trace>
  <inkml:trace contextRef="#ctx0" brushRef="#br0" timeOffset="575158.7869">15996 17168 279,'0'0'112,"0"0"-10,0 0-23,0 0-38,0 0-18,0 0-3,-61-73 9,52 71-7,-3 2-19,-6 0-3,-1 20 0,-4 4 0,1 6-3,7 2 3,2 1 0,7 0 0,3 0-1,3-1-3,0 1 3,16-3 0,10-3 0,5-1-1,5-5 0,2-2 2,-2-2-3,-6-1-5,-6-1-23,-8 2 17,-2-1-2,-10 3 13,-4-4-2,0 0-14,-7-2 18,-8-2 1,-7-4 7,-2 1-2,-2-2 9,-2 0-7,1 2-5,2-5-2,2-1-1,5-2-40,2 0-49,2 0-70,4-1-112</inkml:trace>
  <inkml:trace contextRef="#ctx0" brushRef="#br0" timeOffset="575654.2121">16268 17163 139,'0'0'108,"0"0"-21,0 0-29,0 0-18,0 0-18,0 0 5,41-40 12,-16 35-1,4 0-8,3-1-17,-1 1-4,0 0-8,-1 0-1,-3 0-5,-6 4-69,-6 1-48,-5 0-60</inkml:trace>
  <inkml:trace contextRef="#ctx0" brushRef="#br0" timeOffset="575907.9601">16420 17108 163,'0'0'195,"0"0"-110,0 0-58,0 0-14,0 0 6,0 0 46,-2 101-28,2-66-17,0-1-5,6 0-8,-1-1 4,-2-2-10,-3 1 5,0-4-4,0 0-2,0-6-6,-4-2-79,-3-5-49,0-5-96</inkml:trace>
  <inkml:trace contextRef="#ctx0" brushRef="#br0" timeOffset="576155.1132">16334 17554 251,'0'0'194,"0"0"-130,0 0-37,0 0-21,0 0-3,0 0 17,78-23-12,-45 13 7,5-2-1,1 0-10,0 0-4,-3 1-17,-6 1-70,-5 2-44,-8 4-43,-4 1-23</inkml:trace>
  <inkml:trace contextRef="#ctx0" brushRef="#br0" timeOffset="576730.2653">17051 17128 119,'0'0'160,"0"0"-44,0 0 4,0 0-41,0 0-22,0 0-36,-2-6-21,2 23-10,0 12 10,0 9 1,0 0 2,3 1-2,2-3 1,-2-1 1,0-3-2,-2-6 0,2-2-1,0-6-5,2-4-55,2-5-62,-2-6-63,1-3-105</inkml:trace>
  <inkml:trace contextRef="#ctx0" brushRef="#br0" timeOffset="577331.9067">17100 17093 116,'0'0'126,"0"0"-2,0 0-34,0 0-10,-30-76-20,30 62-22,0 2-17,12-2-17,8 3 1,8 0 1,5 3-3,3 7 2,-5 1-5,-4 1-5,-5 18 2,-6 3 3,-6 3 3,-7 4-2,-3-1-1,0 4 0,-20-1-5,-1-4 0,-4-2-3,0-6-10,1-2 15,4-4-3,7-6 6,5-4 0,5-3 2,3 0-2,0 0-3,0 0-14,8 0 8,11 0 6,4 0 0,5 0 1,4 0 4,-4 9-2,0 6 3,-4 1-3,-6 4 0,-8 0 0,-5 1 0,-4-2 2,-1 3 4,0-3-6,-12 1-1,-7-2-1,-2-4 2,0-1-3,-3-1 8,2-5-11,1-1 6,0-1 0,3-4 0,6-1-6,0 0-32,5 0-15,1 0-34,3-4-44,1-7-95</inkml:trace>
  <inkml:trace contextRef="#ctx0" brushRef="#br0" timeOffset="578033.4085">17577 17059 93,'0'0'117,"0"0"-8,0 0-26,0 0-12,0 0-16,0 0-32,-6 1-23,6 22 0,0 7 19,0 4 8,6 1-8,1-3-5,0-2-6,1 0-3,0-3-2,-2 2-3,0-7 4,-3 2-3,1-1 1,-4-2-2,0-2 4,0-4-3,1-4 0,1-5-1,3-3-1,6-3-6,4 0 7,10-6 8,6-10-1,2-3-7,0 3-21,-4 3-8,-6 2-17,-4 4-18,-3 2-59,-3 2-101</inkml:trace>
  <inkml:trace contextRef="#ctx0" brushRef="#br0" timeOffset="578465.7357">18055 17021 338,'0'0'39,"0"0"-19,0 0-8,0 0-12,0 0 10,0 0-6,-7 69 56,7-30-1,0-3 14,0-1-42,0-5-14,0-3-16,6-3 1,4-4 4,-3-2-6,1-6-17,-5 0-27,2-3-39,-1-4-37,2-4-122</inkml:trace>
  <inkml:trace contextRef="#ctx0" brushRef="#br0" timeOffset="578750.9037">18091 17006 416,'0'0'132,"0"0"-52,0 0-71,41-95-3,-12 70-4,4 2 12,0 4-8,-4 5 8,-2 3-7,-6 8-5,-1 2-2,-3 1-1,0 0 1,-1 6-12,-2 7-50,-5 4-48,-6 1-47,-3 2-19</inkml:trace>
  <inkml:trace contextRef="#ctx0" brushRef="#br0" timeOffset="579051.7435">18185 17108 4,'0'0'41,"0"0"-8,0 0 27,0 0 13,0 0 65,0 0-40,68-6-50,-42-1-22,-2 2-9,0 2-14,-5 3 1,-4 0-4,-3 0-5,-5 5-66,-5 10-39,-2 1-35,0 4-51</inkml:trace>
  <inkml:trace contextRef="#ctx0" brushRef="#br0" timeOffset="579321.2958">18174 17366 106,'0'0'98,"0"0"-97,0 0 26,0 0 48,0 0 0,0 0 3,101-12-29,-72-2 2,3 1-16,-2 2-9,-5 2-26,-4 6 6,-6 0-6,-1 3 0,-5 0-7,-1 0-88,-2 0-68,-5 0-5</inkml:trace>
  <inkml:trace contextRef="#ctx0" brushRef="#br0" timeOffset="587503.8258">19702 17144 44,'0'0'68,"0"0"-23,0 0 31,0 0 10,0 0-23,0 0-11,0 0-13,-34-26-18,25 24-10,0 2-2,0 0-2,-3 0-3,0 0-3,-2 0-1,0 2 0,0 5 0,-2 5 0,2 1-2,1 2-2,3 5 3,2-1 1,6 4 0,2 2 6,0-4-2,0-2-1,7-2-3,5-2 2,4-2 0,4-5 0,3-2 0,6-6 5,2 0-2,5 0 6,1-11-2,-1-5-7,-4 1-2,-6 0-6,-7 2-11,-5 2-3,-7 0-10,-5 2 17,-2-2 10,0 2 3,-8-1-4,-7-1-3,0 2 2,-2-1 5,3 1 0,-1 0 1,3 1-1,1 1 2,3 0-2,2 3 3,1-2 7,4 0-4,1-2-5,0 1-1,0-2 0,6 0-4,6 0 4,3 1 0,1 1-1,4 4 1,0 3 0,2 0 0,1 0 4,1 12-1,1 7 1,-2 7 1,-2 1 3,-4 1-6,-6 3 0,-5-4-1,-3-1 4,-3-4-4,0-2 3,0-2-3,0-8 0,0-2 0,-3-5 1,3-2-2,0-1 1,0 0 8,0 0-1,0-12 1,0-9-9,8-3 0,3 2 0,2-1 0,3 2 2,-1 1-2,3 1 0,-2 4-2,-1 1 2,-3 3-2,1 5 1,-2 4 1,-1 0-3,4 2 0,-2 0 2,2 6 1,-2 8 1,1 1 1,-2 1 0,-2-1-1,-1 0 1,-1-2 0,-2-3 1,-1-2-1,2-4 0,-1-3-1,1 1-1,2-2 4,4 0 1,1 0 20,1 0-3,0-2-16,-1-7 1,1-3 11,-3 0-13,1-3 0,1 2-3,-2-8 3,0-2-3,-1-4 8,-1-5 2,-1-2-4,-2-4-1,-5 1 3,1-1-2,-2 5 1,0 1 1,0 4 4,-8 4-10,-1 1-3,0 7 6,2 2 4,2 5-1,4 1-5,-1 5-1,2 3-2,0 0-2,-1 0-8,1 4-2,0 24-4,0 11 14,0 9 1,0 3 3,4 0-4,1-4 0,-1-3 0,-1-4 0,3-5 2,-1-2-2,1-5 0,1-2 1,6-4-2,4-6-1,2-6 1,5-4 1,6-6 0,4 0 2,2 0-2,1-6-1,-4-6-1,-3 2-5,-8 1 1,-5-2-1,-4 4 4,-4-4 1,0 1 4,0-2-2,-3-2 0,2 0-3,-4 0 3,-1 2 0,-3 1 3,0 2-2,0 3-1,0 1 8,0 2 4,0 2-2,0 1-2,0 0-8,0 0-3,0 0-2,0 0-1,0 0-2,0 0 3,2 0 4,-1 0 0,3 0 0,-2 0 1,1 0 2,0 1-1,0-1-1,0 0 3,-2 0 2,1 0-1,-2 0-1,0 0 3,0 0 2,0 0 5,0 0 0,0 0-2,0 0-7,0 2-4,0 4-8,2 4-2,1 8 4,0 5 6,-2 3 2,-1 1-2,0 0 0,0-3 0,0-1 0,0-2 5,4 0-5,4-3-1,2-3 1,5-5 0,0-5 0,6-5 2,7 0-1,7-3 1,7-15 3,0-4-5,-3 0-5,-6 0-6,-3 1 7,-3-2-1,-3 0 2,-5 1 1,1 0-6,-8 6 6,-2 3 2,-6 0 1,-2 3 0,-2 4 2,0 0 6,0 5-3,0-1 6,0 2-2,0 0-10,0 0-8,0 20-8,0 8 13,0 8 3,0 6 4,-6 4 9,-6 0-3,0 4-2,-3-1 6,-1 0-13,-2 0 0,-4 5 2,-3 5-2,-1 1 0,-4 1-2,3-10-19,2-11 4,3-9 5,6-13-4,6-8 1,4-10 6,6 0 8,0-10 1,6-19 2,17-7-3,8-6 1,7-6-1,4-5 0,3 5 0,3 1-2,-2 7-43,0 5-69,-2 5-124,-3 4-140</inkml:trace>
  <inkml:trace contextRef="#ctx0" brushRef="#br0" timeOffset="588891.1254">22118 17247 100,'0'0'104,"0"0"-65,0 0 26,0 0 31,0 0-6,0 0-26,0-36-18,0 33-27,4-1-5,1 0-10,0 0-4,3-1 2,-2 0-2,0 0 0,0 2 2,0 0-1,-3 0 1,-2 1-1,1 0 1,-1 2 7,-1 0 0,0 0-6,0 0-3,0 0-3,2 10-3,1 8 6,0 1 4,1 4-4,1-2 2,2 0-2,2-2 0,2 1 0,2-6 0,-1-1 0,4-4-2,-2-3-1,5-3-3,2-3-8,0 0 4,3 0-11,0-10 2,1-7 6,2-1 8,1-7 5,-4-3 0,-3-4 1,-3-5 4,-2-2 1,-1-1 13,-3-3 9,-7 1-8,-4 0-4,-1-2 5,0 2-1,0 0-10,-9 5 2,0 2-4,3 8 5,2 5-8,-1 8 10,2 6-2,2 5 4,-1 2 0,2 1-2,0 0-15,0 0-4,0 23-10,0 12 9,0 13 5,0 5 0,2 3 0,-1 0 0,1-1 2,-2 1 0,0-4-2,0 0 1,0-2 0,-5-3 3,-2 5-2,3-1-2,2 4 0,2 4 0,0 2 0,5-4-2,11-3 2,2-4 2,4-8-2,-3-6 0,1-11-1,-1-7 1,-7-4-3,-1-5-3,-5-4-8,-5-5 6,1-5 8,-1-16 3,-1-9-2,0-11 1,0-4-2,0-6 0,-1 0 1,-10 7-1,-2 8-6,1 7 6,-3 7-3,5 5 5,0 2-2,4 3 3,1 0 2,3-1-1,2 1-1,0-2-3,3 1 0,17-2-3,0 2 0,4 3 2,-3 1 0,1 3-2,-1-2-30,0 1-29,0-2-76,-2-2-154</inkml:trace>
  <inkml:trace contextRef="#ctx0" brushRef="#br0" timeOffset="589307.8376">22204 16932 424,'0'0'179,"0"0"-85,0 0-43,0 0-34,0 0-13,0 0-4,-19-12-16,19 12-64,0 0-206,0 9-52</inkml:trace>
  <inkml:trace contextRef="#ctx0" brushRef="#br0" timeOffset="591042.9593">24479 17168 72,'0'0'101,"0"0"-51,0 0 20,0 0-8,0 0-2,0 0-9,-55-47-2,48 44-18,-5 1 9,0 2-16,-2 0-12,-5 0-12,1 13-5,0 7 5,0 6-3,3 1 2,2 0-4,4-3 5,3-1-4,4-5 4,2-2 0,0-2-1,0-4-2,6-4 2,8-1-3,5-5 4,5 0 1,4 0 0,1-8-2,-4-4 0,-1-1-29,-5-2 16,-2-1 8,-2 1 6,-2 2 1,-2 1-1,-2 3 1,-6 3 3,0 4 1,-3 2 11,1 0 2,-1 0-18,3 5-15,4 10 15,1-3 1,4 2-1,4-4 3,4-2 0,2-4-3,2-2-19,0-2-51,0 0-65,0 0-132</inkml:trace>
  <inkml:trace contextRef="#ctx0" brushRef="#br0" timeOffset="591698.013">25036 16876 181,'0'0'140,"0"0"-31,0 0 21,0 0-39,0 0-64,0 0-27,0 28 0,-3 6 11,-2 7 14,2-2-14,-2 0-4,0-1-2,2-4-2,2-2-3,1-3 4,0-4-1,0-2-3,0-5-2,0-3 1,0-2-10,0-3 1,0-5 1,0 0-2,0-5 5,0 0-9,0 0 7,0-3 7,0-12 1,6-5-3,5-2 2,3 1-1,2 1 1,-1 5 1,1 5 0,-2 4-2,1 4 0,-2 2-2,-1 0-4,2 8 3,-4 7 2,2 1 2,-3 1 1,-1 1 0,-2 0 0,-2 3 0,-1-2-2,-3 1 1,0-1 1,-13-1 0,-11 1 5,-6-3-2,-1-2 1,2-4-1,5-3-1,3-4-2,9-2-5,2-1-30,9 0-27,1-9-127,0-9-170</inkml:trace>
  <inkml:trace contextRef="#ctx0" brushRef="#br0" timeOffset="592029.7596">25601 17185 377,'0'0'125,"0"0"-85,0 0 26,0 0 13,0 0-24,0 0-28,39-31-16,-15 24-6,4 3-2,-2 0 1,-1 1-4,2 0 1,1-2-1,2 3-12,-6 1-35,-5 1-83,-10 0-241</inkml:trace>
  <inkml:trace contextRef="#ctx0" brushRef="#br0" timeOffset="592299.3329">25671 17295 239,'0'0'62,"0"0"-59,0 0 121,0 0-43,87-12-22,-50 0-20,0 0-28,-2 3-4,-4 0-7,-3 0-3,-1 1-80,-1-1-64,-1 2-73</inkml:trace>
  <inkml:trace contextRef="#ctx0" brushRef="#br0" timeOffset="592875.8347">26472 16824 231,'0'0'122,"0"0"-38,0 0 19,0 0-7,0 0-23,0 0-29,-5-32-37,5 44-7,-2 20-12,-1 10 12,0 6 2,2 0 1,-1-1 0,2-3-1,0-5 0,0-4 0,0-6-1,0-1 1,0-4-2,0 0-3,0-2-19,0 1 1,-1-6 17,1-4 1,0-10 2,0-1-22,0-2-19,0 0 20,0-8 12,9-10 9,5-4 1,5-2 0,-2-1 0,4 0 1,-1 4-2,-1 4 1,2 3 0,-5 7-2,1 6-1,-5 1-1,-2 0-6,2 5 2,-1 11 8,-1-1 2,0 3 7,-4-5 2,-4 2-9,-2-1 4,0 1 5,0-2 5,-11 1 1,-5 0 0,-5-1-10,-1 0-4,-4 0-2,0-3-1,0-2-1,3-5-20,1 0-37,5-3-26,1 0-61,5 0-56</inkml:trace>
  <inkml:trace contextRef="#ctx0" brushRef="#br0" timeOffset="593539.9989">27165 17126 114,'0'0'210,"0"0"-152,0 0 20,0 0 3,0 0-16,0 0-15,-27-60-7,12 59-23,-12 1-18,-4 3-1,-5 15 0,-1 6-1,6 2-1,1-1 1,9 0 0,6-3 0,10-4-1,5 0-3,0-5 3,17-2-1,5-3 2,7-7-10,0-1-4,4 0 1,0-1-23,-3-12-20,-5-2 13,-6-1 15,-3-1 17,-3 2 11,-4 0 3,-2 2-3,-2 4 18,-2 4 40,-3 4 25,1 1-31,-1 0-40,0 0-12,0 0-7,3 1-4,0 11 8,0 3 3,3 0 0,0-1 0,0-4 1,3 1-1,0-5-13,3-2-33,7-4-51,5 0-58,3 0-98</inkml:trace>
  <inkml:trace contextRef="#ctx0" brushRef="#br0" timeOffset="593841.5042">27696 17006 549,'0'0'115,"0"0"-42,0 0-24,0 0-9,0 0-18,0 0-17,46-42-5,-19 33 0,-3 1 1,-2 6-1,-4-1 0,-3 3-1,0 0-26,-1 0-31,-1 0-22,-6 4-90,-5 5-122</inkml:trace>
  <inkml:trace contextRef="#ctx0" brushRef="#br0" timeOffset="594110.0651">27712 17118 53,'0'0'131,"0"0"4,0 0-28,0 0-51,102-7-29,-68 0-2,-1 0-20,-2 0 2,-2 1-7,-4 1-30,-3 0-65,-5-1-87</inkml:trace>
  <inkml:trace contextRef="#ctx0" brushRef="#br0" timeOffset="594764.6854">28676 16706 308,'0'0'119,"0"0"9,0 0-32,0 0-44,0 0-18,0 0-22,-85-29-12,54 48 0,-5 13-1,-1 7 1,-1 5 0,7 2 0,6 1 0,7-2 0,7-5 0,10-5 1,1-6-2,3-5-1,16-4 0,5-7-3,9-4 4,3-6-1,4-3 2,4 0-2,0 0 4,-4-9 0,-4-6-1,-3-2 0,-5-2 1,-2-2 0,-4-7-1,-4 0 2,0-4 2,-6-2-1,-2-4 3,-7-1 8,-3 1-1,0 2-12,-4 5-1,-14 7 1,-4 3-2,-3 7-7,-1 7-26,-3 7-29,3 0-55,-3 6-98,4 9-123</inkml:trace>
  <inkml:trace contextRef="#ctx0" brushRef="#br0" timeOffset="595343.9531">29152 17197 421,'0'0'0,"0"0"-104,0 0 102,0 0-64,0 0-108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13:49:54.3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5589 1748 401,'0'0'8,"0"0"-1,0 0 44,0 0 42,0 0-29,0 0-32,0 0-15,-32-80 13,29 79 3,2-1-20,1 2-5,0 0-8,-2 0-8,2 0-69,-3 8-167,-1 8-21</inkml:trace>
  <inkml:trace contextRef="#ctx0" brushRef="#br0" timeOffset="269.5465">5305 2370 271,'0'0'31,"0"0"-29,0 0 17,0 0 17,0 0-23,0 0-13,22-25 0,-11 22 0,5 2 0,8-5-47,0-2-133</inkml:trace>
  <inkml:trace contextRef="#ctx0" brushRef="#br0" timeOffset="501.3292">6028 2287 320,'0'0'146,"0"0"-131,0 0 29,0 0 68,0 0-46,0 0-23,8 0-20,-8 0-8,0 0-13,0 0-2,0 0-24,0 0-57,0 0-146</inkml:trace>
  <inkml:trace contextRef="#ctx0" brushRef="#br0" timeOffset="1523.1933">6664 1671 342,'0'0'56,"0"0"-17,0 0 30,0 0-22,0 0-39,0 0-8,0-1 2,12 22 5,5 9 31,-1 3-4,2 5-17,1 1-6,0 0-1,0 0 2,-2-4-9,3-1-3,1-1 1,4 1 2,5-3-1,0-3-2,-2-11 0,-1-3 2,-6-8 1,-3-4-3,-5-2 0,-1 0 1,0-13-1,-3-12 5,3-7-5,-5-3 5,1-1-4,-5 0 3,4 2-1,-2 2-3,1 7 0,-2 2 0,-1 9 0,-1 7 2,-2 4-2,0 3 3,0 0-3,3 15-18,2 10 12,1 8 4,5 1 2,2-4 3,2-2-3,6-4 1,2-3-1,2-3 0,-1-4 0,-2-7 0,-5-2 1,-3-5 1,-3 0-1,-2-5 2,0-13 1,-3-6 4,-2-4-3,-1-2 8,-3 1 13,0-1-12,0-2 2,0-2-1,0-2-12,0-2-1,0 1-2,0 0 1,0 6-2,0 2 1,0 10-13,0 6-22,5 9-28,-2 4-91,4 0-164</inkml:trace>
  <inkml:trace contextRef="#ctx0" brushRef="#br0" timeOffset="2243.642">7604 1980 198,'0'0'164,"0"0"-118,0 0 9,0 0-4,0 0-47,0 0-4,0 0 0,17 0 4,2 0 21,3 0 14,2 0-15,-1-5-2,2-5-15,0-2 7,-1-2-8,-4-1-1,0-3-2,-2-2 0,-3-2 0,-3-2-1,-5-1 3,-5-2-4,-2 1 3,0 2-2,-6 4-2,-10 5 2,-5 7-2,4 7-1,-2 1 0,-5 9 2,2 16-1,1 10 6,3 3-5,11-1 4,5-3-4,2-5 0,9-3-1,13-3 0,8-5 1,6-9-1,7-6 0,7-3 0,9 0-65,4-14-8,-3-2-90,-7-2-239</inkml:trace>
  <inkml:trace contextRef="#ctx0" brushRef="#br0" timeOffset="3014.4409">10014 1625 257,'0'0'50,"0"0"21,0 0 6,0 0-7,0 0-13,-93-70-9,76 64-14,-2 5-1,-6 1-30,-2 0 1,-6 12-8,0 11 4,2 2 0,1 5 1,5 3-1,7 0 0,5 1-2,7-3-1,6-4 1,0-3-3,13-3 5,11-4-2,7-7 0,9-2 2,2-7 0,6-1-3,0 0 3,-1 0-26,-3 0-72,-7-1-31,-6-2-109</inkml:trace>
  <inkml:trace contextRef="#ctx0" brushRef="#br0" timeOffset="4063.3115">10448 1573 149,'0'0'71,"0"0"-12,0 0 7,0 0-9,-91-11-36,71 11-7,1 7-3,-2 10 13,0 5-2,-1 3 19,1 3-18,6 0-13,2-2-2,7-2-8,6-1-1,0-5-2,3 0-3,14-5 6,3-1 1,2-6 4,2-4-5,0-2-14,3 0-8,-3-11-14,0-7-4,-2-3 4,-7-3 12,-3-2 20,-8-1 4,-4 2 6,0-1-5,0 3 11,-1 5 20,-7 5 36,1 2-4,2 6-30,4 0-20,-1 5 15,1 0-29,1 16-17,0 10 15,0 4 2,0-1 0,4-4 0,10-2 1,-1-5-1,5-3 1,-1-6-1,3-3 0,1-4 2,0-2-2,3 0 1,1-10-1,-1-6-3,-3-5 2,0-3 1,0 4-1,-6 1 2,0 7-2,-5 1 2,-2 2-1,2 3 0,-1 2 0,6 2-2,1 2-4,1 0 6,1 6-7,-3 6 5,1 3 1,-2 0 1,-3-1 0,-3 0 0,-2-3 0,-5 0 0,1-5-2,-2-2 2,0 0 0,0-4 3,0 0-3,3 0 9,1-5 4,2-15-6,5-4-6,6-4 1,3-1-4,1 4 2,1 4-1,-2 5 1,-4 7-1,5 8-5,-5 1 1,2 1-4,0 14 7,0 3 2,-1 2 12,-1-2-3,-1 2 3,0-4-3,-5 0-8,2-3 3,-3-1-3,0-3 1,-1 0-1,2-5-1,2-2-48,3-2-109,0 0-193</inkml:trace>
  <inkml:trace contextRef="#ctx0" brushRef="#br0" timeOffset="5403.8127">12783 1599 138,'0'0'91,"0"0"8,0 0-13,0 0-31,0 0-37,0 0 3,0 0-3,-99-33-12,74 33 7,-1 0-10,1 0 3,-1 10-6,1 5-3,1 5 3,4 2-2,3 6 0,2-3 2,5 2-5,4-2 4,4-4-1,2-2 2,0-4-4,6-2-2,11-2 5,8-3 2,3-5 1,5-3 1,0 0-1,-2-3-2,-2-9-1,-4-3-8,-4-3 2,-6-3 6,-2-5 1,-4-6 6,-1-5-4,-1-5-1,-1-5-1,-2-1 1,-4 1 11,0 0 20,0 1 6,0 3 16,-11 3-26,0 5-4,1 7-2,-2 7-5,7 7-9,2 8-6,2 5 20,1 1-18,0 0-4,-2 28-19,2 22 12,0 17 7,0 7 3,0-6-3,6-6-1,14-9 1,2-10 2,5-6-2,3-9 2,7-4-2,-1-8 1,1-5 0,4-5 2,-1-6-3,3 0 1,-3-6-1,-1-11 1,-10-1 4,-7-1-7,-6-1 4,-7-4-2,-4-1 1,-2-1-1,-3 1 0,0 2 0,0 5 2,-3 6-2,-8 6-2,-5 6-3,1 0-2,-6 7-3,3 17 10,2 4 0,10 0-2,6-1 0,0-3 2,15-4 0,9-5 2,4-5-4,3-3 2,4-7 0,0 0 0,7 0-12,0-11-41,-2-6-129,-4 2-237</inkml:trace>
  <inkml:trace contextRef="#ctx0" brushRef="#br0" timeOffset="6819.9746">13734 1548 166,'0'0'143,"0"0"-73,0 0 21,0 0-32,0 0-25,0 0-18,-52-50 2,36 50-2,-5 0-16,-4 1-2,-2 13 1,-1 4 2,2 3-2,2 5 0,3 3 0,6 2 1,2 2 0,7-4 0,6-2-4,0-6 0,12-3 4,12-4-1,3-4-3,2-7-2,1-3-8,0 0 0,-2-3 5,-4-12-11,-3-6 10,-1-5 9,-4-2 1,-3-7 0,-2-4 1,-1-4 5,-2-6 5,-1-2 4,-1-1 1,-3 0 1,-1 1 2,-2 4 12,0 4 4,0 7-19,-9 9 13,1 10-1,2 8-5,3 6-4,0 3-19,-1 14-7,-1 26-2,-1 17 6,2 8 6,2 1-1,2-5-2,0-7 0,17-6 5,7-9-5,3-6 0,5-7 1,6-8-1,3-6 2,3-6 2,-4-5-1,-3-1-3,-4 0-2,-5-1-22,-7-5-15,-1-2-5,-8-2 7,-2-2 9,-4-5 1,0 0 3,-3-2 17,-1-2 7,-1 0 5,-1-2 22,0 5 35,0 3 0,0 3-16,0 3-8,0 3-15,0 0-3,-3 5-6,2-1-10,1 2-2,0 0-2,0 0-6,0 5-9,0 14-2,0 5 17,1 2 0,4-5 1,3-2-1,1-2 0,0-2 0,8-3 0,1-2 3,1-2 0,11-2-1,-3-1-2,-2-4 0,-4 0 0,-5-1-3,-5 0-4,-5 0 4,-1 0 0,0 0 3,1-7 2,0-8-2,2-6-3,0-4-2,0-3 0,-2 0 3,0 2-2,-3 5 4,-1 8-1,-2 6 2,0 4 4,0 3 7,0 0-8,0 0-4,0 5-13,1 11-1,5 5 14,1 1 1,1-1-1,4-3 0,3-2 0,4-4 1,-1-1-1,3-5 3,1-2-3,-2-4-3,2 0-14,-1 0-29,-3 0-48,-2 0-118</inkml:trace>
  <inkml:trace contextRef="#ctx0" brushRef="#br0" timeOffset="7577.8111">15059 1449 68,'0'0'91,"0"0"-17,0 0 1,0 0-31,0 0 5,0 0-5,-88 4-21,75 17 3,-2 3 1,1 2-1,1 1 1,6-2-9,5-2-13,2 0-5,0-4-1,18-2 1,10-4 1,8-3 3,4-8 2,4-2 1,0 0-4,-2 0-3,-2-9 0,-5-3 0,-7-4-4,-7-4 4,-3-2 0,-8-6 3,0-2-3,-5-1 0,-3-1 0,-2 2 5,0 5-4,0 2 2,-12 8-1,0 4 12,-3 7 16,2 4-5,-4 3-12,2 21-13,5 10-1,1 5 1,9 1 0,0-6 2,10-4-2,10-5 0,5-7 0,5-7 1,6-4 2,4-7-1,2 0-2,1 0-45,2-11-105,-5-1-100</inkml:trace>
  <inkml:trace contextRef="#ctx0" brushRef="#br0" timeOffset="8927.7272">16583 1581 180,'0'0'131,"0"0"-128,0 0-3,0 0 24,0 0 7,0 0-4,38 18-1,-26-18-7,4 0 23,0 0-4,1-3-12,0-7 1,-1-6-14,-1-3 0,0-6-9,-3-6 0,1-4-1,-2-4 0,-2-3-2,-3-4 0,-3-1 0,0 0-1,-2 1 3,1-1-2,1 2 0,1-1-1,1 7 0,-1 7 1,-2 5 1,-1 13 0,-1 5 1,0 7 3,0 2-6,0 23-7,0 20-2,-1 21 9,-5 8 11,3 5 6,3-4-8,0-6-2,15-8-7,12-13 2,6-6-2,3-9 1,3-6 3,-1-10-4,-2-7 3,0-8 0,0 0 0,2-8-2,-1-14 5,-1-8-3,-3-5 3,-5-7-5,-2-3 2,-7-4 1,-3-3-1,-2 1-3,-5-2 2,-5 2-1,-2 1-1,-2 5 2,0 9 2,0 9-4,0 10 3,0 8 9,-3 8 9,1 1-16,-1 4-5,-3 27-18,-2 13 18,0 14 1,2 0 0,4 0-1,2-3 0,0-7 1,0-7 1,0-9-2,0-7 11,2-3-6,-1-8 0,1-4-3,-1-5 2,-1-3-3,2-2-1,-2 0 1,1 0 3,4-3-2,5-17 4,4-6-6,3-8-1,0 2-12,2 3-3,0 1 13,1 7-8,2 8-6,-2 6 9,-1 7 2,-2 0 0,-5 13 1,0 6 0,-1 5 3,0 2 2,1 0-3,0-2 3,0-2 0,0-2 1,0-4-1,-2-3 3,4-3-3,1-4 4,2-1-4,2-4-1,0-1-58,0 0-116,-5 0-140</inkml:trace>
  <inkml:trace contextRef="#ctx0" brushRef="#br0" timeOffset="9837.8165">18184 1313 81,'0'0'127,"0"0"-52,0 0 18,0 0-32,0 0 11,0 0-23,-71-48-31,48 48-8,-3 4-8,-3 14 0,3 5 5,0 3-1,6 0 5,6-1-4,6-4-7,4-1 0,4-6 0,0 0-3,0-2 2,14-3 1,2-3 1,5-3 3,3-3-3,1 0 3,2 0-4,0-11-5,0-5-11,-2-4 5,-4-1-3,-8 2 12,-1 4 0,-7 4 2,-2 5 6,-2 3 31,-1 3 7,0 0-44,0 0-13,2 15-6,2 3 19,2 0 0,4-1 2,3-3-1,0-3 0,5-1 0,3-4 4,1-5-5,7-1 6,-1 0-4,2-6-1,0-10 4,-4-3-4,0-4 5,-7-3-4,-4-6 2,-1-5 1,-1-5-1,-2-7-1,2-4 3,-3-1-5,-1-1 1,-2 1 14,-2-1-6,-4 9 10,-1 10 6,0 7 5,0 14-19,0 7 16,0 8 3,0 0-31,0 20-1,0 23-26,0 19 27,0 6 4,0-5-4,11-7 0,8-9-1,1-7 1,4-7 0,3-7 1,-2-8-1,0-6-2,-2-6-15,-1-6-16,0 0-24,-3 0-74,-6-11-212</inkml:trace>
  <inkml:trace contextRef="#ctx0" brushRef="#br0" timeOffset="10246.3774">18301 1116 68,'0'0'161,"0"0"-60,0 0-4,0 0-41,0 0-40,0 0 19,49-11 11,-19 10-17,6-2 0,5-2-2,5-2-17,2-2-5,1-3-3,0-1 0,-6 2-2,-6 0-15,-8 4-57,-10 4-60,-11 1-58,-8 2-76</inkml:trace>
  <inkml:trace contextRef="#ctx0" brushRef="#br0" timeOffset="10963.4795">16560 1223 269,'0'0'43,"0"0"-41,0 0 7,0 0 24,89-11-1,-48 8 22,15-4 10,10-2-10,3-3-38,0-4-9,-5 3-2,-6-2-5,-1 3-2,-4 1-57,-6 4-19,-12 1-100</inkml:trace>
  <inkml:trace contextRef="#ctx0" brushRef="#br0" timeOffset="12288.8247">21011 872 91,'0'0'138,"0"0"-58,0 0 21,0 0-6,0 0-35,0 0-5,-26-81-6,8 73-23,-4 4-13,-5 2-12,0 2-1,-2 0-7,-6 23 7,-4 16 4,-3 14-3,-1 11-2,3 4 3,6-1-2,8-3 6,7-5-4,13-8 1,6-4-6,13-5-1,22-6 4,6-8 3,10-5-3,3-11 0,7-8 0,6-4 0,0 0-15,-4-10-98,-11-8-110</inkml:trace>
  <inkml:trace contextRef="#ctx0" brushRef="#br0" timeOffset="12836.9471">21533 899 371,'0'0'77,"0"0"-4,0 0-20,0 0-13,0 0-36,-96-2-4,68 46 0,-2 7 14,3 5 5,6-2 2,8-6-16,12-2-4,1-7 2,7-3-3,15-6 0,5-8-1,1-6 1,4-9 0,1-7 1,-1 0 4,1-3 2,-3-12-3,-5-6-1,-5-3 3,-4-2 0,-4-4 3,-1-3 2,-5-4-3,-2-4-6,-2-3 1,-2-2-4,0 0 1,0 2-10,-3 7-12,-8 9-12,-5 10-83,-1 8-47,-2 9-176</inkml:trace>
  <inkml:trace contextRef="#ctx0" brushRef="#br0" timeOffset="13353.2362">21979 846 160,'0'0'92,"0"0"18,0 0 11,0 0-18,0 0-18,0 0-46,-20-37-39,17 60-10,-1 20 6,-4 13 4,0 5 15,3-2-8,2-8 7,3-3-12,0-5 1,0-4 1,0-3-4,8-5 0,0-4-1,-3-5-22,1-6 12,0-5-37,5-5-82,3-6-41,3 0-88</inkml:trace>
  <inkml:trace contextRef="#ctx0" brushRef="#br0" timeOffset="13691.8264">21992 864 180,'0'0'26,"0"-76"10,11 46 24,1 6-9,0 6 0,-1 7 24,1 4-15,5 4-19,-1 3-18,8 0-16,1 8 0,5 16 3,-2 8 0,-3 9-5,-6 2 2,-8 4-3,-8-3-4,-3-2 3,-6-8-3,-20 0 0,-7-7-6,-1-7 5,1-1-18,6-7-1,6-5-39,6-2-25,8-5-71,7 0-109</inkml:trace>
  <inkml:trace contextRef="#ctx0" brushRef="#br0" timeOffset="14208.2955">22795 735 299,'0'0'79,"0"0"34,0 0 19,0 0-26,0 0-62,0 0-41,0-19-3,-14 55-14,-8 16 14,-2 10 7,-1 1-7,2-3 2,0-5-2,0-8 1,0-3 2,1-3-3,3-5-18,6-3-10,1-4-34,6-5-44,1-7-63,5-9-76</inkml:trace>
  <inkml:trace contextRef="#ctx0" brushRef="#br0" timeOffset="14509.1235">22441 735 323,'0'0'112,"0"0"-56,0 0-42,0 0-14,0 0-5,0 0 5,17 76 5,-1-50-2,-1 3-2,3 0 3,-1-4-3,-1-2-1,0-5-55,-1-5-59,-1 0-107</inkml:trace>
  <inkml:trace contextRef="#ctx0" brushRef="#br0" timeOffset="15110.7979">23023 753 162,'0'0'119,"0"0"-9,0 0-19,0 0-35,0 0-24,0 0-23,-4-9-9,4 7-5,18 0 5,5-3 9,9 1 0,-1-1-8,2 0 2,-2 3 0,-2 2-3,-4-2-51,-2 2-116,-4-1-153</inkml:trace>
  <inkml:trace contextRef="#ctx0" brushRef="#br0" timeOffset="15364.4555">23204 714 208,'0'0'105,"0"0"-22,0 0-13,0 0-47,0 0-23,0 0 0,-3 80 32,3-38 19,0 4-20,0 1-12,-2-3-14,1-5 2,-1-3-5,2-6 3,0-3-5,0-3-4,0-1-39,0-4-31,0-1 22,2-1-70,-1-3-61</inkml:trace>
  <inkml:trace contextRef="#ctx0" brushRef="#br0" timeOffset="15580.4199">23154 1277 81,'0'0'168,"0"0"-35,0 0-59,0 0-69,0 0-5,0 0-5,0 0 5,62 0 22,-30 0-1,3-4-7,-1-1-9,-1 0-4,-2 1-1,-1 1-53,-1-2-119,-4-1-16</inkml:trace>
  <inkml:trace contextRef="#ctx0" brushRef="#br0" timeOffset="15967.4118">23714 773 298,'0'0'29,"0"0"8,0 0 19,0 0-54,0 0-2,0 0 0,-9 103 57,0-45-4,-1-3-24,2-5-14,1-6-3,-1-6-10,5-2-2,0-7-3,2-3 2,1-6-47,0-8-27,0-6-31,6-6-79</inkml:trace>
  <inkml:trace contextRef="#ctx0" brushRef="#br0" timeOffset="16445.0128">23723 815 25,'0'0'112,"0"0"22,0 0-16,0 0 7,0 0-45,0 0-43,5-47-37,2 49-6,2 19-20,3 12 26,4 7 1,-2 7-1,0-2 0,0-1 2,1-8 0,0-3 2,1-7-4,-1-4 7,1-4-7,0-6 0,-3-1 3,-1-4-3,-2-4 2,-1 0 0,-1-3 1,-2 0 2,0 0 9,1-4 28,0-10-11,3-5-12,-1-4-5,1-7-3,-3-6-3,1-4 7,-2-8-8,0 2-6,-5 1 1,-1 4-2,0 8-1,0 4-11,0 8-8,0 5-9,0 6-8,0 3-9,0 6-45,5 1-21,4 0-97,1 0 20</inkml:trace>
  <inkml:trace contextRef="#ctx0" brushRef="#br0" timeOffset="17184.536">24651 771 289,'0'0'32,"0"0"12,0 0 26,-57-92-6,42 76-12,2 4-7,-3 3-4,2 4-11,-7 5-20,-4 0-10,-9 21-5,-10 16 5,-2 9-2,3 14 1,5 7 1,7 1-3,9 1 1,4-11 1,12-8-6,6-8 2,0-8 2,22-5-2,11-9 5,4-7 2,7-9 1,0-4 2,-3 0-1,-7-10 1,-9-5-5,-7-1 7,-7-4-4,-7-3 5,-2-2-1,-2-4 3,0-1-7,0 3-3,0 1 0,-5 7-5,2 4 5,3 6-2,0 3-3,0 1 5,3 2-11,13 2 4,6-1 1,4 2 4,3 0-1,1 3 2,-2 11-7,2 4 3,-1 4 2,-2 2 2,-9 1-1,-6 0-5,-7 1 3,-5-2 4,0 0 7,-3 0 6,-12-1-5,3-1-7,0-4 5,2-3-6,5-2-17,4-6-37,1-3-91,0-4-103</inkml:trace>
  <inkml:trace contextRef="#ctx0" brushRef="#br0" timeOffset="18488.0641">25856 1096 17,'0'0'138,"0"0"-99,0 0 62,0 0-12,0 0-28,0 0-15,-1 0-18,1 0 1,0 0-11,0 0-1,0 0-6,3-5-2,3 0-2,3-6 1,2-4 2,0 0-9,1-1 9,0 2-6,-3 2-3,-1 1 3,-5 4-2,0 4-1,-3 1 3,0 2 19,0 0-19,0 0-4,0 0-5,0 15-15,0 8 19,-2 3 2,-2-2 4,4-1-4,0-3 0,0-2-1,0-5 0,3-3 0,10-4-2,2-3-2,6-3-1,5 0 2,4 0-5,3-6 5,-2-5 2,-2-4-9,-8 2-14,-2-1 15,-7 1 1,-2 2 4,-5 2 4,-2 3 3,-1 2 4,-1 2 3,1 0 0,2 2-10,1 0-14,3 2 0,1 12 8,2 1 6,1 1 0,-2 1 7,-1-1 6,1-2-3,-4-2-3,-2-2-6,-4 1 4,0 0 2,-2 1-5,-14-2-2,-4 1 0,-5-5-70,1-3-82,0-3-181</inkml:trace>
  <inkml:trace contextRef="#ctx0" brushRef="#br0" timeOffset="18688.5995">25937 822 660,'0'0'0,"0"0"-12,0 0 6,0 0-14,0 0-67,0 0-173</inkml:trace>
  <inkml:trace contextRef="#ctx0" brushRef="#br0" timeOffset="19390.2998">27105 675 241,'0'0'26,"0"0"-20,0 0 0,0 0 3,0 0 10,0 0 6,72 0 26,-42 0-18,4 0-3,0-5-22,-3-1-6,-1-1-2,-7 1-90,-5-2-133</inkml:trace>
  <inkml:trace contextRef="#ctx0" brushRef="#br0" timeOffset="19606.4874">27296 640 79,'0'0'71,"0"0"-16,0 0 25,0 0 11,-54 89-53,43-60-15,1 1 0,3 3 0,0 4-13,1 2 23,1-1-19,2 1-1,2-5-11,1-5 5,0 2-7,0-6-21,-3-1-73,-5-1-27,-4-6-75</inkml:trace>
  <inkml:trace contextRef="#ctx0" brushRef="#br0" timeOffset="19822.6488">27077 1178 332,'0'0'19,"0"0"-19,0 0 0,0 0 13,0 0 7,104-11-6,-60 7-8,1-2 0,1-1-3,-3 0-3,3-1-10,-4-1-66,-2 0-152</inkml:trace>
  <inkml:trace contextRef="#ctx0" brushRef="#br0" timeOffset="20439.3039">27701 672 241,'0'0'185,"0"0"-120,0 0-38,0 0-27,0 0-23,0 0 23,0 81 10,0-42 5,0 3-1,-2 0 0,-1 0 7,-1-3-9,1-1-12,1-4 5,2-8-3,0-3-2,0-8 0,0-3-16,0-6-40,5-3-32,2-3-15,5 0-23,-5-3-11</inkml:trace>
  <inkml:trace contextRef="#ctx0" brushRef="#br0" timeOffset="21002.0477">27741 643 191,'0'0'128,"0"0"-28,0 0-49,0 0-38,0 0-1,0 0 2,39-74 6,-33 74-1,5 0-19,-2 5-10,5 14-2,2 10 12,-4 1 1,0 0 10,-5-1-9,-2-2 6,0-3-8,-4 2 1,2-5 2,0-3-1,1-5 3,-1-3-5,-1-7-19,-1-1-3,1-2 2,-1 0 16,4-1 4,2-16 0,4-4 5,2-3 10,3-3-1,1-3-1,2 1-9,1 1 3,1 2 4,-4 5 8,-3 6-8,-3 5-8,-6 7 16,-3 1-3,-1 2-16,2 0-1,2 17-32,2 10 22,-1 5 11,2 0 6,-5 3-1,1-2 1,-1-1-5,2-1 1,-1 0 0,-1-5 4,0 0-6,3-2-26,0-7-59,5-5-73,3-6-105</inkml:trace>
  <inkml:trace contextRef="#ctx0" brushRef="#br0" timeOffset="21394.912">28345 622 211,'0'0'125,"0"0"-125,0 0-10,0 0-1,0 0 11,-3 99 15,-1-55-1,-1 3-2,-3 2-3,0 0 33,0-4 11,1-6-27,2-6-17,1-8-8,1-4 4,-1-4-3,2-5-2,2-4-47,0-5-43,0-3-112</inkml:trace>
  <inkml:trace contextRef="#ctx0" brushRef="#br0" timeOffset="21789.4629">28381 562 286,'0'0'106,"0"0"-24,0 0-2,0 0-25,0 0-40,37-80-10,-22 77-5,6 3-4,3 0-12,2 5 9,2 10 2,0 4 4,-3 4 1,-2 2 0,-8 1 1,-5 0-1,-7-4 2,-3-2-1,0-3-1,-13-4 9,-6 0-1,-3 0-2,-2-6 5,3 1-3,1-2-8,0-5-4,4 2-40,-2 0-81,-3-2-125</inkml:trace>
  <inkml:trace contextRef="#ctx0" brushRef="#br0" timeOffset="23451.2787">28922 673 18,'0'0'135,"0"0"-45,0 0-41,0 0 35,0 0-27,0 0-4,-3-16-23,2 16-11,-4 0-19,-4 6-16,-7 15 15,-6 9 2,1 3 2,1 3-1,4 2-1,4-1 5,6-3-12,4-3 6,2-1-6,0-6-4,14-1 4,7-5 5,1-7 1,1-6 4,4-3 3,-1-2 1,1 0 0,-2-9 10,-5-8-4,-1-1 2,-4-3 8,-6-7-3,-3-4-1,-3-1 3,-3-2-18,0 3 7,0 0-12,-7 2 0,-4 2-3,-2 7-2,2 2-6,-2 7-20,1 3-126,0 7-41</inkml:trace>
  <inkml:trace contextRef="#ctx0" brushRef="#br0" timeOffset="24264.4966">29515 702 179,'0'0'92,"0"0"-5,0 0-36,0 0-21,0 0-20,0 0 7,-30-56-17,16 53-32,1 3 32,-6 0 7,-4 4-7,1 13-2,2 1-1,4 3 3,4 0 0,6 0 1,1 0-5,5 1 0,0-3-1,0 3-17,9 2 22,10-2 5,4 2 3,4 3-3,2-1-3,-4-1-1,-1 1 3,-8-3-4,-3-1 0,-7-1-3,-4-3 3,-2-3-9,0-1-18,-10-4 27,-5-2 13,-4-2 16,-1-2-14,-1-2-14,0-2 11,3 0-12,-1 0-10,4-2-23,0-7-38,0 2-113</inkml:trace>
  <inkml:trace contextRef="#ctx0" brushRef="#br0" timeOffset="24966.4348">29865 740 68,'0'0'102,"0"0"17,0 0 1,0 0-59,0 0-15,0 0-24,-31-44-18,15 41 2,0 1 14,2 1-20,0 1-2,0 0 1,1 3-4,-1 13-9,3 7 13,4 6-4,5 2 5,2 4-9,0-2-1,15-1 2,7-1 8,5-5 5,1-2-5,1-5 3,-4-2-3,-2 0 3,-4-2-1,-8-4-2,-5 2-5,-6-3-1,0 2-22,-6 1 20,-14-2 8,-8 1 21,-5-1-12,-6-1-4,5-2-5,3-2-12,4 0-66,4-5-99</inkml:trace>
  <inkml:trace contextRef="#ctx0" brushRef="#br0" timeOffset="25420.6744">30263 713 113,'0'0'193,"0"0"-131,0 0-13,0 0-31,0 0-18,0 0 14,80-4 28,-52 3-13,-3-1-13,-1 2-16,-6 0 3,0 0-3,-4 0-41,-4 0-86,-7 0-93</inkml:trace>
  <inkml:trace contextRef="#ctx0" brushRef="#br0" timeOffset="25652.4535">30373 706 72,'0'0'22,"0"0"18,0 0 78,-32 94-51,26-60-7,3 0-23,2-2 3,1 2-20,0-4 2,0-3-5,0-2-7,0 0-6,0-1-2,0 0-2,-2-3 0,-4-3-28,-4-2-48,-2-2-53,-4-4-58</inkml:trace>
  <inkml:trace contextRef="#ctx0" brushRef="#br0" timeOffset="25837.3694">30171 1203 97,'0'0'150,"0"0"4,0 0-97,0 0-17,0 0-19,0 0-20,114-10-1,-74 5 5,-4 3 12,-5 1-15,-6 0 1,-4-1-3,2 1-5,0-2-95,-3-2-62,1-1-118</inkml:trace>
  <inkml:trace contextRef="#ctx0" brushRef="#br0" timeOffset="26786.6489">30859 724 134,'0'0'142,"0"0"-73,0 0 39,0 0-46,0 0-62,0 0-14,-5 20 2,4 10 12,-1 3 17,-1 6 17,0 1-14,-1 0 2,3 0 5,1-6-21,0-4-1,0-3-3,-2-4-1,-1-2-2,2-5-3,-2-5-13,1 0-42,2-7-36,0-1-53,0-2-31</inkml:trace>
  <inkml:trace contextRef="#ctx0" brushRef="#br0" timeOffset="27464.0505">30877 708 100,'0'0'94,"0"0"16,0 0-24,0 0-4,0 0-52,37-77-3,-17 68 5,2 2-16,3 2 1,1 3-2,-3 2-7,-1 0-5,-5 13 1,-2 6-4,-5 5-1,-7 3-4,-3 3-4,-4 4 4,-20-3 2,-7-1 3,-4-3 2,1-4 5,-1-3-6,5-6-1,3-3-1,3-2-23,11-4 18,8-2-6,5-3 9,0 0-27,9-14 21,9-3-5,9 7 7,1 2 7,0 7-2,1 1-5,-3 0 4,-1 12-3,-3 8 6,-3 4-5,-4 3 2,-2 1 3,-5-1 0,-5-2 0,-3-3 0,0-2-1,0-2-11,-9-2 6,-6-1-21,-3-3 26,-3-1 1,-2-5-8,-4-2-7,3-4-4,-2 0 6,4 0-2,0 0-4,2-4-26,1-5-8,7-1-35,3-1-18</inkml:trace>
  <inkml:trace contextRef="#ctx0" brushRef="#br0" timeOffset="27981.0501">31409 703 150,'0'0'80,"0"0"17,0 0-27,0 0-19,0 0-17,0 0-34,2 8-10,-2 18 10,0 10 17,0 9-1,0 1 17,0 3-27,-5-6 17,2-5-22,3-6 5,0-7 0,0-3-6,0-4 1,3-1-1,6-4 1,2-5-1,7-2 1,6-2 6,7-4 4,5 0-1,1 0 1,-1 0-10,-9 0 3,-5-2-4,-8 0-6,-4 1-74,-3-2-44,-2-3-150</inkml:trace>
  <inkml:trace contextRef="#ctx0" brushRef="#br0" timeOffset="28419.6235">32021 711 193,'0'0'112,"0"0"-25,0 0-32,0 0-55,0 0-8,0 0 8,-22 81 11,14-39 39,1 0-16,-2-1-1,7-3-27,1-6 0,1-7-5,0 0-1,0-2 0,0 1 0,0-3-18,0-3 14,0-2-27,-3-5-31,-2 0-52,4-5 14,-1-3-151</inkml:trace>
  <inkml:trace contextRef="#ctx0" brushRef="#br0" timeOffset="28751.7153">32063 647 214,'0'0'35,"0"0"28,0 0-28,0 0 0,0 0 18,73-78-36,-49 71 7,0 3 0,1 0 7,-3 3-10,-4-1-12,0 2-2,-6 0-5,-1 0-2,1 0-1,-3 11-26,-5 7-80,-4 3-19,0 3-35</inkml:trace>
  <inkml:trace contextRef="#ctx0" brushRef="#br0" timeOffset="28936.6223">32091 824 48,'0'0'119,"0"0"-22,0 0-33,103-3-18,-74 1-13,-6 1-24,0 1-6,-8 0-3,-7 0-36,-5 3-128</inkml:trace>
  <inkml:trace contextRef="#ctx0" brushRef="#br0" timeOffset="29180.8554">31981 1146 43,'0'0'139,"0"0"-45,88 0-23,-55 0-20,0 0-17,-2 0-11,3-2-19,-3 0-1,1-1-3,-3 1-48,-3 0-90,-2 2-32</inkml:trace>
  <inkml:trace contextRef="#ctx0" brushRef="#br0" timeOffset="29422.1503">32477 1086 424,'0'0'35,"0"0"-26,0 0 15,0 0-18,0 0-6,0 0-32,5 0-128</inkml:trace>
  <inkml:trace contextRef="#ctx0" brushRef="#br0" timeOffset="96238.9679">1439 5067 130,'0'0'115,"0"0"-5,0 0-11,0 0-25,0 0-14,0 0-16,0 0-10,0 0-8,0 0-3,0 0-1,0 0-7,0 0-10,0 0-5,0 0-8,0 12 3,2 15 5,1 10 3,1 12-1,1-1 6,1 0-4,-3-1-4,4-4 2,-1-5 0,-1-2-2,-1-4 2,1-5-2,-2-5-5,1-2-10,-1-2-21,-3 0-8,0 0-74,0-3-41,0-4-33</inkml:trace>
  <inkml:trace contextRef="#ctx0" brushRef="#br0" timeOffset="96940.8634">1459 4981 45,'0'0'106,"0"0"-44,0 0-4,0 0 1,0 0-15,0 0-14,16 6-26,-1 18 43,3 9 7,9 9-1,1 2-20,0 0-4,2-5-22,-4-4-3,6-4 2,-4-2-6,0-4 1,0 1-1,-4-2 1,0-1 0,-6-2-1,1-3 2,-5-1-5,-1-6 2,-1 0-3,-2-4 2,-2-4 0,-4 1 2,-1-4 1,0 0 3,-3 0 0,2-4 6,-2-10-3,0-4-1,0-5-5,0-2 5,0-1-6,0-2 5,0 0-4,0 3 2,-3-5-1,0 5 3,0 0 1,0-1-4,-2 2-2,1-2 0,-2 5-8,3 2-24,3 1-66,0 1-27,0 3-35,0 1-84</inkml:trace>
  <inkml:trace contextRef="#ctx0" brushRef="#br0" timeOffset="97589.0307">2257 5106 89,'0'0'127,"0"0"-47,0 0 15,0 0-7,0 0 1,0 0-61,-61-38-9,52 38-13,-2 13-2,1 12-4,1 11-1,0 8 1,4 3 0,0-1 1,3-4 3,2-4-1,0-5-3,3-4-3,12-4-5,4-7 7,1-1-5,4-5 6,-1-3 1,3-5-1,-5-2 0,0-2 6,-1 0-3,-3 0 0,4-12-3,-6-4 5,4-7 2,-5-4-1,-3-2 9,-3-1-5,-8 1-2,0 1-6,0 2 7,-3 5-3,-12 2-1,2 4 4,-5 1-9,4 2 0,1 3-30,-2 3-26,3 1-107,2 4-109</inkml:trace>
  <inkml:trace contextRef="#ctx0" brushRef="#br0" timeOffset="98043.5013">2655 5018 404,'0'0'38,"0"0"-38,0 0-16,0 0 0,0 0 16,0 0 5,60 5 14,-33-3-8,3-2-4,-2 0 1,0 0-8,-1 0-7,-7 0-61,-4 0-73,-7 1-80</inkml:trace>
  <inkml:trace contextRef="#ctx0" brushRef="#br0" timeOffset="98306.4286">2812 5049 120,'0'0'42,"0"0"58,0 0-7,5 81-7,-1-54-39,2 0-20,-2 1-1,2-4-11,-1-2-9,1 2-3,1 2-3,1-2 0,-2 0 0,-2-3-14,1-5-41,3-2-40,-3-8-64,4-5-54</inkml:trace>
  <inkml:trace contextRef="#ctx0" brushRef="#br0" timeOffset="98729.63">3209 5047 270,'0'0'120,"0"0"-41,0 0-34,0 0-30,0 0-15,0 0 37,0 96-6,3-62-11,4-1-8,-1-2 2,-1 1-6,-1-3-4,-2-1-3,-1-2-1,2-2 0,-3-4 0,2-2-6,-1-4-28,1-3-43,1-3-43,-3-2-110</inkml:trace>
  <inkml:trace contextRef="#ctx0" brushRef="#br0" timeOffset="99023.9351">3264 5037 198,'0'0'76,"0"0"-32,0 0 25,0 0-16,0 0-23,0 0-11,63-71-12,-51 65-2,1 3-3,-1 0 0,3 3-2,-2 0 0,2 0-7,-3 0-38,0 8-17,-2 3-14,-5 3-28,-2 1-10</inkml:trace>
  <inkml:trace contextRef="#ctx0" brushRef="#br0" timeOffset="99261.8314">3325 5216 31,'0'0'78,"0"0"-2,0 0-10,0 0-11,0 0-11,85 0-25,-73 0-12,-3 0-5,0 0-2,-3 3-20,-3 9-84,-3 0-69</inkml:trace>
  <inkml:trace contextRef="#ctx0" brushRef="#br0" timeOffset="99531.3856">3325 5469 32,'0'0'44,"0"0"15,0 0 11,0 0 20,0 0 22,94 11-21,-76-10-54,0-1-7,0 0-18,-3 0-7,1 0-2,-2 0-3,-3 0-16,-3 0-61,1 0-38,-1 0-1,-3-1-36</inkml:trace>
  <inkml:trace contextRef="#ctx0" brushRef="#br0" timeOffset="100680.7671">4520 4903 103,'0'0'129,"0"0"-101,0 0 0,0 0-16,0 0-8,0 0 10,63-19 19,-35 11 16,5 2 9,0-2-17,0 2-22,-2-1-2,3-1-12,-1 0-3,-3 1-2,0 1-28,-5 1-69,-7 4-75,-6 1-61</inkml:trace>
  <inkml:trace contextRef="#ctx0" brushRef="#br0" timeOffset="101034.9676">4768 4840 85,'0'0'38,"0"0"6,0 0 59,0 0-3,1 102-20,-1-69-36,2 0-6,1-2-10,0-5-7,0-2-7,0-4-5,0-2-9,1 0 3,-4-3-2,3 5-1,-3-2-8,3 1-16,0 1 20,0-5-81,3 0 7,-1-3-73,5-4-9</inkml:trace>
  <inkml:trace contextRef="#ctx0" brushRef="#br0" timeOffset="101699.1233">5087 4810 137,'0'0'63,"0"0"-43,0 0-17,0 0 53,0 0 1,12 116-5,-8-72 10,-2 2-40,1-2 8,0-7-8,0-2-1,-3-5-10,0-3 2,0-4-8,0-4 0,0-4-10,0-2-3,0-5-80,3-5-86,-3-3-121</inkml:trace>
  <inkml:trace contextRef="#ctx0" brushRef="#br0" timeOffset="102153.643">5126 5102 231,'0'0'29,"0"0"-6,0 0 25,0 0-23,0 0-23,0 0 0,85-32 1,-61 32 0,-2-2 0,-1 2-1,0-3-2,3-1-1,-2-4-11,-2-4-15,-1-4 1,-4-4 2,-5-2 20,-5-2 4,-5-4 2,0 3 42,0 1 17,-12 3-19,3 6 15,0 2-20,6 8 25,0 0-15,3 5-4,-2 0-26,2 0-17,0 12-27,0 14 18,0 8 9,2 5 2,1 0-2,-2-1 0,1-5 10,-2-1-9,3-6 7,0-4-8,0-3 0,-3-2-8,3-3-31,0-2-64,-1-3-33,-1-2-80</inkml:trace>
  <inkml:trace contextRef="#ctx0" brushRef="#br0" timeOffset="102570.0792">5787 4779 147,'0'0'165,"0"0"-71,0 0-17,0 0-11,0 0-33,0 0-30,0 29 9,0 1 12,0 5 6,-6 4-11,1 0-8,0-2-3,-3 0-3,2-5-3,1-4 1,-1-2 0,1-5-2,2-2-2,0-4-1,3-1-9,-2-5 0,2-3-4,0-2 15,0-4-62,0 0-46,2-3 12,9-13 13,0-7 11,1-1-48</inkml:trace>
  <inkml:trace contextRef="#ctx0" brushRef="#br0" timeOffset="102886.5134">5809 4864 19,'0'0'75,"0"0"-33,6-95 32,-4 73-14,-2 6 27,1 5 19,-1 7 8,0 1-36,0 3-33,0 0-21,2 0-21,4 0-3,3 7-16,7 15 11,2 4 3,-5 3 4,1 0-2,-2 1 11,-5 0-1,1 0-3,-1 1-1,-1-3 0,-3 1-4,0-4 2,-3-1-2,3 2-1,-3-1-1,0 0-3,0-1 0,0-6-32,0-3-15,0-6-85,0-5-111</inkml:trace>
  <inkml:trace contextRef="#ctx0" brushRef="#br0" timeOffset="103133.9301">5760 5055 262,'0'0'78,"0"0"-58,0 0 9,0 0-16,0 0 12,0 0-12,97-50-4,-66 41-2,-1 1-7,-3 1-41,-6 3-63,-6-1-109</inkml:trace>
  <inkml:trace contextRef="#ctx0" brushRef="#br0" timeOffset="103635.1109">6124 4748 137,'0'0'187,"0"0"-132,0 0-6,0 0-42,0 0-7,0 0 0,63-29 4,-32 28 20,2 1 0,0 0 2,1-2-13,0-1-3,1-1-5,-2-3-5,-5 0-17,0 1-45,-10 0-23,-1 3-36,-7 0-61</inkml:trace>
  <inkml:trace contextRef="#ctx0" brushRef="#br0" timeOffset="103958.0634">6403 4685 137,'0'0'174,"0"0"-96,0 0-43,0 0-24,0 0 63,-3 84-37,3-53-13,0 2-5,0-1 1,0 0-6,0-3 2,0-4-10,0-3 0,0 1-2,0-3-3,0-2 0,0-5-2,0 0-12,3-3-43,0-1-42,0-2-49,5 0-75</inkml:trace>
  <inkml:trace contextRef="#ctx0" brushRef="#br0" timeOffset="104960.6012">6448 4722 94,'0'0'69,"0"0"-16,0 0-41,0 0-8,0 0 35,0 0 35,55-7-32,-37 4-12,-2 0-14,1 0-13,-4-1 1,5 0-3,-1 0-1,-1 1-41,-1 0-66,-3 1-58</inkml:trace>
  <inkml:trace contextRef="#ctx0" brushRef="#br0" timeOffset="106464.3291">6961 5160 135,'0'0'104,"0"0"-48,0 0 19,0 0-12,0 0-49,0 0-12,0 14 11,0 1 26,0 1-14,-6 7-9,-3 3-16,-9 0-11,-3 3-103,0-2-85</inkml:trace>
  <inkml:trace contextRef="#ctx0" brushRef="#br0" timeOffset="106943.427">7491 4641 304,'0'0'102,"0"0"-94,0 0 2,10 81 18,-7-35 28,1 1 13,1 2-49,-2-1 1,5-1-15,-1-5-3,-3-6-3,2-3-5,-1-7-36,-2-5-27,-2-6-18,-1-6-61,0-5-71</inkml:trace>
  <inkml:trace contextRef="#ctx0" brushRef="#br0" timeOffset="107228.6056">7527 4676 204,'0'0'81,"0"0"-21,0 0 23,44-88-10,-32 74-30,1 3-24,1 3-5,4 7-5,0 1-8,7 0 2,-1 0 0,4 9-3,-4 4 0,-4 1-54,-4 2-37,-7 2-61,-6 0-60</inkml:trace>
  <inkml:trace contextRef="#ctx0" brushRef="#br0" timeOffset="107450.9907">7532 4910 60,'0'0'72,"0"0"56,0 0-50,0 0-16,97-7-2,-70-2-33,3 1-18,-6 1-7,-2 2-2,-2 4-51,-7 1-43,-4 0-112</inkml:trace>
  <inkml:trace contextRef="#ctx0" brushRef="#br0" timeOffset="107967.982">8141 4695 134,'0'0'38,"0"0"52,0 0 37,0 0-27,0 0-8,0 0-79,-89-22 4,75 43-15,-2 7-1,4 10-1,3 2 0,6 4-7,3 0 7,0-2-3,12-7-29,4-7-21,4-7-17,-1-7 37,5-5-2,-5-7 13,2-2 13,0 0 2,0-7 7,1-7 4,1-6 28,-4-1-9,-1-2 1,-4 0 26,-3-1 3,-3-1 8,-4 1-5,-4-2-24,0-1-10,0 0-6,-6-1-6,-6-3-5,-1 6-5,1 7-5,2 5-21,1 12-58,-2 1-99,2 3-139</inkml:trace>
  <inkml:trace contextRef="#ctx0" brushRef="#br0" timeOffset="108424.003">8587 4547 28,'0'0'53,"0"0"73,0 0 22,0 0-148,0 0 21,0 79 19,0-31 39,0 0-26,0-4-19,0-5-1,2-3-26,2-6 2,-1-1-8,2-5 1,-1-3-2,0-4-3,1-4-14,-4-1-44,1-1 3,-2-4-10,0-3 23,0-2-70,0-2-118</inkml:trace>
  <inkml:trace contextRef="#ctx0" brushRef="#br0" timeOffset="108932.8668">8574 4595 304,'0'0'66,"0"-82"-6,9 45-11,7 6-15,2 9-15,-1 7 1,2 6 0,-4 7 3,7 2-9,-1 0-9,1 18-4,-4 7 1,-3 3-2,-7 4-1,-8 1 1,0-2-21,-5 1-12,-16-1 20,-5-2-12,-6-5 23,1-5-2,4-6 4,6-6 2,8-6 7,7-1 13,4 0 8,2 0-10,0 0 4,0 0-24,5 0-2,11 4-4,7 5 6,2 1 1,3 4 1,-1 1-1,1-1 0,1 2 0,-1-1-1,-1 1 0,-3 3 2,-2-1 0,-3 1-2,-3-1 1,-5-1-1,-3-2 0,-4-5-3,1 0-13,-2-3-16,-2-1-29,1-3-76,-2-3-50</inkml:trace>
  <inkml:trace contextRef="#ctx0" brushRef="#br0" timeOffset="109502.7961">9878 4454 359,'0'0'43,"0"0"-37,0 0 26,0 0-3,79-13-4,-43 7-4,2 0 19,1 1-8,2-1-23,-3 0-3,-1 0-2,-2 2-4,-4-1-43,-6 4-74,-9-3-96</inkml:trace>
  <inkml:trace contextRef="#ctx0" brushRef="#br0" timeOffset="109787.5356">10097 4397 207,'0'0'100,"0"0"-75,0 0-14,0 0 69,0 82-35,6-45 7,3 7-25,1 1-15,-4-1-6,-1-5-4,-4-3-2,-1-5 2,0-4-1,0-4-1,0-5-4,0-3-26,0 0-8,0-4-30,0-4-39,0 1 10</inkml:trace>
  <inkml:trace contextRef="#ctx0" brushRef="#br0" timeOffset="110172.9872">10583 4349 435,'0'0'127,"0"0"-121,0 0-6,0 0-16,0 0 16,-8 113 33,8-68-21,0-1 2,0-7-8,0-2-1,0-6-4,0-5 1,0-5-2,0-1-4,0-1-59,0 0-42,1-4-25,-1-4 57,4-6-97</inkml:trace>
  <inkml:trace contextRef="#ctx0" brushRef="#br0" timeOffset="110604.9461">10615 4606 11,'0'0'99,"0"0"-45,0 0-1,0 0-26,0 0-14,0 0-3,73-24-4,-57 17 7,1-3-7,-1 0 1,-1-3-4,1-3-1,-2-3 0,-1-2 1,1-2 1,-7 1 20,-2 1 59,-4 1 11,-1 5-15,0 4-27,0 7-1,0 2 3,0 2-19,0 0-8,0 0-27,-1 10-16,-1 15 16,1 10 6,-1 6-6,2 1 2,0 0-2,0-5 2,0-3-2,0-5 0,0-1 0,2-3-1,1-1-2,2-6-5,0-4-19,-1-4-19,1-2-12,3-1-65,-2-2-51,1-3-67</inkml:trace>
  <inkml:trace contextRef="#ctx0" brushRef="#br0" timeOffset="111291.2003">11389 4343 198,'0'0'98,"0"0"2,0 0-18,0 0-26,0 0-37,0 0-12,-80 4 0,60 27-2,-2 9 5,-1 14 8,0 7 5,4 2 9,5-3-17,5-7-14,6-10 1,3-6-2,0-11-6,10-5-4,14-5 1,6-9 7,6-7 2,3 0 4,4-7-1,0-13 4,-4-5-3,1-4-2,-9-2 5,-4-3-6,-10-1 5,-4-1-2,-9 0-1,-4-1-3,0 1-8,-13 3-21,-6 4-35,-5 6-11,-1 8-55,-2 5-109</inkml:trace>
  <inkml:trace contextRef="#ctx0" brushRef="#br0" timeOffset="112008.3658">12010 4371 258,'0'0'127,"0"0"-7,0 0-8,0 0-63,0 0-27,-85-42-15,61 40-7,4 2-1,-2 0-1,-2 0 2,6 4 0,-1 10 1,7 4-6,3 4 4,5 5 0,4 6 0,0 5-5,17 2 6,6 0-6,-1-3 4,1-3 2,-1-5 0,-4-1 3,0-4-3,-5-3 0,2 0 0,-4-3-1,2 0 0,-4-3 1,-3 0 0,-3-3 1,-3 0-1,0-1 1,0 1 10,-9-3 3,-9-2 2,1-2-5,0-4 4,0-1-3,2 0-11,3 0-1,-1-3-4,1-2-34,-2-2-24,-2 3-54,-3 1-161</inkml:trace>
  <inkml:trace contextRef="#ctx0" brushRef="#br0" timeOffset="112678.7692">12480 4433 128,'0'0'64,"0"0"-14,0 0 46,0 0-1,0 0-19,0 0 1,0-7-29,0 14-48,-3 19 8,-2 12 21,-1 7-23,2 6 21,1 0-17,3-3 0,0-4-9,0-7 1,0-3 0,0-6-2,0-2 0,0-3-11,0-2-37,0-5-29,0-4-23,0-7-67,0-5-71</inkml:trace>
  <inkml:trace contextRef="#ctx0" brushRef="#br0" timeOffset="112951.3394">12514 4421 168,'0'0'96,"0"0"-33,0 0-13,54-79-36,-32 64-1,5 1 9,0 5 8,-2 3-10,-1 4-8,-3 2-7,-6 0-4,1 0 0,-5 11-1,-5 1-45,-1 3-59,-5 4-12,0 4-10</inkml:trace>
  <inkml:trace contextRef="#ctx0" brushRef="#br0" timeOffset="113164.4077">12502 4681 34,'0'0'167,"0"0"-107,0 0-32,0 0 35,0 0 5,0 0-12,64 11 20,-37-11-29,1 0-30,-4 0-11,-7 0-4,-4 5-2,-7 7-41,-6 3-77,0 3-61</inkml:trace>
  <inkml:trace contextRef="#ctx0" brushRef="#br0" timeOffset="113364.9589">12557 4902 91,'0'0'60,"0"0"-35,0 0 82,0 0-21,0 0-13,0 0-29,112 5-15,-75-14-5,1 0-12,-1 0-5,-1 2-4,1 1-3,2-2-2,0 2-4,0-1-98,-4-1-107</inkml:trace>
  <inkml:trace contextRef="#ctx0" brushRef="#br0" timeOffset="114968.6202">14676 4192 212,'0'0'127,"0"0"-40,0 0 16,0 0-55,0 0-14,0 0 12,0 0-21,-62-45 1,49 42-23,-2 2 3,-3 1-6,-2 0 1,-3 0-1,-1 8-3,-1 3 3,4 4 1,1 5-1,6 2-5,6 6 5,5 0-7,3 3-3,0-2 2,14 3-1,5 0-3,3 2 7,1 1 4,1-1 1,1 0-3,2-7-4,0-2 1,-1-4-5,-3-1 11,-4-2 5,-5-3-3,-5 1-2,-8 0 0,-1-1-2,0 0-4,-10-2 6,-8-2 12,-4-2-7,-5-5 0,-2-4 0,1 0-1,4 0 0,2 0-3,2-7-1,7-5-21,5-1-43,4-4-98,3-3-160</inkml:trace>
  <inkml:trace contextRef="#ctx0" brushRef="#br0" timeOffset="115670.0641">14946 4269 198,'0'0'144,"0"0"-62,0 0-12,0 0-40,0 0 8,0 0 13,94-24-15,-56 19-4,4 1-18,0 0-6,1-1-8,-4 1 0,-3 2-13,-6 0-52,-8 2-45,-8 0-91,-10 0-113</inkml:trace>
  <inkml:trace contextRef="#ctx0" brushRef="#br0" timeOffset="115933.1196">15123 4233 226,'0'0'82,"0"0"-50,0 0-19,0 0 54,0 0-20,8 92 45,-3-57-47,0 4-26,-3 2-3,-2-1-6,0-2-6,0-2 1,0-5-3,0-3-4,0-4-27,0-5-79,0-2-10,0-5-72</inkml:trace>
  <inkml:trace contextRef="#ctx0" brushRef="#br0" timeOffset="116477.2636">15503 4194 283,'0'0'75,"0"0"-71,0 0-1,-10 84 9,10-42 14,0 2 6,0 0-11,10-1-2,1-4-8,4-4-9,1-5-2,4-9-5,5-6 3,2-4 2,3-10-12,1-1 12,-2 0 5,1-8 21,-5-11-5,-1-3 11,-6-4-3,-1-7 5,-3-3 12,-1-2-22,-2-1-14,-5 2 6,-3 2-11,-2 0-4,-1 2 0,0 3-1,0 3-1,0 7-18,0 6-48,0 4-59,0 7-48,0 3-126</inkml:trace>
  <inkml:trace contextRef="#ctx0" brushRef="#br0" timeOffset="116850.6874">16188 4107 109,'0'0'216,"0"0"-140,0 0 2,0 0-76,0 0-1,0 0 9,-1 84-4,-3-48 1,1 2-4,1-4 4,1-2 3,-1-2-8,-1 0 0,-1 2-2,-2-1-20,-2-2-7,-1-4 21,5-5 6,-1-8-69,2-6-63,0-6-132</inkml:trace>
  <inkml:trace contextRef="#ctx0" brushRef="#br0" timeOffset="117236.1332">16032 4117 344,'0'0'12,"0"0"36,0 0-4,0 0-9,0 0-15,98-72 24,-68 72-11,3 13 9,0 14-23,-2 8 6,1 6-22,-6-1 5,0 3-8,-5-6 7,-3-4-6,-5-1-1,-3-5-5,-7-3 3,-3-3-2,0 1 4,-6-3 18,-13 2 6,-8 1-9,-3-1 6,-1 0-18,-2-2 5,5-6-8,1-1 0,0-3-1,6-3-34,0-3-13,4-1-68,2-2-68,-3 0-172</inkml:trace>
  <inkml:trace contextRef="#ctx0" brushRef="#br0" timeOffset="117790.7146">16679 4135 149,'0'0'305,"0"0"-230,0 0 3,0 0-51,0 0-27,0 0-18,-5 45 17,10-7 2,0 4 21,-1 1 2,-2-3-13,-2-1 5,1-4-10,-1-4-6,2 0 0,2-9-1,-2-4-28,1-4-29,3-7-40,-2-4-74,2-3-66</inkml:trace>
  <inkml:trace contextRef="#ctx0" brushRef="#br0" timeOffset="118053.7539">16723 4132 186,'0'0'43,"0"0"7,0 0 29,43-76-22,-25 63-23,4 3-3,1 1 1,-1 3-4,3 2-14,-1 2-8,0 2-4,-1 0-2,-1 0-20,-4 5-76,-8 10-11,-2 2-96</inkml:trace>
  <inkml:trace contextRef="#ctx0" brushRef="#br0" timeOffset="118276.4321">16733 4299 56,'0'0'69,"0"0"-57,0 0 12,0 0 56,0 0 7,0 0-17,39 4-13,-18-4-9,4 0-27,2 0-13,-2 0 1,-2 0-9,-5 4-5,-4 3-72,-4 3-105,-7 0-42</inkml:trace>
  <inkml:trace contextRef="#ctx0" brushRef="#br0" timeOffset="118492.6153">16736 4547 153,'0'0'60,"0"0"-54,0 0 61,0 0-4,0 0-2,0 0-19,70 23-9,-40-23 0,4 0-5,2-3-19,0-3-4,0 0-5,0 2-6,2-4-76,-3-1-78,-6 0-46</inkml:trace>
  <inkml:trace contextRef="#ctx0" brushRef="#br0" timeOffset="119325.8445">17184 4075 76,'0'0'74,"0"0"13,0 0-6,0 0-49,0 0-24,0 0 32,3 65 51,-3-26-33,0 1-2,0 1-22,1-2-14,4-3-10,-1-4-5,2-3-3,-2-5-1,0-2 1,-4-2-1,0-3-2,0-7-21,0-4-46,0-4-17,0-2-16,0 0-7,0 0-7,0-11-40</inkml:trace>
  <inkml:trace contextRef="#ctx0" brushRef="#br0" timeOffset="119842.4428">17237 4060 85,'0'0'101,"0"0"-2,0 0-27,0 0-35,0 0-30,0 0-4,20 3 16,-2 24 10,-5 8-2,5 7 16,-3 0-4,1-1-20,4-4-14,1-4-5,1-4 1,2-5-1,-4-3 6,-4-5-5,-3-2-1,-1-3 0,-4-4 3,-2-2-3,-3-4-2,-2-1 2,-1 0 9,2 0 17,2 0 8,0 0 0,2-12-13,3-4-12,1-4-5,-2-1-4,0-5 5,-2 0-1,-2-5-2,1 1 0,-1 0-2,-1 2 0,-3 0 1,0 4-1,0 2 0,0-1-3,0 4 2,-2-1 1,-5 4 0,3 0-10,-1 4-15,2 5-3,3 3-7,-1 2-16,1 2-15,0 0-37,0 0-51,0 0-54</inkml:trace>
  <inkml:trace contextRef="#ctx0" brushRef="#br0" timeOffset="120281.2817">17806 4014 162,'0'0'136,"0"0"-89,0 0-26,0 0-2,0 0 6,0 0 5,89-13 2,-53 12-13,2-2 5,2 0-18,0 3-1,1-2-4,-2 2-1,-3 0 0,-7 0-2,-10 0-58,-5 0-65,-8 0-67</inkml:trace>
  <inkml:trace contextRef="#ctx0" brushRef="#br0" timeOffset="120581.9715">18007 4030 176,'0'0'22,"0"0"55,0 0-7,-8 99-18,6-66-15,1 0 3,-3 1 2,1-5-26,2-1-7,-2-3-8,3 2 3,0 2-2,0 0-1,0-2 3,0-3-3,0-5 0,0-3-1,0-4-15,0-6-72,0-6-105,7 0-47</inkml:trace>
  <inkml:trace contextRef="#ctx0" brushRef="#br0" timeOffset="121283.8044">18656 4095 161,'0'0'59,"0"0"-25,0 0 63,0 0-28,0-80-21,-11 63-4,-3 1-4,-5 3 7,-4 3-8,-4 1-32,0 6-6,2 3 10,3 0-10,8 0 3,4 0-7,1 11 3,3 7-4,3 3-1,1 4-2,2 4 7,0 4-1,8 2-2,10-1 1,4 1 1,4-5 0,2-3-4,-1-4 5,-3-2 4,-2 0-1,-6-2 2,-2-2-5,-5 0 1,-5-4-1,-4-1 0,0 0 0,0-2 3,-12 3 8,-7-1-5,-5-3 2,-1-2-5,1 0-3,0-4-1,0-1-17,3 0-52,3-2-19,0 0-20,3 0-37</inkml:trace>
  <inkml:trace contextRef="#ctx0" brushRef="#br0" timeOffset="122892.5012">19844 4028 230,'0'0'134,"0"0"-5,0 0-13,0 0-61,0 0-25,0 0-7,0-9-18,0 9-5,0 0-5,0 6-13,9 12 7,3 8 11,1 4 8,2 3-8,3 2 1,-5-1 4,1-2-4,-2-3 2,-3-5-3,-2-4-4,0-6-5,-2-3 0,0-4-1,-2-3 7,-2-3 1,1-1-3,-2 0-4,3 0 9,1 0 0,2-3 2,4-10 4,1-4-3,2-3 5,-1-4-1,0-2-2,2-2-2,-4-1 4,-1 2-2,0 2 0,-2 7-4,-2 4-1,-2 5 1,-1 8 0,-2-1 0,0 2-1,1 6-14,2 15-12,4 9 21,1 2 5,-2-2 5,3-3-5,1-5-6,1-3-2,-1-4 3,2-5 3,-3-2-1,-3-4-2,-1-2 2,-5-2 3,4 0 0,-1 0 7,3-3 1,1-11 2,2-2-7,2-4 9,-1-3-4,-1-3-6,1-5 6,-2 2-3,-4-3-5,1 3 0,-3 2 0,-1 4-1,-1 7-20,0 4-14,0 6-26,0 4-81,2 2-60</inkml:trace>
  <inkml:trace contextRef="#ctx0" brushRef="#br0" timeOffset="123255.8386">20517 3938 198,'0'0'136,"0"0"-17,0 0-23,0 0-94,0 0-2,0 0-20,-2 53 20,2-17 14,0 1 14,0 1 5,0-2-14,-1-2-10,1-6-8,-2-4-1,1-3 0,-1-1-20,1-5-74,-1-2-101,2-5-90</inkml:trace>
  <inkml:trace contextRef="#ctx0" brushRef="#br0" timeOffset="123693.9027">20518 4147 106,'0'0'60,"0"0"-45,0 0 35,0 0-10,97-30-23,-71 29-6,-3 1-8,-2 0 1,-3-3-2,-1 0 1,-4-2-1,-1-1 0,-3-1 2,-2-3 3,-2-1 31,-2-3 38,0-3-29,0 1 11,-3-1-22,0 1 7,0 1-18,0 3 5,0 3-7,0 4-4,0 5-2,0 0-10,0 0-7,0 11-27,0 14-7,0 10 34,0 2 8,-3 1-3,0-2 2,2-6 0,-1-2-6,2-7-1,0-2-33,0-4-21,0-3-51,0-4 57,5-1-7,3-3-88,0 0 5</inkml:trace>
  <inkml:trace contextRef="#ctx0" brushRef="#br0" timeOffset="124226.5476">21167 3947 252,'0'0'90,"0"0"5,0 0-29,0 0-28,0 0-18,0 0-20,-71-4-3,54 32-1,4 7 1,-5 5 3,4 3 0,2-3 0,4-4 1,6-6-1,2-7-12,0-4-14,10-6 5,4-5 11,4-4 5,0-4 5,1 0 2,-1 0-1,1-2 0,-1-5 2,-1-4-1,-1 1 0,-2-4 2,0-1 21,-2-5-7,1-1-13,-3-3 7,-3-1-3,-4 1-5,-3-2 24,0 2 6,0 2-11,-13-1-8,-5 3-2,0 2-6,5 2-1,0 0-6,3 6 0,3 2-49,-2 5-94,-3 3-135</inkml:trace>
  <inkml:trace contextRef="#ctx0" brushRef="#br0" timeOffset="125028.2715">22364 3866 123,'0'0'105,"0"0"12,0 0-4,0 0-15,0 0-29,0 0-34,-2-20-35,-1 32-23,2 15 14,-4 11 9,1 5 15,-3 1-15,-2-3 7,1-2-4,0-4 7,1-5-8,1-5-2,2-2-1,-1-7-8,1-3-4,-1-5-20,2-3 10,3-2-18,0-3-3,0 0-35,0 0-1,0 0-31,5-12-8</inkml:trace>
  <inkml:trace contextRef="#ctx0" brushRef="#br0" timeOffset="125313.4555">22355 4060 44,'0'0'67,"33"-92"-8,-18 48-19,1 4 2,-5 4 24,-3 7 18,-5 6-6,0 10 24,-1 5-36,-1 5-5,1 3-25,2 0-36,7 8-3,4 19-7,4 9 7,-3 8 1,1 4 2,-5-1 5,-3-2 5,1-3-8,-2-4-2,-2-4 1,0-2 2,-5-8-3,-1-2-2,0-5-8,0-6 5,0-4-17,0-3-12,0-4-54,0 0-59,0 0-104</inkml:trace>
  <inkml:trace contextRef="#ctx0" brushRef="#br0" timeOffset="125514.3012">22356 4098 139,'0'0'214,"0"0"-205,0 0-3,0 0-3,0 0 1,100-31 0,-77 30-2,-3-1-2,-3 2-67,-2-1-105</inkml:trace>
  <inkml:trace contextRef="#ctx0" brushRef="#br0" timeOffset="125830.6495">22752 3905 125,'0'0'101,"0"0"15,0 0 7,0 0-47,0 0-76,0 0-40,1 50 33,-5-13 14,-2 3-7,1-3 24,4-4-22,1-4-1,0-5-2,0-5-14,0-3-39,0-5 9,0-1-24,0-6-56,0-1-94</inkml:trace>
  <inkml:trace contextRef="#ctx0" brushRef="#br0" timeOffset="126316.356">22771 3845 100,'0'0'26,"0"0"61,0 0-8,0 0-22,60-77-9,-47 76 1,1 1-23,0 1-12,0 17 11,-1 5-7,-4 4-5,-4 0-10,-5 0-3,0-1 0,0-2-3,-8-3 3,-11 0-21,-6-2-11,-2-3-17,0-3-36,3-7-19,6-5 83,9-1 20,5 0-11,4 0 12,0 0 13,0 0 43,0 0-30,4 0-26,14 6 0,6 5 15,3 2 14,-2-1-3,0 2 5,1 0 1,-5-2-7,3 0-12,-2 0-5,-4-2-1,-2 1-2,-4-2-5,-3 0 0,-3 0-23,-3-3-37,0-2-24,0 0-79</inkml:trace>
  <inkml:trace contextRef="#ctx0" brushRef="#br0" timeOffset="126717.4771">23223 3821 300,'0'0'56,"0"0"29,0 0 15,0 0-61,0 0-39,0 0-10,0 0-8,-12 54 18,12-12 40,0-1-2,0-2-17,0-6-9,0-2-6,0-5-6,0-5 1,0-1-4,0-5-22,0-2-30,0-2-34,0-5-30,0-5-53</inkml:trace>
  <inkml:trace contextRef="#ctx0" brushRef="#br0" timeOffset="126996.1344">23250 3801 130,'0'0'261,"0"0"-228,0 0-10,43-85 0,-20 69-10,0 3 12,0-1 20,-2 2-11,3 3-21,-2 0-7,-2 1 1,-1 6-7,-3-1-2,-2 3 1,-2 0-21,1 0-30,-1 10-9,-4 4-23,-3 1-37,-5 1-45</inkml:trace>
  <inkml:trace contextRef="#ctx0" brushRef="#br0" timeOffset="127203.0769">23362 3932 81,'0'0'98,"0"0"-49,0 0-34,0 0-7,0 0 7,88 26-8,-69-23-7,-4 1-6,-6-1-89</inkml:trace>
  <inkml:trace contextRef="#ctx0" brushRef="#br0" timeOffset="127466.1189">23265 4170 122,'0'0'48,"0"0"78,0 0-32,0 0-36,0 0-13,101 3-6,-72-3-4,-1 0-20,-2-1-8,0-2-2,-2-1-5,-2 3 7,-2-2-7,-1 3-45,-1-2-66,-7 2-58</inkml:trace>
  <inkml:trace contextRef="#ctx0" brushRef="#br0" timeOffset="128321.6429">24567 3748 214,'0'0'124,"0"0"-120,0 0-4,0 0 0,0 0 27,0 101 26,0-65-2,0 1-9,0-6 1,0-2-31,0-4-6,0-2-3,0-4-3,0-2-31,0-5-59,0-1-32,0-7-69</inkml:trace>
  <inkml:trace contextRef="#ctx0" brushRef="#br0" timeOffset="128853.7585">24612 3767 7,'0'0'113,"0"0"-25,54-77 4,-39 63-9,-3 7-5,-5 4-14,-2 1-14,-1 2-21,6 0-29,1 20 3,5 8 5,-2 4-6,-5 2 8,0-1-8,-5-2-2,-1-6 8,0-5-7,0-4 5,0-5-1,-3-3-4,2-6 2,1-2-3,-2 0-11,1 0 0,5 0-2,3-5 12,6-13 0,3-5 1,5-6-7,-1-2-5,-1-4 9,1 2 3,-2 4 0,-4 6 0,-3 9 0,-3 5 3,0 4-1,-1 5-2,3 0 0,5 2 0,-1 16 0,0 6 5,-3 5 6,-2 0-3,-5 2 7,-2-2-14,-4-1 1,-1-1 2,0 0-1,0-1-3,0-1-16,0-1-43,0-3-39,-1-4-83,1-7-103</inkml:trace>
  <inkml:trace contextRef="#ctx0" brushRef="#br0" timeOffset="129323.8725">25476 3700 377,'0'0'36,"0"0"-10,0 0 16,0 0-18,0 0-14,0 0 0,-72 32-8,49 11 2,-1 3 13,9-1 7,0-5-19,10-2 3,4-8-6,1-4-4,0-8-7,7-3 9,10-8 3,-2-2-1,6-5-2,2 0 4,3 0-1,-4-6 1,2-8 0,-2 3-4,-7-5 3,2-2 4,-5-3 15,-2-3 10,-3-5-25,-5-1 0,-2 2 7,0-2-9,-5 1-3,-6 1-2,0 2-5,1 5-36,-2 5-73,1 9-134</inkml:trace>
  <inkml:trace contextRef="#ctx0" brushRef="#br0" timeOffset="130152.0624">25871 3693 307,'0'0'123,"0"0"-86,0 0-8,0 0-29,0 0 4,0 0 12,2 79 65,-2-40-33,0 2-11,0-2-17,0-3-10,-2-2-8,2-6 2,0-2-3,0-4-1,-1-3-3,-1-6-14,2-3-29,0-4-44,0-2-25,0-4-103</inkml:trace>
  <inkml:trace contextRef="#ctx0" brushRef="#br0" timeOffset="130626.6627">25920 3702 157,'0'0'85,"0"0"55,8-93-61,0 70 11,2 5-55,6 3-5,1 5-16,-1 5-3,2 3-3,0 2 6,1 3-4,2 18 2,-1 8 6,-3 2-15,-4 5-1,-7-2-2,-5-4-8,-1-2 3,-1-4 3,-21-1-32,-4-4 14,-9-5 19,1-5-44,4-4 6,6-5 31,7 0 8,7 0 3,4 0 1,5-3 22,1-2-4,0 1-5,0 1-1,0 1-16,4 2-10,10 0 3,4 6 0,6 11 7,5 4 0,3 3 3,-1 2-2,0-2 1,-6-2-2,-2-1 0,-3-1-46,-7-4-44,3-1-11,0-4-7,3-5 67,0-4-34</inkml:trace>
  <inkml:trace contextRef="#ctx0" brushRef="#br0" timeOffset="130982.2726">26411 3655 359,'0'0'97,"0"0"0,0 0-37,0 0-38,0 0-8,0 0-7,0-7-7,0 34-1,0 12 1,0 6 39,0-4-21,0-2-4,0-6-14,0-3 4,6-5-4,-1-5-7,1-3-39,1-5-35,2-5-13,0-4-36,-3-3-58</inkml:trace>
  <inkml:trace contextRef="#ctx0" brushRef="#br0" timeOffset="131227.5848">26495 3580 285,'0'0'53,"0"0"-2,0 0 6,70-87-31,-52 79-6,0 2 2,-2 3 2,2 2-8,0 1-12,2 0-3,-1 0 0,-4 0-2,0 0-18,-6 7-51,-6 4-25,-2-3-44,-1 5-28</inkml:trace>
  <inkml:trace contextRef="#ctx0" brushRef="#br0" timeOffset="131443.7465">26483 3741 22,'0'0'117,"0"0"2,0 0-3,0 0-38,0 0-9,83 13-30,-58-13-22,-2 2-15,0-1-2,-10 6-26,-4 1-78,-8 6-64,-1 3-58</inkml:trace>
  <inkml:trace contextRef="#ctx0" brushRef="#br0" timeOffset="131644.2899">26425 4017 112,'0'0'39,"0"0"61,0 0 20,0 0-46,94 7-28,-58-7-19,-2 0-10,-4-2-5,-5-1-12,-3 2-5,1 0-41,-5-1-62,1-3-118</inkml:trace>
  <inkml:trace contextRef="#ctx0" brushRef="#br0" timeOffset="132330.4572">27899 3548 318,'0'0'140,"0"0"-111,0 0-4,0 0-11,0 0-13,0 0 0,72 0 2,-44 0 1,0 0 0,-3 0-3,-2 0-1,-7 0-18,-2 0-112,-8 0-54</inkml:trace>
  <inkml:trace contextRef="#ctx0" brushRef="#br0" timeOffset="132546.607">27984 3554 228,'0'0'54,"0"0"-8,0 0 48,0 0-30,-15 101-22,15-68 0,0 4-17,0 0-6,0-3-15,0 0-4,0-2 7,0-3-4,0-1-6,-4-3 3,-4-3-56,-2-1-41,2-5-58,-1-4-65</inkml:trace>
  <inkml:trace contextRef="#ctx0" brushRef="#br0" timeOffset="132757.3552">27872 4028 67,'0'0'215,"0"0"-151,0 0-44,0 0-11,0 0 30,0 0-8,72 25-9,-44-22-7,0-3-5,-1 0-8,2 0-2,-1 0-62,2 0-17,1 0 28,-1 0-189</inkml:trace>
  <inkml:trace contextRef="#ctx0" brushRef="#br0" timeOffset="134698.8897">28361 3587 68,'0'0'80,"0"0"2,0 0-36,0 0-11,0 0-18,0 0 30,0 69 6,-3-35-15,-3 1-11,-1 1 0,3-1-18,2 1-4,1-1-3,1-1 0,0-8-2,0 0 1,0-5-1,0-4-4,-2-2-16,-2-3-42,-1-3-74,-1-4-128</inkml:trace>
  <inkml:trace contextRef="#ctx0" brushRef="#br0" timeOffset="135199.875">28333 3700 109,'0'0'111,"0"0"59,0 0-62,0 0-29,0 0-32,0 0-22,-1-54-19,1 54-6,6 13-14,4 13 14,5 7 3,0 3 9,-2-1-4,4-2-7,-1-4 3,3-4-4,-1-3 0,2-6 0,-5-3 2,-2-2-2,-4-5-1,-1-2 1,2 0 0,-3-3 0,1 1 0,3-2 1,0 0 2,-2 0 0,0-7 1,0-6 4,-5-2 0,1-6 1,-5-5 2,0-4 2,0-3 1,0-2 2,0 1 1,0 1-15,0 2 3,-1 5-5,-3 5 0,1 3-1,0 5-9,3 6-16,-1 4-3,1 3-34,0 0-125,4 0-186</inkml:trace>
  <inkml:trace contextRef="#ctx0" brushRef="#br0" timeOffset="135554.096">28824 3589 135,'0'0'113,"0"0"-33,0 0-12,0 0-68,0 0-11,0 0 8,18 0 3,0 0 5,1 0-3,4 0 13,2 0 2,3 0-9,7 0-2,-1-6-6,0 0-161</inkml:trace>
  <inkml:trace contextRef="#ctx0" brushRef="#br0" timeOffset="135806.1312">29013 3610 116,'0'0'21,"0"0"47,0 0-19,-15 111 20,11-76-27,3-1-19,1-3-15,0-4-1,0-3 0,0-5-2,0-1-4,0 0 3,0-2-4,0-1-7,0-4-49,0 2-38,4-3 50,-1-2-99</inkml:trace>
  <inkml:trace contextRef="#ctx0" brushRef="#br0" timeOffset="136355.9316">29276 3649 216,'0'0'171,"0"0"-106,0 0-36,0 0-29,0 0-12,0 0 12,0 99 4,0-58 10,0 0 17,0-4 10,0-3-30,0-5 0,0-4-7,0-4 0,0-5-1,1-2-3,4-5-17,4-5-72,-1-4-109,0 0-90</inkml:trace>
  <inkml:trace contextRef="#ctx0" brushRef="#br0" timeOffset="136572.115">29346 3694 212,'0'0'87,"0"0"3,30-78-26,-13 60-42,5 1 2,-5 8-9,0 2-2,-4 5-8,1 2-3,2 0-2,2 2 0,5 8-8,0 1-38,-6-1-102,-2-1-89</inkml:trace>
  <inkml:trace contextRef="#ctx0" brushRef="#br0" timeOffset="136805.8533">29389 3780 155,'0'0'106,"0"0"-35,0 0-18,0 0-5,0 0-29,90 2-15,-68-2-1,-5 6-3,-5 4-13,-11 5-120,-1 3-64</inkml:trace>
  <inkml:trace contextRef="#ctx0" brushRef="#br0" timeOffset="136972.9689">29300 4022 198,'0'0'16,"0"0"21,0 0 48,0 0-21,93 13-17,-47-13-33,-1 0-3,-3-5-9,-3-3-2,-4 3-57,-5-3-152</inkml:trace>
  <inkml:trace contextRef="#ctx0" brushRef="#br0" timeOffset="137427.4252">29798 3648 80,'0'0'117,"0"0"-85,0 0-7,0 0 71,1 95-24,-1-56-29,-7-2 3,-2-2-1,2-2-24,2-4-12,2-4-5,3-4-4,0-1-2,0-5-10,0-3-35,0-4-33,0-6-55,0-2-84</inkml:trace>
  <inkml:trace contextRef="#ctx0" brushRef="#br0" timeOffset="137898.8326">29809 3669 99,'0'0'67,"0"0"14,53-89-17,-38 70 4,0 8 0,-1 2-9,-2 4 25,2 4-31,2 1-32,1 0-11,1 0 1,-1 12-8,-7 9-3,-4 6-3,-6 3-1,-3 3-4,-20-3-9,-5-4 2,-5-4-3,0-4-10,4-4 7,3-7 9,7-2 12,10-3 5,6-2 2,3 0 4,0 0 14,0 0-10,8 0-15,11 3-5,5 8-1,0 6-2,3 4 8,-2-1 3,0-1-2,3 1 0,-1-2 1,0-3-1,-4 2 1,1-4-2,-4-1-6,-5-1-10,-1-3-64,-10-1-101,-4-3-88</inkml:trace>
  <inkml:trace contextRef="#ctx0" brushRef="#br0" timeOffset="138376.3583">30413 3575 32,'0'0'302,"0"0"-200,0 0-22,0 0-80,0 0 6,-29 81-6,21-39 20,3-1 7,5 0-14,0-5-10,0-3 1,3-4 4,0-5-6,-1-4 0,-1-4-1,2-4-1,-2-1-22,4-7-86,1-3-128</inkml:trace>
  <inkml:trace contextRef="#ctx0" brushRef="#br0" timeOffset="138630.2904">30467 3561 88,'0'0'251,"0"0"-206,0 0 25,0 0-36,82-57-19,-54 50 4,3 1-2,-1 1 3,-5 2-9,-3 3-7,-3 0-4,-4 0 0,0 0-39,-3 7-76,-8 2-111</inkml:trace>
  <inkml:trace contextRef="#ctx0" brushRef="#br0" timeOffset="138838.4136">30483 3712 79,'0'0'22,"0"0"84,0 0-53,0 0-44,101 15-2,-83-9-2,-3 2-5,-9 1-17,-6 2-163</inkml:trace>
  <inkml:trace contextRef="#ctx0" brushRef="#br0" timeOffset="139031.0556">30429 3969 174,'0'0'51,"0"0"-40,0 0 74,0 0 4,0 0-6,102 13-24,-62-13-42,5 0-14,1 0-3,-1 0-12,-5 0-102,-4 0-90</inkml:trace>
  <inkml:trace contextRef="#ctx0" brushRef="#br0" timeOffset="139617.051">31223 3566 89,'0'0'62,"0"0"19,0 0-8,0 0-69,-87-31-5,61 31 2,-1 0-1,2 7 21,6 5 13,6 4-16,7 0-18,6 5-3,0 5-1,2 0 1,15 2 6,6-1 0,1-2-2,1 1 3,0-1 1,-4-1-3,-3-1-2,0-2 1,-7-4 0,-4-1 2,-1-2-3,-5-2 0,-1-2 3,0 0 0,0-2 6,-8 2 34,-12-3 2,-2 2-14,-4-3-2,4 0-26,4-3-3,2 0-62,1-3-109,0 0-157</inkml:trace>
  <inkml:trace contextRef="#ctx0" brushRef="#br0" timeOffset="140334.1433">31448 3586 172,'0'0'29,"0"0"18,96 7 70,-44-4-62,6 0-12,-4 0-18,-11 0-5,-4 1-15,-8-3-5,-4 2 0,-6-2-24,-4 2-52,-6 0-63,-6-3-84</inkml:trace>
  <inkml:trace contextRef="#ctx0" brushRef="#br0" timeOffset="140596.8431">31735 3637 3,'0'0'73,"0"0"37,0 0-32,-26 88 0,19-57-17,1 2-21,1 0-21,4-3-9,-1-1-3,2-4-1,0-2-5,0-2 4,0-3-2,0-3-3,0-1-11,0-5-82,0-3-77</inkml:trace>
  <inkml:trace contextRef="#ctx0" brushRef="#br0" timeOffset="140966.3169">32231 3645 286,'0'0'161,"0"0"-53,0 0-74,0 0-34,0 0-7,0 0 7,0 85 15,0-50 13,0-4-16,0 1-7,-1-3-2,1-2-3,-3-3 1,3-5-1,-1 1-8,1-6-45,0-1-67,0-5-62,0-5-96</inkml:trace>
  <inkml:trace contextRef="#ctx0" brushRef="#br0" timeOffset="141251.5296">32278 3596 89,'0'0'73,"0"0"79,0 0-26,0 0-46,0 0 4,0 0-53,94-79-21,-67 73-7,2 1-3,0 3 0,-4 1-7,-5 1-38,-7 0-36,-7 0-26,-5 0-56,-1 0-63</inkml:trace>
  <inkml:trace contextRef="#ctx0" brushRef="#br0" timeOffset="141452.0675">32227 3774 4,'0'0'8,"0"0"79,0 0 19,0 0-12,103 12-18,-73-12-42,-4 0-16,-4 0-18,-6 0 0,-6 3-70,-3 4-89</inkml:trace>
  <inkml:trace contextRef="#ctx0" brushRef="#br0" timeOffset="141683.8584">32196 3998 129,'0'0'26,"0"0"20,0 0 42,0 0 8,0 0-40,104 11-35,-70-10-14,-2-1 0,-2 0-2,-4 0-5,1 0-42,1 0-110,-3 0-40</inkml:trace>
  <inkml:trace contextRef="#ctx0" brushRef="#br0" timeOffset="142053.4823">32767 3589 437,'0'0'77,"0"0"-43,0 0-34,0 0-14,0 0 9,19 92 5,-19-47 2,0 0 2,0-6 1,-5-6-1,0-3 0,-1-7-4,2-2-41,-2-6-87,-2-4-113</inkml:trace>
  <inkml:trace contextRef="#ctx0" brushRef="#br0" timeOffset="142501.4363">32731 3470 109,'0'0'13,"0"0"43,88-26 11,-64 25-5,0 1-11,-3 0 0,0 1 1,-2 16-11,1 2-3,2 8-17,-1 5-9,-2 6-6,-4 4-2,-5 2 3,-5 1-2,-5-5-3,0 0 7,0-6-8,0-4-1,-3-1 0,-9-5 3,0 0-6,-4-5-2,1-1-8,-3-2 0,0-6 3,-3 1-18,-4 0-27,-6-3 26,-5 2-4,-5-2-31,-6 0 21,0-2 30,1-3-15,6-2-195</inkml:trace>
  <inkml:trace contextRef="#ctx0" brushRef="#br0" timeOffset="144310.7183">1353 6683 270,'0'0'189,"0"0"-104,0 0-13,0 0-52,0 0-18,0 0-2,15-5-9,4 5 9,8 0 6,4 0 2,5 0-5,0 0 1,4 0-1,2 0-1,-6 0-2,-2 0 0,-7 0-35,-6 0-69,-8 0-9,-5 0-41,-4 0-54</inkml:trace>
  <inkml:trace contextRef="#ctx0" brushRef="#br0" timeOffset="144622.1534">1596 6662 104,'0'0'163,"0"0"-46,0 0-26,0 0-50,0 0-28,0 0 34,-2 79 0,2-49-7,0 1-15,0 3-5,5-4-14,4 0-5,1 0 1,-4 0-1,0-1-1,-1 2 3,-1-1-3,1 0-3,-2-4 3,4-5-12,-4-3-20,3-3-34,-1-3-61,-2-4-91</inkml:trace>
  <inkml:trace contextRef="#ctx0" brushRef="#br0" timeOffset="145307.6726">2090 6776 337,'0'0'53,"0"0"20,0 0-11,0 0-28,-84-14-21,69 14-13,2 6 2,1 12-1,-1 9-1,1 9 0,1 9 4,1 5 3,7 1 0,3-6-7,0-9-5,6-5-1,13-11 0,5-3 2,6-6-5,4-5 2,2-6 3,3 0 3,2-6 1,-6-11 0,-7-4 7,-1-3 4,-9 1-6,-2 1 7,-5-1 12,-7-1 21,-2-2-11,-2 0-2,0-5-24,0 1 5,-2-1-13,-5 0 2,-2 6-4,0 4-22,0 9-52,3 6-32,1 6-61,-1 0-136</inkml:trace>
  <inkml:trace contextRef="#ctx0" brushRef="#br0" timeOffset="146062.6041">3431 6577 236,'0'0'114,"0"0"-104,0 0-1,0 0-1,-16 116-2,16-74 27,0 0-12,10-2-10,6-2 3,1-5-7,8-6-6,2-6 1,0-5-2,1-6 0,-4-7 3,-4-3-2,-1 0 2,5-3 9,-3-10 15,3-5-5,-5-2 4,-7 0 24,0-2-27,-3-1 15,-5-4-21,1-2-2,-4-2-10,1-3-4,-2 3 1,0 2 0,0 3 0,-2 3-2,-5 2-24,2 6-27,4 3-92,1 3-146</inkml:trace>
  <inkml:trace contextRef="#ctx0" brushRef="#br0" timeOffset="146664.2043">4038 6562 61,'0'0'291,"0"0"-189,0 0-30,0 0-54,0 0-14,0 0 1,-3 119 29,3-77 23,0-3-38,0-2-12,2-3-3,1-3 1,0-5-4,3-5-1,-2-4 0,2-7-9,-3-2-23,3-7-37,-1-1-42,-1 0-33,3-9 15,-4-11-23</inkml:trace>
  <inkml:trace contextRef="#ctx0" brushRef="#br0" timeOffset="147016.7597">4089 6720 0,'0'0'66,"0"0"-16,-5-106 14,1 81 17,1 5 11,2 8 3,-1 6-9,2 3 12,0 3-56,0 0-42,5 18-5,14 11 5,9 7 2,2 0 0,3-1 0,0-4 0,0-2 2,-5-5-3,0-3 2,-4-2-1,-7-4-1,-1-2 0,-7-6-1,-1-4 0,-3-1 0,-2-2 1,3 0 2,-1-8 10,2-10 31,2-5-16,-3-2-12,-1-2-12,-2-5 2,-3-1-6,0-2 2,0 2-2,0 0-2,0 3 0,0 3-14,0 4-29,0 6-32,0 4-124,3 3-137</inkml:trace>
  <inkml:trace contextRef="#ctx0" brushRef="#br0" timeOffset="147528.7317">4908 6507 59,'0'0'396,"0"0"-342,0 0-22,0 0-27,0 0 7,15 91 45,-12-54-40,3-2-3,-3-2-2,2-4-7,2-6-4,-3-2-1,1-3 0,-1-7-4,-2 1-41,-2-3-72,0-5-95</inkml:trace>
  <inkml:trace contextRef="#ctx0" brushRef="#br0" timeOffset="147914.1787">4799 6468 172,'0'0'109,"0"0"-31,0 0-35,0 0-18,0 0-7,97-60 0,-52 74 12,6 10-2,-2 7-1,-4 5-7,-6 2-6,-11 0-2,-1-2-6,-11-3 0,-7-2 2,-6 0-7,-3-3 6,0 0-4,-15 0 9,-9-1-4,-4 0 4,-2-1-4,2-5-1,-1-3-1,6-5-5,1-5 2,2-5 1,-3-3-4,1 0-15,1-8-18,0-7-42,3 1-21,3-6-107</inkml:trace>
  <inkml:trace contextRef="#ctx0" brushRef="#br0" timeOffset="148484.2854">5393 6470 229,'0'0'155,"0"0"-72,0 0 6,0 0-60,0 0-29,0 0-12,-6 51 12,6-9 30,6 2-1,0-4 8,-3-1 4,-1-5-25,0-4-12,-2-2-2,0-1 2,2-1-4,-2-5-4,3-1-19,0-7-37,3-4-44,1-7-71,-2-2-109</inkml:trace>
  <inkml:trace contextRef="#ctx0" brushRef="#br0" timeOffset="148731.6974">5427 6393 286,'0'0'101,"0"0"-42,0 0-20,0 0-16,0 0 1,93-68 0,-65 67-18,-1 1-1,0 0-4,-2 1-1,-4 11-26,-3 2-22,-4 1-32,-3 0-23,-9-3-57</inkml:trace>
  <inkml:trace contextRef="#ctx0" brushRef="#br0" timeOffset="148954.3757">5409 6616 178,'0'0'129,"0"0"-129,0 0 11,0 0 2,0 0 35,0 0 14,97 6-34,-64-6-15,-3 0-8,-2 0-1,-8 3-4,-5 4-10,-6 4-94,-8 1-70</inkml:trace>
  <inkml:trace contextRef="#ctx0" brushRef="#br0" timeOffset="149170.423">5442 6879 236,'0'0'28,"0"0"-24,0 0 11,0 0 17,0 0-4,97 32 5,-67-32 13,1 0-23,-4 0-9,1 0 3,-5-1-8,-2-4-5,-2 0-4,-1-1-59,-2 0-58,-5-2-47</inkml:trace>
  <inkml:trace contextRef="#ctx0" brushRef="#br0" timeOffset="151538.7433">5979 6456 326,'0'0'141,"0"0"-96,0 0-39,0 0 1,0 0 17,0 114 10,3-70-1,2-1-13,2-3-6,4-4-8,-4-3-3,-1-2-2,0-3 1,-5-2-2,1-5-34,-1-3-48,1-8-37,1-2-27,3-6-71</inkml:trace>
  <inkml:trace contextRef="#ctx0" brushRef="#br0" timeOffset="152068.0768">6009 6474 162,'0'0'112,"0"0"-5,-4-108-14,4 75-39,3 6-7,9 4-12,1 8-7,1 6-6,0 6-11,3 3-10,7 3 1,-2 18 3,3 8 1,-7 2-2,-1 4 0,-8 0-1,-6-2-2,-3-2-1,-5 2 0,-20-3 0,-8-2 9,-1-4-9,-1-8 2,7-8-2,9-5 3,7-3-3,4 0-2,5 0 2,0 0 6,3 0-4,0 0-2,0 0-5,12 0-6,10 5 5,4 6 4,4 6 2,4 2 7,-3-1-6,-1 2 0,1-3 4,-5-1-3,-2 2-1,-5-2 0,-5 0 0,-3-1-1,-3 1 4,-2-2-4,2-4-2,0 0-4,0-6-44,2-1-55,2-3-18,2 0-66</inkml:trace>
  <inkml:trace contextRef="#ctx0" brushRef="#br0" timeOffset="152600.1">6704 6390 325,'0'0'83,"0"0"-3,0 0 8,0 0-16,-88-74-20,66 71-30,0 3-18,2 0-1,4 0 4,5 3-6,4 9-1,0 6-7,5 8-2,2 4 5,0 4 4,6 3 0,9 0-1,9-2 1,2-2 0,3-4 0,-5-5-6,1-3 3,-7-3-9,-6-2 4,-3 0 7,-6-3-3,-3 2 4,0 0-1,-12 0 5,-3-1-3,-1-2-1,2-3 0,-1-2 0,3-4 2,1 0 6,0-3-8,-1 0 7,-1 0-7,2 0-3,-1-1-38,2-8-89,-1-2-174</inkml:trace>
  <inkml:trace contextRef="#ctx0" brushRef="#br0" timeOffset="153133.3708">6898 6334 294,'0'0'1,"0"0"38,82-2 27,-40-6-4,2 2-35,3 1 4,-2 3 5,-2-2-23,-4 1-10,0 0-3,-6 2 0,-3-1-74,-8 2-71,-9 0-63</inkml:trace>
  <inkml:trace contextRef="#ctx0" brushRef="#br0" timeOffset="153433.178">7157 6307 134,'0'0'164,"0"0"-141,0 0 8,0 0 44,0 104-14,4-66 11,-1-2-38,0-2-18,0-2-6,0-3-8,-2-4 0,-1 2 2,0 3-4,0-1 0,0 0-4,0-3 2,0-4-9,0-4-35,0-3-19,5-6-40,4-4-59,6-5-60</inkml:trace>
  <inkml:trace contextRef="#ctx0" brushRef="#br0" timeOffset="153972.1839">7829 6307 267,'0'0'124,"0"0"-28,0 0 24,0 0-56,0 0-46,0 0-18,-15 43 0,4 0 20,-3 7 7,-2-1-3,-1-2 0,1-5-12,4-4-11,1-7 0,1-5-1,4-3 0,3-7-1,0-6-8,3-3-7,0-4-16,0-3-31,0 0-25,6-5-33,10-13-4,-2-8-95</inkml:trace>
  <inkml:trace contextRef="#ctx0" brushRef="#br0" timeOffset="154250.6264">7849 6311 22,'0'0'69,"0"0"33,22-82 25,-18 69-5,-2 6 23,-1 6-51,1 1-49,10 0-45,6 18 5,4 12-4,4 9 22,-1 5-11,-4-1 1,-6 0-7,0-4 4,-6-3-6,-3-5-2,-3-2-2,-3-2 2,0 0-2,0-4-4,0-2-10,0-4-22,-3-4-17,1-5-69,2-5-94,0-3-117</inkml:trace>
  <inkml:trace contextRef="#ctx0" brushRef="#br0" timeOffset="154451.1637">7844 6547 89,'0'0'242,"0"0"-154,0 0-51,0 0-37,0 0 0,0 0 7,91-17 10,-60 17-6,1 0-9,-4 0 3,2 0-5,-4 0-58,0-3-183</inkml:trace>
  <inkml:trace contextRef="#ctx0" brushRef="#br0" timeOffset="155275.1125">8292 6307 125,'0'0'139,"0"0"-34,0 0-29,0 0-40,0 0-22,0 0 33,-17 101 7,14-59 9,3 0-37,0-1-8,0-2-3,0-3-12,0-1-3,0-3 0,0-4 2,0-3-2,0-7 0,0-1-13,0-7-2,0-5-35,2-5-51,1 0-84,1-1-60</inkml:trace>
  <inkml:trace contextRef="#ctx0" brushRef="#br0" timeOffset="155691.6825">8362 6328 105,'0'0'144,"0"0"27,0 0-67,0 0-35,0 0-35,0 0-34,42-19 0,-17 47 11,3 8 4,-2 5 6,2 2 4,-7 2-9,1-5-2,-5-1-6,-2-6-7,-3-3 0,1-4 2,-4-7-1,0-4-2,-1-5 0,0-4 0,-3-5 0,1-1 1,0 0 2,4-7 6,4-14 7,-4-5 0,0-6-5,-2-2-2,-2-2 3,-1-1-2,-4 1-4,-1 0-5,0 0-1,0 3 0,0 1 0,2 5-21,-1 8-12,2 5-3,1 5-33,4 4-98,-1 4-156</inkml:trace>
  <inkml:trace contextRef="#ctx0" brushRef="#br0" timeOffset="156054.9798">8981 6306 155,'0'0'130,"0"0"-39,0 0-28,0 0-16,0 0-25,0 0-17,-6-9-2,12 39-3,0 6 46,0 3-13,-3-2-15,-1-2-7,-2-2-8,0-4-2,0-2-1,0-4-60,0-5-54,0-1-29,-5-7-58</inkml:trace>
  <inkml:trace contextRef="#ctx0" brushRef="#br0" timeOffset="156456.1116">8820 6276 305,'0'0'32,"0"0"39,0 0-27,0 0-17,0 0-11,112-70 33,-76 82-3,-2 17-11,-1 7-14,-5 2-7,-1 1-10,-3-3-2,-2-1-1,-5-4 2,0-1-2,-6-1 0,-2-1 13,-2 0-10,-4-4 1,-3 1-1,0-2-4,0-4 4,-11-1-1,-3-2-3,-4-4 8,0-3-1,-4-2 2,0-2-6,-1-4 0,-1 1-3,2-2-4,-2 0-16,1 0-35,0-2-82,-4-6-138</inkml:trace>
  <inkml:trace contextRef="#ctx0" brushRef="#br0" timeOffset="157111.0457">10685 6179 151,'0'0'15,"0"0"66,86 0 19,-53-2-53,0-5-27,1 3-17,-1-2-1,-1 3-2,-6 1-35,-3 1-94,-8-2-42</inkml:trace>
  <inkml:trace contextRef="#ctx0" brushRef="#br0" timeOffset="157581.1368">10851 6193 193,'0'0'118,"0"0"-53,0 0-38,0 0 17,-8 78-4,5-47-8,3 1-11,-3 0-5,1-2 3,1-1 0,-1 1-17,1-3 1,1 0 2,-3-5-5,1-2 0,-2-5-1,1-3-1,2-4-46,-2-4-43,-2-3-64,1 1-88</inkml:trace>
  <inkml:trace contextRef="#ctx0" brushRef="#br0" timeOffset="157781.6701">10738 6599 63,'0'0'117,"0"0"17,0 0-92,0 0-42,0 0 0,0 0 6,48 12 13,-24-12 4,6 0-4,4 0-6,2 0-4,4 0-7,-5-4 0,-4-2-2,-4 1-2,-6 0-107,-3 1-82</inkml:trace>
  <inkml:trace contextRef="#ctx0" brushRef="#br0" timeOffset="158214.0107">11255 6163 305,'0'0'156,"0"0"-54,0 0-36,0 0-49,0 0-12,0 0-1,52-24-1,-24 18 1,-1-1 1,0 2 1,0-3-1,3 2-4,-1-3 1,0 1-2,-5 1-1,1 1-1,-6 3-40,-6 3-43,-4 0-44,-5 0-76,-3 0-12</inkml:trace>
  <inkml:trace contextRef="#ctx0" brushRef="#br0" timeOffset="158514.8675">11434 6124 99,'0'0'182,"0"0"-108,0 0-31,0 0-13,0 0 56,-8 84-28,8-55-20,0-1 0,0-2-22,0-4-14,0 1 3,0-2-3,2 3 0,-2 3-2,0 1 2,0 2-2,0-5 2,-5-4-2,1-2-1,-1-1-17,2-4-47,1-7-70,2-2-94</inkml:trace>
  <inkml:trace contextRef="#ctx0" brushRef="#br0" timeOffset="159849.3135">13162 6140 105,'0'0'168,"0"0"-103,0 0 23,0 0-33,0 0 8,-38-77-31,22 70-4,-2 2 4,-1 2-9,-1 2-9,1 1 2,1 0-15,-2 0 2,1 0-1,2 4-4,1 8 1,4 2 1,5 4-8,4 5 5,3 6 3,0 6 0,0 6 0,0-1 0,13 1 0,5-3 0,5-4 0,3-5 0,6-5 1,-1-6 1,-1-1-2,-6-4-2,-8-2 1,-4-1-2,-6-1 0,-6 3-6,0 0-2,-6 1 7,-12-2 1,-3 0 0,-1-2 3,0-3 0,-2-3 0,6-1 3,-2-2-3,4 0-12,-2 0-15,4 0-31,0 0-26,2 0-47,0 0-141</inkml:trace>
  <inkml:trace contextRef="#ctx0" brushRef="#br0" timeOffset="162279.5596">13403 6111 125,'0'0'82,"0"0"-3,0 0 3,0 0-23,0 0-27,0 0-8,6 8-18,-2 16 14,-1 10 34,-3 3-22,2 5 1,-2 2-12,3-4-1,0-1-14,2-4-6,-1-3 4,2-4-1,1-4-1,-1-1-2,0-5-19,-1-5-85,-1-3-76,-2-7-131</inkml:trace>
  <inkml:trace contextRef="#ctx0" brushRef="#br0" timeOffset="162709.2807">13506 6358 103,'0'0'61,"0"0"-25,0 0 20,0 0-35,101-28-10,-75 23 8,-2-1 13,0 0-22,-5-1-3,-1-2-4,-3-4 0,-5 0 1,1-3 7,-5-2 36,-3-1 5,0 0 7,-3-1-19,0 1 2,0 4-2,0 3-27,0 5 20,0 5-6,0 0-5,0 2-7,0 0-15,0 9-7,0 18-4,6 6 11,0 5 1,-1-1 2,-2-1-3,-1-2 4,-2-4-4,1-4-4,-1-4-19,3-4-19,2-1-45,3-2-44,6-3-53,3-3-67</inkml:trace>
  <inkml:trace contextRef="#ctx0" brushRef="#br0" timeOffset="163161.2446">14204 6083 156,'0'0'68,"0"0"41,0 0-21,0 0-70,0 0 4,-92 30-11,75 12-7,0 5 38,4-1-9,3-2-11,7-3-14,3-6-8,0-6 0,3-4-6,12-6 4,0-4-1,3-5 2,1-8 1,-1-2 3,3 0 2,4-1 0,-2-10 5,1-4-5,-2 0 4,0-1 3,-2-4 1,-2-1 9,-8-3-8,-4-2-6,-6-1-2,0-2-1,-1 3-4,-17 2-1,-3 1-1,-3 1-13,6 6-43,3 4-79,6 1-135</inkml:trace>
  <inkml:trace contextRef="#ctx0" brushRef="#br0" timeOffset="163689.7802">14555 6072 289,'0'0'34,"0"0"20,0 0-16,0 0-26,0 0 14,0 0-7,-6 0-18,6 35-1,0 7 10,0 5 12,0-2-12,0-6-5,0-4 1,9-10-6,-2-4 0,4-7 2,-1-5-2,-1-4 0,0-4-1,1-1 1,4 0 0,5 0 4,1-6 11,2-3-15,-1-2 1,-4 2 0,-3-3 3,-2-3 20,1-2 0,-3-6 3,2-3-19,-3-1-5,-1 0-3,0 1 4,-5 4-9,-3 2 6,0 1-2,0 3-4,0 3-33,0 0-53,0-1-135</inkml:trace>
  <inkml:trace contextRef="#ctx0" brushRef="#br0" timeOffset="164059.6059">15086 6008 212,'0'0'201,"0"0"-178,0 0-14,0 0-2,0 0 21,0 99 8,0-64-6,0-4-24,0 1 4,0-5 0,-2-3-9,-2-1-1,-2-2-5,3-3-49,-3-2-37,3-4-33,0-1-84</inkml:trace>
  <inkml:trace contextRef="#ctx0" brushRef="#br0" timeOffset="164491.7862">15003 5949 159,'0'0'85,"0"0"23,0 0-32,0 0-28,0 0-19,80-24 5,-55 44 17,-2 4-20,4 7-6,-2 2 0,-1 0-12,-3 2-8,-2-5 1,-4-1-2,-6-4 0,-4-1-3,-4-1 2,-1 0-1,0-1 1,0-1 9,0-1-3,0-4-3,0 0-6,0-3 0,0-1 1,-6 0 3,-9 0-2,-3-1-1,-6-3 2,-1 0 5,0-3-2,5-4-1,2-1-5,5 0-20,1-4-42,2-6-170</inkml:trace>
  <inkml:trace contextRef="#ctx0" brushRef="#br0" timeOffset="165679.1648">14955 5901 64,'0'0'83,"0"0"19,0 0-18,0 0-19,0 0-4,0 0-11,-2-8-3,2 7-16,0 1-9,0 0-7,0 0-7,0 0 1,0 0 0,0 0-2,0 0-1,0 0-3,0 0 0,0 0-3,0 0 0,0 0-3,0 7 3,0 13 4,3 13-1,3 12 6,0 14 6,-3 9-4,-1 1-1,-2-2-3,0-8 1,0-9-4,0-6-4,-2-8 1,2-8-1,0-3 0,0-3 0,0-4 0,0 0 1,0-3-1,0-4-1,0-1 1,2-2-2,1-4 2,0 1-2,2-2 0,3-2 2,6 1 0,5-2 4,6 0-4,5 0 4,0 0-4,3-6 1,-1-2-2,-2 4-20,-1-1-49,-5 2-40,-5 1-108,-7 2-19,-3 0 153</inkml:trace>
  <inkml:trace contextRef="#ctx0" brushRef="#br0" timeOffset="166919.9339">16490 5937 118,'0'0'98,"0"0"-7,0 0 36,0 0-49,0 0-37,0 0-9,-49-59-6,32 56 1,1 3-9,-2 0-11,1 0-4,-2 11 0,4 4-3,0 6 0,5 2-2,0 5 1,5 5 1,5 3-3,0 2 0,12 0 2,11-4-3,3-1 2,6-4 2,-3-5 0,0-3 3,-1-3-3,-4-3 0,-4-1 0,-7-2 0,-7-2-5,-5 2-8,-1 2 4,-1 1 9,-16 2-1,-5-3 4,-3 0 3,-2-2-6,0-4 2,0-3 4,1-1-3,1-4-3,4 0 9,5 0-8,1 0-1,7 0-24,5-5-21,3-2-68,0-1-71</inkml:trace>
  <inkml:trace contextRef="#ctx0" brushRef="#br0" timeOffset="167361.6777">16784 5960 228,'0'0'43,"0"0"-28,0 0 86,6 85-23,-6-41-19,0 1-14,0-4-21,0-5-15,0-3-3,0-7-3,0-2 0,0-5-4,0-2 1,0-5-11,0-3-65,0-3-37,0-5-52,0-1-78</inkml:trace>
  <inkml:trace contextRef="#ctx0" brushRef="#br0" timeOffset="167605.4792">16856 5911 149,'0'0'92,"0"0"-6,0 0-37,86-74-21,-59 64-3,0 2-9,-1 4-5,0 3-4,-4 1-5,-2 0-2,-4 2-23,-2 9-61,-10 2-46,-4 3-59</inkml:trace>
  <inkml:trace contextRef="#ctx0" brushRef="#br0" timeOffset="167799.1893">16854 6122 43,'0'0'142,"0"0"-138,0 0 58,0 0 31,0 0-39,0 0-28,109 2-5,-81-2-11,-7 0-10,-6 0 0,-7 9-16,-8 3-102,0 4-50</inkml:trace>
  <inkml:trace contextRef="#ctx0" brushRef="#br0" timeOffset="168006.2611">16824 6381 35,'0'0'77,"0"0"-51,0 0 71,0 0-11,84 6-33,-50-6-30,0-6-4,1-2-7,-5 1-7,-1 2-5,1 1-3,2-1-126,-1 1 109,-1-4-235</inkml:trace>
  <inkml:trace contextRef="#ctx0" brushRef="#br0" timeOffset="168382.0133">17472 5916 301,'0'0'146,"0"0"-90,0 0-41,0 0-13,0 0 9,0 0 54,7 106-10,-6-63-26,-1 0-14,0-4-8,0-2-2,0-5-4,0-6 0,-1-3-1,-5-5-20,3-6-30,2-3-45,1-4-61,0-5-79</inkml:trace>
  <inkml:trace contextRef="#ctx0" brushRef="#br0" timeOffset="168707.9695">17513 5850 343,'0'0'49,"0"0"-9,0 0-11,0 0 1,91-89-15,-73 81 15,0 2-5,-3 5-16,3 1-7,-1 0-2,2 0 0,-1 1-59,-6 8-65,-6 4-57,-6 0-27</inkml:trace>
  <inkml:trace contextRef="#ctx0" brushRef="#br0" timeOffset="168924.137">17548 6023 48,'0'0'31,"0"0"74,0 0 29,0 0-43,0 0-21,0 0-36,95-1-18,-74-1-9,-3 2-7,-3 0-4,-5 0-55,-5 2-139,-5 8-61</inkml:trace>
  <inkml:trace contextRef="#ctx0" brushRef="#br0" timeOffset="169171.5455">17502 6273 110,'0'0'19,"0"0"43,0 0 36,0 0-23,80 4-32,-50-4-4,1-3 1,2-3-13,-2 0-16,-1 2 5,-3-2-9,-2 1-7,-2-1-3,-4 2-35,-4-1 10,-3 2-106,-7 0-37</inkml:trace>
  <inkml:trace contextRef="#ctx0" brushRef="#br0" timeOffset="185332.4267">19666 5610 111,'0'0'114,"0"0"-47,0 0 5,0 0-27,0 0-20,0 0-19,0 0 30,0 0 46,20 80-36,-16-41-22,2 2-1,-2 3-11,0-5-4,-3 0-4,1-3 0,-2-4-3,0-4 1,0-1-2,0 0-12,0-1-22,-3 3-75,-4-2-61,0-6 32,3-5 25</inkml:trace>
  <inkml:trace contextRef="#ctx0" brushRef="#br0" timeOffset="185817.7486">19677 5558 41,'0'0'50,"0"0"46,0 0-10,0 0-14,0 0-14,92-74-7,-73 66-4,-2 4 22,1 2-33,-1 2-19,-1 0-2,0 5-5,2 11 0,-1 5 3,-1 4-4,-4 0 1,-2 0-5,-5 1 0,-5 0 1,0 1-3,-12 2-2,-14-1-1,-5-4-1,-4-2 1,2-9-1,4-4-3,7-2-25,4-2-36,4 0-67,4 1-77,6 1-38</inkml:trace>
  <inkml:trace contextRef="#ctx0" brushRef="#br0" timeOffset="186616.9031">20184 5934 100,'0'0'92,"0"0"28,0 0-18,0 0-36,0 0 0,0 0-5,-9-59-27,2 53-11,-1 2-3,-4 2-5,0 2-11,-5 0-4,-2 0-3,-1 12 2,-1 8 1,3 2-2,0 3 1,6-1 1,3 0 0,6-1-2,3-3-3,0 0 3,12-5 2,5-4 0,0-6-1,4-2 1,-1-3 0,3 0 2,3-5-1,-3-12-1,2-4 5,-5-3-5,-2 3 0,-7 1 1,-5 7 4,-3 3-2,-3 7 28,1 2 6,-1 1-20,0 0-17,0 21-12,0 11 8,0 8 4,0 5 3,-1 4-2,-5 0 0,0 0-1,-3-2 0,-3 1 0,0-5 0,-4-3 0,1-2-2,0-7 2,0-9 1,3-9-1,4-8 7,4-5-2,1 0 10,1-11-2,2-8-5,0-7 2,0-3-6,11 0-3,8-3 0,3 0-1,3 4-1,3 2 1,3 2-4,4 0-45,3 1-66,0-1-194</inkml:trace>
  <inkml:trace contextRef="#ctx0" brushRef="#br0" timeOffset="187174.2175">20505 5851 120,'0'0'24,"0"0"58,0 0-2,0 0-21,0 0 17,0 0-30,89 0-17,-62 0-13,-1-1-9,-6-1-7,-2 1-34,-4-1-92,-5 1-141</inkml:trace>
  <inkml:trace contextRef="#ctx0" brushRef="#br0" timeOffset="187791.1228">21060 5532 327,'0'0'133,"0"0"-49,0 0 15,0 0-49,0 0-22,0 0-10,6-20-18,-3 41-5,1 11 5,5 10 15,-3 5-3,2 1 2,-1-4-6,2-4-3,-3-7-2,-2-2-2,-2-3-2,-1-2 1,1-3-24,-2-4-17,0-2-32,1-6-92,-1-1-137</inkml:trace>
  <inkml:trace contextRef="#ctx0" brushRef="#br0" timeOffset="188323.6462">21602 5478 243,'0'0'74,"0"0"19,0 0-5,0 0-27,0 0-31,0 0-25,0-16-5,-6 39-6,-7 14 6,-4 8 6,-3 7-3,-1 7 4,1-2-4,4-2 0,6-9-2,6-10-1,4-4-2,0-4 1,7-7 1,6-3-2,0-7 4,3-5-1,-1-4 4,3-2 12,1 0-4,-4-5-4,1-7-3,-4-1-1,-4-4 2,-4 1-3,-4-3 5,0 1 4,-1-1 2,-14-2-15,-4 3-3,0 1-24,3 3-45,1 4-92,3 4-104</inkml:trace>
  <inkml:trace contextRef="#ctx0" brushRef="#br0" timeOffset="188940.6055">22046 5453 176,'0'0'135,"0"0"-55,0 0-2,0 0-65,0 0-13,0 0-1,-100 66 1,73-20 2,2 8 11,-1 4-4,6-1-8,5-5 6,5-5-5,5-6-2,5-8-4,0-6 0,1-8 2,14-6-3,3-6 5,2-4 8,5-3 35,3 0 6,0-5-22,-1-5-9,-7-2-10,-5 1-1,-6-2 7,-5-2 24,-2-3-20,-2-2-10,0 1-8,0-1-2,-11 3-1,-5 4-20,-1 4-39,-3 5-68,-6 2-75,-4 2-88</inkml:trace>
  <inkml:trace contextRef="#ctx0" brushRef="#br0" timeOffset="189495.3476">22198 5786 320,'0'0'84,"0"0"-60,0 0 34,0 0 2,90-4-14,-58 1 6,1-2-21,-3 3-21,-2-1-8,1-1 3,-1 1-5,-1-1-58,-1-1-139,-4 1-240</inkml:trace>
  <inkml:trace contextRef="#ctx0" brushRef="#br0" timeOffset="190181.105">22944 5392 214,'0'0'104,"0"0"-21,0 0 16,0 0-32,0 0-48,0 0-19,-3 17-4,2 13 4,-1 4 47,2 5-13,0 4-9,0 2-11,0 1-6,0 0 0,0-4-3,0-4-3,0-6-1,0-4-1,0-3-16,0-1-34,0-4-65,0-1-30,0-4-87,0-2 102</inkml:trace>
  <inkml:trace contextRef="#ctx0" brushRef="#br0" timeOffset="190739.4792">23391 5362 39,'0'0'326,"0"0"-237,0 0-1,0 0-34,0 0-54,0 0-1,-49 39 1,26 3 2,-6 8 0,-2 5 1,1 4-2,2 0 2,7-5-1,3-5-2,10-7-1,7-8-5,1-4 4,0-8-3,11-3 4,5-8 1,2-6 1,4-3 7,3-2 1,-1 0 14,0-3-11,-3-8-5,-3-1 0,-6 0-2,-4-1 1,-5-4 8,-3 1-3,0-2-7,-5-2-4,-12 1-8,-6 0-31,-1 6-13,-1 1-43,-1 3-84,7 3-148</inkml:trace>
  <inkml:trace contextRef="#ctx0" brushRef="#br0" timeOffset="191389.3643">23614 5425 349,'0'0'41,"0"0"-29,0 0-10,0 0-2,0 0 3,97-11 14,-76 11 15,-3 0-15,1 0 1,1-1-3,1-2-6,-1 2 1,-2-1-4,-3 1 2,-7-1-7,-4 2 0,-4 0 0,0 0-1,0 0 11,0 0 18,0 0-17,0 15-9,-1 9 17,-10 6 9,-1 3-8,-1 7-8,-2-1-3,0 4 6,1 0-14,0-1 6,3-2-8,-1 0 2,3-6-1,2-3 1,-2-5 1,2-6-2,-1-5-2,5-3 0,0-6-22,1-1-59,2-5-81,0 0-154</inkml:trace>
  <inkml:trace contextRef="#ctx0" brushRef="#br0" timeOffset="192871.9235">24982 5617 266,'0'0'103,"0"0"-17,0 0-36,0 0-48,0 0 0,-58 86 27,44-48 12,4-2-2,3-4-25,7-4-11,0-2-3,1-5-6,17-3 6,3-4 2,0-5 3,3-5-2,-1-4 4,3 0-3,-2 0 2,1-12-5,-1-4-1,-3-4-1,-6-1-4,-2-2-2,-7 1 6,-4-3 1,-2-1 5,0 2-5,-3 1 1,-9 4 1,-2 2-4,2 3 2,-2 4 0,0 2 0,1 1 0,1 1-4,0 3 5,4 0-1,4 3 5,2 0-5,2 0 0,0 0-15,0 0 2,0 8 7,5-1 3,4-1-1,1 0 2,1-3 2,2-3 0,4 0 7,5 0-4,-1-3 2,1-8-5,0-5 6,-1-2-5,-4-5 7,1-2-7,-5-2 6,0 1 11,-4-1-7,-1 0 14,0 0-11,-3 3-4,0 3-9,-4 1 11,-1 4-11,0 2 0,0 5 8,0 3-8,0 3 2,0 1 9,0 2-8,0 0-4,0 0-3,0 24-10,0 14 13,-4 13 1,-2 11 0,2 9 6,-1 7-5,-1 2 4,1-4 0,1-6 2,2-8-8,2-7 4,0-1-2,0-4-3,0-5 4,8-6 1,1-7-4,0-7-1,1-4 1,-2-6 1,-2-5 0,-5-4 0,2-5 3,-3-1-2,0 0 0,0 0 12,0-10 0,0-7-12,0-1-2,-7-3-4,-5-3 3,-3-2-4,1-1-9,1-2-5,0 3 4,2 1 5,1 4 1,4 5 7,6 2 2,0 5-1,6 0-2,18 3-3,4 1 0,6 2 2,4 0-17,-1 1-41,2-6-53,-2-1-176</inkml:trace>
  <inkml:trace contextRef="#ctx0" brushRef="#br0" timeOffset="199173.2653">2245 7963 166,'0'0'84,"0"0"45,0 0-21,0 0-22,0 0-28,0 0-10,0 0-18,-49-15-15,43 15-2,0 0-6,-2 0-6,-2 0-1,1 0 0,-3 3 0,-3 7-1,0 7 1,-3 5 0,3 6-2,-1 6 1,4 9-1,2 3 2,4 6 0,4-2 0,2-3-1,0-3 1,15-5-4,3-7 3,7-6-1,4-3 2,-1-6 1,8-4-1,0-7-1,4-6 1,5 0 0,-2-12 2,-3-6-1,-4-6-1,-6 0 2,-9-3 0,-3-2 2,-6-4 3,-5-3 0,-6-5 1,-1-1 3,0-3-7,-8 3 0,-7 2-1,-6 3-2,3 5-1,-6 6 4,2 2-4,-2 7-4,4 3-21,-2 11-44,1 3-104,-3 0-244</inkml:trace>
  <inkml:trace contextRef="#ctx0" brushRef="#br0" timeOffset="199543.0193">2212 8232 277,'0'0'73,"0"0"-25,0 0 34,0 0-22,88 36-17,-64-8-1,0 2-16,-2-3-11,-1 1-8,5-1-6,-1-2-1,5-1 0,0 0 1,-2-3 1,0-2-1,-4-1-1,-6-5-13,-3-6-29,-3-4-41,1-3-29,-5 0-17,-1 0-81</inkml:trace>
  <inkml:trace contextRef="#ctx0" brushRef="#br0" timeOffset="212675.5917">2864 8048 208,'0'0'125,"0"0"-56,0 0 12,0 0-18,0 0-24,0 0-13,0 0-6,0-5-7,0 5 0,0 0-3,0 0-3,0 0-1,0 0-6,0 0-3,0 0-11,0 9 14,0 7 3,0 7 0,0 7 0,2 4-1,2 4 1,1 0-1,-2-2 1,5-4 1,-3-5-3,4-3 0,-1-7-1,0-1 0,0-4 1,-1-3 2,-2-1-2,2-1 0,-4 0 0,3 0 3,-1-1-4,1-2 0,0-1 0,1-2 0,-1 1-3,0-2 3,3 0 3,-2 0-1,1 0-1,-1 0 3,1 0-4,5-3 0,4-3 1,-1-3-2,2 1 3,0-2-4,-3-1 4,-2 3-2,-4-2 3,0-2-3,-2 0 3,1-4 1,-2-2-3,-3-2 4,3-1-4,-2 1 0,-4 2 3,0-1-2,0 1 5,0 2-5,0 3 5,0 4 8,-4 3-5,3 3-3,-1 2-6,2 1 2,0 0-3,0 0 3,0 0-2,0 0-1,0 10-7,2 14-2,11 6 9,0 4 3,2-3-1,0-2 0,3-7 0,0-2-2,3-4 0,1 1 3,-1-4-1,0-1-4,6-4 2,-2-5-7,3-3-52,5-8-114,0-14-184</inkml:trace>
  <inkml:trace contextRef="#ctx0" brushRef="#br0" timeOffset="214195.1432">3811 8148 298,'0'0'89,"0"0"29,0 0-27,0 0-42,0 0-14,0 0-15,-37-35 6,28 32-11,2 2-6,-2 1-9,-6 0 3,3 0-7,-3 9 2,2 7-1,-2 5 1,3 4 0,4 2 0,2 0-2,5 0 0,1-3 4,0-3-3,0-4 3,6-5-5,3-3 2,0-2 3,-2-2 2,4-2-2,-4-2-3,2-1-8,3 0 0,3-7 8,-2-8-1,1-3 2,-4-2 2,-1 1 0,-4 1 1,-5-1 0,0 0 10,0 2 4,0 3-8,0 6 4,0 0-3,0 5 4,0 1-2,0 1-8,0 1-2,0 0-3,0 0-10,0 6-5,3 8 18,6-1 1,2 3-1,3-3 0,1-1 0,-2-2 0,-2-2 0,4-1 1,-8-2-1,1 0 0,-1-5 0,-1 1-1,-3-1-4,3 0 4,0 0 1,1 0-1,-1-1 1,0-12 0,2-2-1,-2-3 1,4-5 3,2 0-3,1-3 0,1 5 0,2 3 0,-2 6-3,-2 3 3,3 4 0,-2 5-2,0 0-1,1 0 1,1 15 0,-3 3-1,-3 2 2,1 1 1,-7-3 0,3-3-2,-4 1 2,-1-6 0,-1-1 2,0-3 2,0-3-4,2-3 0,-1 0 0,1 0 1,-1-3 4,2-12-2,3-5-3,0-4-5,0 3 5,6 0 0,-2 3-1,-1 3 1,0 4-1,-1 5 1,-1 3-2,2 3-2,2 0-1,2 0 1,2 0 1,1 11 1,-2 2 2,2 2-1,1 4 0,-1 2 1,6 0-2,1-3 5,1-2-2,-2-5 2,-1-4-3,0-2 1,1-4 0,0-1 0,3-4 2,1-19-1,1-7 5,0-9-7,-5-5 0,-5-2-5,-4 0 2,-5 6-3,-8-1 6,0 4 2,0-1 2,-8 2 11,-5 1 7,-1 4-2,1 2 8,1 9-12,9 7 13,0 7-7,1 4-2,2 2-17,0 3-3,0 25-23,11 12 11,8 13 12,-4 3 3,0-3 0,3-1 3,0-9-6,0-8 1,3-6-2,1-6-1,0-4 2,3-6 0,0-2-4,2-9-21,1-2-26,2-8-29,0-16-144,-2-3-201</inkml:trace>
  <inkml:trace contextRef="#ctx0" brushRef="#br0" timeOffset="214533.7038">4529 7921 154,'0'0'241,"0"0"-230,0 0 7,0 0 49,0 0 4,90-2-15,-50-5 12,8-4-31,0-2-18,2-1-9,-5 2-6,-3 3-2,-8 4-2,-4 2 0,-5 3-18,-8 0-37,-4 0-37,-7 0-75,-3 5-75</inkml:trace>
  <inkml:trace contextRef="#ctx0" brushRef="#br0" timeOffset="215968.8577">5183 8013 98,'0'0'144,"0"0"-5,0 0-17,0 0-32,0 0-41,0 0-20,-15-10-27,15 10-2,0 11-10,0 12 10,0 2 2,0 2 6,0 3 3,0-1-7,6-2-3,0-6 0,4-6-1,-1-3-2,3-4-2,4-4-2,-2-4 5,5 0 1,2-13 2,5-11-2,-3-8-31,1-1-11,-6 1 22,-3 7 11,-9 4 9,-3 5 5,-3 8-1,0 2 7,0 4 20,-3 2-13,-3 0-18,3 0-5,1 16 5,2 7 0,0 3 0,0-1 0,2-4-2,7-4 1,6-3-2,1-7-1,-1-3 1,5-4-3,-1 0-6,-1-3-3,3-11 5,0-6 2,-3-3-3,-2 1 0,-4 1 8,-2 4 3,-2 5 0,1 3 1,-3 3-1,4 3 5,2 3-5,1 0-3,1 2 2,0 11 1,2 3 1,-1 4 0,-2 0 3,-2-2-1,-4-3-3,-1-1 6,-2-4 11,-2-4-8,-2-1-3,3-4-3,-3-1 3,0 0 4,3-4-8,3-16-2,6-6-12,0-1-3,4 5-14,-2 5 18,-2 8 2,-1 3 2,0 6 3,1 0 0,3 0-2,-3 4 6,6 9 0,-6 2 6,-1-2-3,-3 1 3,1-3-1,-4-1-3,0-4-1,-3-1 2,-1-4-3,1-1 0,1 0 4,0-8 7,3-10 5,0-4-4,4-1-7,1 1-4,-1 4-1,3 4 0,-5 8 0,3 5 0,0 1 18,0 0-7,1 7 9,3 9-5,-2 4-4,2-2 3,-3 3 7,1-4-10,-4-1-9,-1-3-1,-2-3 0,4-2-1,-1-4-7,2-4-45,0 0-78,0 0-208</inkml:trace>
  <inkml:trace contextRef="#ctx0" brushRef="#br0" timeOffset="216670.6887">7282 7721 208,'0'0'59,"0"0"44,0 0 7,0 0-34,-84-49-14,54 48-22,-3 1-26,-5 3 9,5 16-4,3 9-9,6 9-4,6 8-5,8 4 2,8 1 0,2-1-1,3-8-1,17-5-1,7-7-1,6-6 0,1-8 1,9-7-1,-1-6 1,4-2 4,-1 0-1,-1-10-3,-2-6-21,-4-1-66,-7-1-73,-7 2-181</inkml:trace>
  <inkml:trace contextRef="#ctx0" brushRef="#br0" timeOffset="218475.2908">7826 7832 151,'0'0'135,"0"0"-71,0 0 26,0 0-6,0 0-26,0 0-6,-48-34-36,32 34 1,-3 14-12,2 12-2,0 6 3,3 2 12,1 2-8,7-2-1,6-5-3,0-4-5,1-5-1,17-7 0,3-4 1,1-5-1,4-2 1,-1-2 1,0 0-1,-2-12-1,2-8-19,-4-3-12,-2-2-11,-5-2-3,-5 1 11,-6-1 29,-3 3 4,0 2 2,0 2 0,0 7 4,0 5 10,0 2 17,0 3-4,4 3-26,14 0-1,6 4-1,3 14 11,-2 5 4,-1 0-5,-6 1-7,-3-3 2,-2-1-3,-4-4 2,-1-1 1,-4-3-5,1-3 0,-4-4 0,1-5 0,-1 0 0,-1 0 3,5-2 2,1-14-2,5-8-3,6-7-7,2-1-5,5 3-27,-4 5-24,-1 9 33,-5 8 26,-3 7 4,0 0 0,-2 14 4,-3 10 10,4 2-7,-4-2 2,2-2 14,-1-2-11,2-5-7,-6-3 3,3-4-3,-6-4 0,3-1-4,-1-3 2,-2 0 0,1 0 11,2-9-2,3-9-7,0-4-4,3-1-1,0-2-1,4 6 0,1 3-15,0 2 12,0 6 2,5 4-5,-2 4 0,2 0-1,2 4 3,-1 10 5,0 1 0,-3 2 0,2-1 0,-1-3 2,-3 1 4,0-1-2,-3-5 4,-3 0-6,4-3 2,-5-4-4,-1-1 3,1 0 2,0 0-1,0-9 3,-2-1-4,0-4 2,0-4 3,-3-5 12,1-4-19,1-6 0,-2-5-1,-2-2 0,-1-1 3,0 5-3,0 4 1,-1 11 4,-4 8 20,2 5 13,0 5 13,3 3-26,0 0-24,0 0-1,0 21-22,0 13 17,0 12 5,0 8 8,5 2 2,2 1 18,-1-3-7,-1-3 3,2-2-13,-4-4-9,0 3-2,0-1 0,-3-4 2,0-1 0,0-9-1,0-4 1,0-6-2,0-7-2,0-7-1,0-5 0,0-4-14,0 0 4,0-7 13,0-18 0,0-11-4,0-13-3,0-8-7,5-5-4,2 1 4,6 4-3,0 12 2,1 10 7,-2 9 0,-1 8 8,-4 6 0,-1 5 0,-1 3 1,1 3-1,4 1-6,5 0 3,7 6 3,-2 11 2,-1 2 4,-1 1-2,-6-1 4,-4-1-2,-4-1-6,-4-1 7,0-2-6,0-4 0,-15 1 1,-4-4 6,-5-2-8,-3-1-1,-2-4-23,-2 0-28,0 0-95,-1 0-246</inkml:trace>
  <inkml:trace contextRef="#ctx0" brushRef="#br0" timeOffset="220231.3029">9157 7861 124,'0'0'162,"0"0"-50,0 0-19,0 0-50,0 0-43,0 0 0,-1 41 6,1-11 35,0-1 16,7 0-28,-1-5-10,3-1-13,5-7-4,0-4-2,3-3 2,1-7-2,-1-2 0,3 0 7,1-6-1,-2-12-5,2-5 3,-3 1-7,-4-1 3,-6 3 0,-5 2 5,-1 5-5,-2 2 1,0 5 6,0 3-6,0 3 3,0 0-2,0 0-2,0 5-21,1 10 21,4 2-1,2-1 2,1 0-1,7-1 5,-2 1-5,2-6-4,3-2 4,1-5 0,2-3 1,0 0 2,3 0-1,1-9 2,1-6-3,-1-3-1,-4-3 2,0-4-2,-6-2 2,-3-4 1,-6-4 1,-6-2-1,0-1 0,0-1 4,-2-2-7,-5 2 1,-5 0 5,3 4-2,-2 5-3,1 9 1,1 9-1,3 7-1,3 4 0,3 1-3,0 12-8,0 21-4,0 12 15,0 8 0,9-1 0,2 0 1,0-3 3,1-6-4,6-6 2,0-7-2,3-4-2,6-6 2,-2-9 0,-2-3 0,2-6 1,2-2 0,0 0-1,-2-15 0,0-4-8,-7-2-5,-1-1 4,-8-2 9,-3-2 0,-3 1-2,-2 0 2,-1 4 2,0 8-2,0 3 0,0 6 2,0 4 3,0 0 0,-1 0-5,-2 18-14,0 5 13,3 1 1,0 0 1,0-3-1,0-3 0,4-5-1,8-3 1,-3-6 0,5-2 0,0-2 0,0 0-2,4-8-13,-2-8-2,4-4 1,-3 1-4,-3 2 11,-5 6 5,1 4 4,-5 4 11,-2 3 3,1 0-11,2 0-1,3 9 7,-3 10 2,0 1 4,2 3-4,-2-4-3,-2-2-1,-1-4-4,0-2-1,0-5 1,-2-3-3,1-3 2,-2 0 1,3 0 0,1 0-1,1-14 6,7-2-8,-5-5-6,1-2 3,-2 2-1,2 0 4,0 3-1,1 4-1,3 4 1,0 4 0,0 4 1,1 2-3,1 0 1,-1 12 2,-4 3 7,3 2 0,-3-2-4,-2 0 8,-1-3-4,-1-1-5,1-2 5,3-4-5,-5 0-3,1-2 1,1-1-2,0-2-14,-1 0-19,0 0-29,-4 0-59,-1 0-122</inkml:trace>
  <inkml:trace contextRef="#ctx0" brushRef="#br0" timeOffset="220584.5173">10020 7532 566,'0'0'38,"0"0"-1,0 0 7,0 0-33,0 0-5,0 0-6,-20-23-37,20 23-60,0 0-47,0 0-35</inkml:trace>
  <inkml:trace contextRef="#ctx0" brushRef="#br0" timeOffset="220854.0544">9542 7721 138,'0'0'46,"0"0"94,109-11-37,-54 1-51,5-1-5,1 1-19,0 0-9,-3 3-11,-9 2-8,-8 4-12,-11-1-99,-8 2-114</inkml:trace>
  <inkml:trace contextRef="#ctx0" brushRef="#br0" timeOffset="221888.0067">10832 7719 179,'0'0'135,"0"0"-104,0 0 69,0 0-49,0 0-7,0 0 1,-10-30-2,6 30-13,-4 0-6,-2 0-22,-5 8-2,0 11 0,-3 4 0,1 1 3,4 0-3,3-5 0,4-1-1,0-2 0,6-6-18,0-1-26,0-3-10,6-5-9,3-1-46,4 0 3,0-3 8,1-8 33,1-4 41,-3-2 25,-3 0 6,0 5 30,-5 5 76,-4 4 34,0 3 13,0 0-71,0 17-77,0 14-8,0 10 1,0 2 0,0 5-3,0 2 6,0 6-5,0 3 1,-6-5 15,-4-3 23,-1-12-30,-3-7-8,2-10 1,-1-7-2,3-7 2,1-8 1,2 0 7,-1-2-8,4-15 0,4-5 2,0-8 1,6-4-7,13-4-1,7-1 1,3 1-3,4 6-7,2 7-10,2 3-20,3 3-33,0 4-90,-1 0-201</inkml:trace>
  <inkml:trace contextRef="#ctx0" brushRef="#br0" timeOffset="222620.7546">11735 7403 262,'0'0'106,"0"0"41,0 0-27,0 0-73,0 0-47,0 0 6,11 80 14,0-25 11,-1 4-9,-4-2 1,2-3-2,-3-4-5,-1-8-10,1-7-5,-1-4-1,1-6 0,4-7-3,-3-6-27,-2-8-28,2-4-21,0 0-87,3-7-38</inkml:trace>
  <inkml:trace contextRef="#ctx0" brushRef="#br0" timeOffset="222859.0593">11756 7456 211,'0'0'96,"0"0"-51,6-79 19,21 56-25,4 3-1,2 3-6,4 5-1,-2 5 1,-4 2-18,-1 4-9,-3 1 1,-4 0-6,-4 0-6,-2 10-47,-8 5-38,-9 3-67,0 3-48</inkml:trace>
  <inkml:trace contextRef="#ctx0" brushRef="#br0" timeOffset="223059.5973">11770 7587 78,'0'0'144,"0"0"-89,0 0-31,0 0-13,0 0 16,0 0 77,91 12-18,-39-12-41,-1 0-19,1-4-17,-5 0-8,-8 1-1,-9 3-21,-5 0-94,-11 0-88,-4 0-64</inkml:trace>
  <inkml:trace contextRef="#ctx0" brushRef="#br0" timeOffset="223924.0746">12453 7570 107,'0'0'217,"0"0"-133,0 0 33,0 0-42,0 0-48,-84 27-25,57 2 11,2 2 9,9 2-7,4-2-12,7-5 2,5-3-5,0-5-5,2-4 4,10-5 1,4-4-2,5-4 2,-2-1 2,7 0-2,-1-12 4,-1-3-4,-5-3-29,-2 1 9,-5-4-8,-6 0 15,-2-2 6,0 1 0,-2 1-12,-2 4 2,0 5-1,0 3 15,0 6 0,-7 2 1,1 1-19,0 0 9,4 0 4,2 3 3,0 7 4,0 1-1,9-2 2,7 0 2,-3-2 0,1-2-1,-3 0 3,-4-4-4,2-1 0,-1 0 1,-1 0 4,1 0 23,0-8 5,0-4-13,-5-1-17,0-1 4,-3-2 2,0-1-6,0-1-2,0-1-2,-3 1-1,-8 1 2,0 5 3,0 3 3,2 3 30,2 1-18,5 3-1,1 1-6,1 0-11,0-2-10,3-2-13,13 1 17,8 0 2,4 3 4,5 1-3,1 0 3,-2 6-2,-4 16 2,-5 1 0,-4 6 1,-5 3 19,-4 1 9,-4 1 6,-5-1 4,-1-1-6,0-5 1,0-3-23,0-4 0,0-4-10,0-4-1,8-3 3,2-5-3,7-4 1,5 0-1,3 0-18,4-14-39,-5-3-79,-3-2-236</inkml:trace>
  <inkml:trace contextRef="#ctx0" brushRef="#br0" timeOffset="224641.3769">14166 7354 228,'0'0'114,"0"0"-32,0 0 53,0 0-46,0 0-34,0 0-25,-68-69-8,38 71-19,-2 24-3,-4 11 0,0 13 0,7 4 4,6 5 2,7 0 6,5-7-5,9-4-6,2-7 3,2-7-2,20-6-1,8-9-2,9-7 3,7-9-3,10-3 1,3 0-20,7-15-45,1-2-89,-9-2-132</inkml:trace>
  <inkml:trace contextRef="#ctx0" brushRef="#br0" timeOffset="226614.9508">14670 7566 109,'0'0'126,"0"0"5,0 0 10,0 0-80,0 0-39,-81 6-15,65 12 3,1 4-3,0 5 8,3 0-10,3-1-3,2-2 4,5-3-5,2-4-2,0-4-3,5-2 3,8-4 1,2-4 4,4-3-1,4 0 4,1-3-2,3-12 1,-2-1-6,-3-2-5,-5 0-2,-7 1 5,-7 1-3,-3-1 5,0-1 0,0 0 3,0-1-3,-3 1-1,3 2 1,0 1 0,0 2-2,8 3 1,4 4-9,7 6 5,2 0-5,1 2 7,4 14 3,-3 5 1,-3 4 6,-4-3 1,-4 2-1,-5-1-3,-2-2 4,-3-2-2,-2-3 1,0-3 1,0-3 1,0-2-7,0-3 4,0-4-4,0-1 1,0 0-2,0 0 5,0 0-2,4-9 2,8-7 1,3-6-7,4 3 0,1-2-6,1 4 0,-1 4 1,1 2 1,2 5-3,-1 5 5,-2 1 2,-3 0-4,-6 4 4,1 10-2,-6 3 1,-6-3 0,0 3 0,0-3-2,0-4 3,0-4 3,0-3 4,0-3-5,0 0-1,0 0 2,0 0 3,3 0-3,4-15 1,5-5-3,0-1-1,2 2-4,-1 5-3,-3 5 1,1 3 4,-2 5-1,-3 1-4,1 0-6,2 9 8,-3 7 1,2 1 1,2 1 6,5-1-6,0-4 8,4-2-3,-4-4-2,0-3 0,-1-2 0,3-2 2,3 0-3,-1-2 5,4-11-2,2-6 0,0-4-1,-4-1-1,-3 0-2,-4 0 2,-8-2 1,-6 2 2,0-1 2,-6-3 6,-8 0 14,-2-3-17,5 2-2,2 1-3,2 7-3,4 6 3,1 8 0,1 5 32,1 2-14,0 0-12,0 6-9,0 22-18,1 14 18,7 9 6,-1 4 10,1 1 0,-2-3 3,0-2-16,-1-5 14,0-5 1,-2-5-10,-3-2-2,3-6-5,-3 1 0,0-3 1,0-3 1,0-5-2,-3-7-1,1-7 1,2-2-1,0-2 0,0 0-5,0 0 5,0-13-3,0-12 1,2-8-7,7-4 2,2-7 0,2-4-2,-4 1-1,-1 2 6,2 3-2,-3 6 6,4 4 0,2 8-1,1 9-6,0 5 3,1 5-1,5 5 2,-2 0-5,3 5 4,-4 13 4,-2 1-1,-4 4-1,-2-2 1,-8-2 1,-1-1 0,0-4-2,0-2-1,-6-4 3,-6-1 6,0-3 2,-2-2-1,-1-2-7,-2 0 0,1 0-32,-1 0-50,-1-9-151</inkml:trace>
  <inkml:trace contextRef="#ctx0" brushRef="#br0" timeOffset="228358.9746">16022 7479 155,'0'0'105,"0"0"-25,0 0 6,0 0-54,0 0-32,0 0 9,0 56 48,0-32-14,0-1-3,0 0-9,0-5-19,4-2-5,5-1-1,0-4-4,1-2-1,5-3-1,0-4 1,6-2 2,1 0 4,1 0 0,-1-13-4,-1-2 0,-3-1 0,-3-2 0,-3-2-2,-2 1 2,-4 1 0,-1 1 2,-2 3-4,-2 7 1,-1 1-1,0 3 8,0 3-1,0 0 3,0 0-11,0 6-22,0 13 21,0 4 0,0-2 2,0-1 1,2-4-2,5-3 0,5 0-1,0-6 1,3-4 0,1 1-2,2-4-2,-1 0 3,2 0-2,-4 0-3,1 0 1,-2 0 2,-1-4 3,1-3 2,-1-2-2,-1-3 0,-1-2 1,-1-1-1,-3-1 0,1-5 11,-3-2 0,2-6-6,-1-1-3,0-1-1,0-2-1,-2 1 2,-2 1 1,-1 0-3,-1 3 1,0-1 4,0 4-4,0-1 0,-6 3 14,0 0 1,3 5-8,0 4 0,3 3 0,0 7 1,-1 2 0,1 2-9,0 0 0,0 0-9,0 23-8,0 14 13,0 13 4,0 4 1,0 2 1,4-3-1,2-7 1,2-7-2,2-4 0,1-7-1,5-3 1,3-9-1,2-6 1,3-3 0,-4-7 0,2 0-1,0 0 0,-2-5-5,1-8-2,-4 1 4,-3-4-6,-3 0 10,-3-2 1,-2-3-1,-1 2-1,-4 5 0,-1 5 1,0 6 2,0 3 1,0 0-3,0 0-14,0 10-18,-4 8 31,-1 0 1,5 2-2,0-4 1,0-2 2,0-2-1,2-4 0,8-4 0,6-4-5,1 0 1,2 0-2,1 0 1,1-9-13,-2 0 0,-5 0 12,-1-2 6,-4 3-2,-3-3 4,0 1-2,1 0 3,1 0-3,-1 2 3,2 2-4,1 5 1,-3-1-5,-1 2-3,-2 0 4,1 0 2,-4 0 2,-1 0 1,0 0 0,0 0 5,0 0 14,0 0-4,0 0-10,0 0-2,0 0 0,0 0-4,0 0-7,0 0-42,-1-3-44,-8-2-75,-2 2-146</inkml:trace>
  <inkml:trace contextRef="#ctx0" brushRef="#br0" timeOffset="229325.0833">16881 7552 10,'0'0'38,"0"0"8,0 0 41,0 0-23,0 0-3,0 0 35,58 3-40,-40-10-21,-3-3-16,1 0-6,-1-2 2,-2-2-3,0-2-5,-3-1 6,-4-2-11,1-1 14,-4-1-13,-3-2 0,0 2 4,0 2-3,-1 5-3,-8 4 6,0 4-7,0 4 13,0 2-13,-4 0-3,2 15-4,-3 10 7,0 3 2,3 4-1,1 1 0,6-1-1,4-1 0,0-4-1,0-3-2,7-4 2,8-2 1,2-5 4,5-2-1,2-5 4,2-5-1,4-1 8,3 0-9,0-7-1,-2-4-2,-3-1 1,-8-1 2,-1-1-3,-5-4 3,1-3 0,-3-4-5,-2-1 3,-4-1-2,-4 0-1,-2 1-8,0 3 3,-4 5-5,-7 3 2,-1 6 8,1 2-2,1 2 2,2 3 0,5 1 0,2 1 0,1 0 0,0-1-7,0 1 4,0 0-3,0 0-4,4-2-1,13 1 11,2 1 2,2-2-2,3 2 0,-3 0 2,3 0 0,0 7 1,-2 7 10,-2 3 0,-4 3-2,-4 3 4,-5 3-2,-3 0 3,-1-1-8,-1-2 0,1-4-7,2-4 1,-2-2 0,1-6 0,5-1-1,1-6-1,7 0-7,1 0-26,1-9-76,-4-9-211</inkml:trace>
  <inkml:trace contextRef="#ctx0" brushRef="#br0" timeOffset="229990.94">16854 7498 36,'0'0'37,"0"0"-17,0 0-8,0 0 6,0 0 15,0 0 28,22 11-29,-9-11 6,1 0 15,-3 0-25,-1-5-17,-3 2-6,-2 1-5,-2 1 0,0-1-10,-1 2-27,-2 0 17,0 0-5,0 0-32,0 0-65</inkml:trace>
  <inkml:trace contextRef="#ctx0" brushRef="#br0" timeOffset="231008.7864">16389 7368 197,'0'0'66,"0"0"-46,0 0 4,0 0 6,0 0 33,86-9 6,-50 5 7,3-1-21,5 1-5,4-2-23,6 0-23,4 1 1,0-2-4,-6 4-2,-8 0-22,-10 0-47,-10 3-70,-10 0-95</inkml:trace>
  <inkml:trace contextRef="#ctx0" brushRef="#br0" timeOffset="232346.6285">18968 7197 263,'0'0'113,"0"0"2,0 0-26,0 0-58,0 0-7,-57-82-11,34 74 2,-6 2-9,0 2 17,-4 4-21,0 0 3,2 2-2,2 11 2,5 5-5,5 3-3,4 8 3,11 4 0,4 5-2,0 3 2,11 1 0,10-1 0,8-4 2,-1-4-2,2-4 0,-3-5 0,-5-3-4,-5-3 4,-6-2-4,-6 1 2,-5-2-7,0-1 4,-12-1 3,-6-1-5,-7-2 7,-2 0 4,2-6-1,-4-1-1,2-3 5,0 0-4,-3 0-3,2 0 2,1 0-2,3-1-12,6-2-32,4 1-64,6 1-45,5-2-73</inkml:trace>
  <inkml:trace contextRef="#ctx0" brushRef="#br0" timeOffset="232968.3559">19291 7469 218,'0'0'106,"0"0"4,0 0-49,0 0-40,0 0-17,0 0-4,-72-32-2,50 32-4,2 11 6,-4 10 14,3 5-1,3 2 11,0 2-4,6-1-15,5-5 1,6-3-6,1-4-6,0-5-1,13-4 7,5-4 2,4-4 3,7 0 3,2 0-5,3-12 2,4-3-3,3-5 0,-2-1-1,-5-3 1,-4 0-2,-6 0 4,-9 3-1,-3 4 1,-8 5 18,1 3 8,-5 5 5,0 2-12,0 2-7,0 0-16,0 0-3,0 16-21,0 7 24,3 3 0,2-1 4,3-1-2,3-2-2,1-4 0,3-2 4,1-4-4,5-4 0,1-5-2,-1-3-38,3 0-29,-3-5-90,-3-13-180</inkml:trace>
  <inkml:trace contextRef="#ctx0" brushRef="#br0" timeOffset="233145.6523">19484 7257 483,'0'0'29,"0"0"-29,0 0-6,0 0-97,0 0-190</inkml:trace>
  <inkml:trace contextRef="#ctx0" brushRef="#br0" timeOffset="235627.0176">19730 7451 54,'0'0'37,"0"0"-37,0 0 63,0 0 20,0 0-16,0 0-6,103 5-24,-77-8-5,-3-5-25,-3 3-2,-2-2-3,-4 0 4,-1-1 3,-6-1 13,1-2 6,-7-1 3,-1-2-10,0-2 8,0 3-16,-1-1-5,-10 5 6,0 3-1,-3 5 5,-4 1-12,2 0 1,-4 18-3,2 7-4,2 4 1,4 0-1,3-1 1,8-5-1,1-2-2,0-5 0,5-2 0,6-3 1,7-6 0,0-2 0,7-3 1,5 0-14,3 0 0,3 0 13,-3-10-8,-2-5-24,-3-5 8,-3-1 0,-4-3 16,-4 0 9,-4 1-1,-2 2 2,-2 5 13,1 2 25,-1 5-11,0 5-12,0 2-3,1 2-8,-1 2-5,2 18 0,-2 6 9,-3 6 0,-3 3 13,-3-4 0,0-2 3,0-5-18,0-3-4,0-4-2,0-4 4,0-5-5,0-6 2,0-2-2,0 0 3,0 0 5,1-7 4,7-11-2,5-8-10,0-2 1,4-6-1,1 3-5,3 0-8,-1 5-7,2 7-6,0 6 13,-3 9 4,-2 4 2,-3 0 1,0 15 0,-1 6 3,-2 0 2,1 0 2,-1 0-1,-1-1 2,-1-2 3,-1-4-5,0-3 7,-2-3-3,2-2 1,2 0-3,-1-3 1,1-2-2,3 1 3,0-2-1,0 0-2,-1 0 0,-1 0 0,0 0 0,-3 0 3,1-6 2,-2-6 2,2-3 3,0-5 1,2 1-7,-1-5-4,-1-4 1,2 0-2,0-5 1,1-5 1,-3 0-2,3-2-2,-6-2 2,-1 1-3,-4 2 1,-1 3 2,0 6 1,0 4 3,0 8-2,0 6 13,0 6-3,0 5 13,0 1-18,0 1-7,0 26-23,0 15 13,0 11 9,0 1 1,-1-2 0,1-3 5,0-4-4,0-4-1,0-3 0,0-5 0,6-5 1,5-4-1,0-6-1,7-3 0,0-4 1,6-5-7,5-4 6,4-2-3,0 0 4,-3-5 1,-5-9 0,-5-4-2,1-6 4,-2-6-1,-1-5-2,0-2-17,-3 2-5,-3 9-9,-8 12 14,-2 7 17,-2 7 10,0 0-10,-6 7 1,-8 12-1,2 4 1,3 2-1,4 1 0,5-3 0,0-2-1,0-2 1,10-4 0,0-3 0,3-3 0,0-4 0,0-4 3,2-1-2,0 0-1,3-1-13,1-11-3,-1-4-3,0-2 14,-4-3 3,-1-3 1,-3-1 1,1-2 0,2 0 0,2 4-1,-2 5 0,-2 4-1,0 9-2,-3 3 5,1 2-2,3 3 1,2 17 0,2 3 11,3 5-6,0-1 16,1 0-14,-2-4 6,-4-1-6,-3-2-6,-6-4 0,-5-1 3,0-1-2,-3-3 1,-16-4-3,-4-1 3,2-3-7,0-3 5,2 0-2,4 0 2,2 0 0,2 0 1,7 0 3,2-3 13,2 3-12,0 0-6,0 0 0,0-2-13,11 1-1,5-1 13,2-1 0,1 2 1,-2-3 0,2-4 1,1 0 2,-1-5-3,5-3 1,-2-3-1,-1-2-3,2-4 3,-1-3 3,-1-3-2,-2-3-1,-2 0 2,-4 0 0,-1 2-1,-6-2-1,-3 3 14,-3-2 5,0 0-12,0 5 11,0 5 2,0 6-3,0 8-15,-2 7-2,2 2 0,-1 0-10,1 20-15,-3 15 3,-2 10 22,1 3 0,0 0 2,1-4-2,0-2 0,3-7 1,0-7-1,0-5 0,14-5-2,6-6 3,2-5-2,-1-2 2,-4-4-2,0-1-3,-1 0-4,-3 0-9,3 0-12,4-1 3,3-8-1,2-3 12,-2-3-2,-2 0 1,-4-2 15,-1-1 1,-4 0 0,0 1 1,-3 2 0,-3 4-1,-2 0 0,-1 7 3,-3 1-3,2 1 0,-2 2-2,4 0-1,2 0-9,2 5 9,1 8 2,1 3-1,-3 4 4,-1 1 10,1 2 27,-3 1-1,3 0-14,1-2-7,-2 1-3,-3-3-11,-3-1 5,0-2-4,0-2-2,-6-2 3,-9-1-4,-3-3 3,-4-3-2,-4-1-2,-2-3-39,-3-2-56,-2-2-236</inkml:trace>
  <inkml:trace contextRef="#ctx0" brushRef="#br0" timeOffset="236112.762">21470 7111 172,'0'0'90,"0"0"-70,0 0 130,0 0-96,118 1 13,-75-1-13,6 0-25,-4-4 4,-3-3-10,-8 0-16,-7 1-4,-3 2-3,-4-1-2,-1 1-67,-6 1-76,-1 0-89</inkml:trace>
  <inkml:trace contextRef="#ctx0" brushRef="#br0" timeOffset="236660.7366">21273 7030 452,'0'0'182,"0"0"-123,0 0-27,0 0-11,0 0-21,0 0-25,0-14-50,0 14-136</inkml:trace>
  <inkml:trace contextRef="#ctx0" brushRef="#br0" timeOffset="237014.9589">20536 7225 97,'0'0'135,"0"0"-135,0 0 37,91 2 39,-33-2-19,8-2-11,4-6-15,0-3-19,-5 0-7,-9 2-5,-11 2-35,-12 0-90,-11 2-111</inkml:trace>
  <inkml:trace contextRef="#ctx0" brushRef="#br0" timeOffset="238148.8853">21830 6751 37,'0'0'72,"0"0"6,0 0 16,0 0-18,0 0-25,0 0-10,-3-5-12,1 5-14,-1 7-15,-3 14 8,0 10 19,-1 7 31,-1 3-30,0-1-3,2 1-14,1-3-4,2-6-4,1-2 1,2-5-4,0-3 1,0-1-1,-1-4-3,1-2-46,-2-4-115,1-5-148</inkml:trace>
  <inkml:trace contextRef="#ctx0" brushRef="#br0" timeOffset="238479.4728">21858 7140 48,'0'0'109,"0"0"-30,0 0 29,0 0-52,0 0-20,101-7 8,-71 7 23,3-3-31,3 0-16,0-1-8,1 0-12,-4-1 0,-3 0-34,-6 0-82,-5 0-72</inkml:trace>
  <inkml:trace contextRef="#ctx0" brushRef="#br0" timeOffset="261213.6366">19208 4525 61,'0'0'59,"0"0"6,0 0-8,0 0-4,0 0-9,0 0-13,0 0-7,0 0-5,0-4-9,0 4-1,0 0-2,0 0-1,0 0-3,0 0-3,0 0 1,0 0-2,0 0 1,0 0-1,0 0-11,0 0-16,0 0-14,0 0-11,0 0-30,0 0-140</inkml:trace>
  <inkml:trace contextRef="#ctx0" brushRef="#br0" timeOffset="263118.4874">19238 4544 20,'0'0'67,"0"0"0,0 0-9,0 0-19,0 0 6,0 0-1,0-5-7,0 5-5,0 0-6,0-2-6,0 2-2,0 0 2,0 0 2,0 0 4,0 0-2,0-1 3,0-1-18,0 1-7,0-1 3,0 0-3,0 1 8,0 1-3,0-2 3,0 1-6,0-1 4,0 1 5,0 1 0,0 0-2,0 0-1,0 0 2,0 0-6,0 0-4,0 0-2,0 7-10,0 11 10,0 4 0,0 2 8,-3-1 5,-9 3-9,-3 2 3,-7 1-7,-6 3-1,-4-2-35,1 1-96,0-5-174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1T18:09:08.1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6436 1688 80,'0'0'94,"0"0"-71,0 0 48,0 0 18,0 0-49,0 0-1,0 0 5,0 0-2,0-20-15,0 17 5,0 0-19,0-1-10,-2-1-1,-1-1 1,-1 0-2,-1-2 0,-2 1-1,1 0 5,0-1-4,0-1 4,-3-3 2,0-2-7,-1 0 2,-2 0-1,3 2 1,-2 2 1,0 0-3,-3 1 1,5 1-1,-4 3 0,1-1-3,-3 1 3,3 2-1,-4 3-2,-1 0-7,4 0 6,-2 0 4,-3 11 0,3 2 0,-3 2-9,0 5 9,-3 1 7,-1 3-7,2 3 1,1 2 0,5 4-1,1 1-2,3 5 0,5 2-1,-1 1 0,6 2 2,0-2 1,0-1-4,9-2 3,5-2-3,2-3 3,5-7 1,1-5 0,-1-7 1,0-6-2,-3-1 2,1-2-1,-2-6 0,-1 0 3,2 0 0,-3 0 1,4-9-2,-1-8 2,0-2-2,3-5 0,-3-2 1,3-1-1,-5 2-1,-1 0 0,-1 1 2,-4 2-3,0-1 2,-5 2-1,1 0 3,-1-2-3,-2-1 0,0-3 0,-1 0-1,-2 3 1,0 1 0,0 2 2,0 3 10,-8 0-10,-6 2 3,5-1-3,-4 0-3,-1 3 0,4-1-1,-2 2 1,1 5-3,1 0-19,1 3-11,1 4-16,-2 1-35,0 0-78,-4 0-108</inkml:trace>
  <inkml:trace contextRef="#ctx0" brushRef="#br0" timeOffset="1740.0016">6558 1935 28,'0'0'34,"0"0"35,0 0-2,0 0-32,0 0-12,0 0-2,2-42-4,5 32-5,-1 3 10,4 3-3,-5-1-7,4 3-6,3 2-5,-2 0-1,4 0-1,2 0 0,-1 12 2,3 4-2,-4 0 2,-1 4-1,-3 1 0,-2 0 5,-4-1-4,2-2 0,-3-3-1,0-4 0,-3-1-3,2-3 3,-2-1 0,0-3 0,0 0 2,0-3 6,0 0-3,0 0 7,1 0 2,-1 0 11,0-8 21,0-5-46,0-3-2,3-1 2,3-2 0,1-1-1,1 2-1,1-2 2,2 1 0,3 1-1,0 1 0,5 2 0,-3 3-2,-2 3 1,0 2 1,-1 2 0,-3 2-2,2 3-2,2 0-3,-2 0 6,1 8-1,1 5 3,-1 5-4,-1 3 3,1 0 0,-2 0 1,1 0 0,1-2-2,-1-3 2,0-3 2,1 1-2,-1-5 1,0-1-1,-1-1 0,-1-3-5,3-2-61,-2-2-61,1 0-115</inkml:trace>
  <inkml:trace contextRef="#ctx0" brushRef="#br0" timeOffset="4956.002">8352 1772 14,'0'0'34,"0"0"7,0 0 5,0 0 1,0 0-18,0 0 8,22-48-2,-15 46-13,1 2-20,5 0 0,1 0 2,5 0-2,-1 2 2,3 9 3,-2 2-6,-2 3-1,-1 3 0,-2-1 1,-3-3 1,-2 0 0,0 0 3,-4-2-5,-5 3 0,0-3 1,0 0 3,0-2 6,0-2-5,0-3-3,0-1-1,-3-2 5,3-2-4,0-1 5,0 0 6,-2 0 5,1 0 21,-1-9-29,2-6-3,0-3-3,0-4-4,2-1 0,8-1 0,4 1 0,1 4-3,-2 0 1,5 3 1,0 4 1,-2 1-2,-1 4-1,0 4 2,-3 3-1,2 0-5,0 5 1,-2 10 1,2 1 5,-5 3-1,0-2 1,-5 0 0,0-2 0,-2-1 2,-2-3-2,0 1-2,0-1 2,0-1 0,0-2 1,0 0 1,-4-5 2,2-1-2,2-2-2,0 0 7,0 0 6,0 0-3,0-7-4,0-5-6,0-3 1,4-3-2,7-3-2,1-2 3,3 1 0,0 2-1,3 3-3,-5 4 4,0 3 0,-2 2-1,-2 5 0,1 1 0,-2 2-4,-1 0-2,1 0 5,2 10-2,-1 1 1,-1 3 0,2 0 3,-4 0 2,3 1-2,0-1 0,0 0 1,0-4-1,0 1 0,4-2 2,-2-3-1,-1 0 2,0-5 1,-2-1 2,3 0 0,2 0 12,-1 0-9,4-6-3,1-4 0,2-5-2,-2-2-1,0-3-1,-6 2 1,2 2-1,-7 3 5,-4-3 4,-2 3 18,0 1-7,0 1-1,0 4 6,0 2-6,-3 2-2,0 2-13,1 1-1,2 0-5,-1 0-7,1 0 3,-2 0-5,-2 6-7,1 9 14,3 4 4,0-1-4,0-1 2,0-1-1,0-2 1,7-4-1,2 0-2,0-3 2,3-2 1,0 0 0,2-4 1,2-1 2,3 0-1,2 0 2,0 0-3,1 0 1,-7-8-1,-4 1-1,1-4 5,-6-1 0,-3 0-1,-3 2-2,0-1 0,0 2 0,0 3 3,0 0-2,0 3-2,0 0 1,0 3 0,0 0-2,0 0-2,0 0-3,0 0-9,0 0 1,0 2 5,0 6 8,0 0 0,4 1 0,3 0 0,1 0 0,1-3 0,2 0-1,3-1 0,0-2 1,5-2 1,3 0 0,8-1 0,3 0-1,3 0 4,-3-7-4,-3-5 2,-2-5-2,-3-1 5,-5-4-4,-1-1 2,-7-2 1,-2-4 0,-5-1-4,1-2 4,-6-2-1,0-3 2,0 0 1,0 1 3,-9-2 7,-6 4-6,3 2-1,-1 2-5,2 7 3,2 5-4,2 6 0,0 5-3,4 3 1,-2 4-1,5 0-4,0 0-1,-3 0-4,0 18-6,0 17 12,0 12 3,1 6-1,2 1 1,0-1-1,0-4 1,11-5 0,0-6-4,2-6 3,0-1 1,4-3-1,1-2 2,1-3-2,5-2 1,-3-3-3,3-6 3,-2-5 0,5-5 1,-2-2 1,4-2-2,1-13 2,-2-4-2,0-4 0,-7-2 0,-2-4-1,-5-3 1,-5-4 0,-2-3 0,-2-2 1,-5 0-1,0-2 4,0-2-2,-2 1-1,-5 3 2,-1 5 1,2 8 8,-3 7-5,1 6 3,2 6-7,-2 6 0,5 3-3,-2 0-7,-2 0-5,-2 21 9,0 15-3,3 15 0,-1 6 3,7 3 3,0-2 0,0-8 0,13-8 0,-1-9-2,3-5 2,-1-7-1,2-3-1,0-3 2,5-2-1,6-6 1,1-4 3,5-3-1,-3 0 1,-2-7 2,-5-9-3,-2 1-2,-7-3-3,-6 0 2,-2-2 1,-6 1-5,0 2 3,0 4 2,0 5 0,0 4 2,0 2 3,0 2 10,0 0-15,0 0-10,0 5-7,0 9 16,0 2 0,0-1 0,0-3-1,0-1 1,5-2 1,1-3 0,-1-1 1,0-3 1,1 1-2,0 0-3,0 0-14,0-1-18,4 1-44,-7-3-80,0 0-133</inkml:trace>
  <inkml:trace contextRef="#ctx0" brushRef="#br0" timeOffset="5229.0024">10406 1384 519,'0'0'55,"0"0"-41,0 0-3,0 0-3,0 0-8,0 0 0,-18-23-6,18 23-2,0 0-36,-1 0-29,1 0-34,-2 0-27,-1 0-7</inkml:trace>
  <inkml:trace contextRef="#ctx0" brushRef="#br0" timeOffset="6309.0968">9900 1536 56,'0'0'11,"0"0"26,0 0 14,0 0-51,0 0 19,0 0 44,45 0-11,-20 3-11,6-3-3,2 0-8,5 0-7,4 0-5,4 0 1,0-6-9,0-3 0,-5 0-7,-7 1-1,-6 4 0,-7 0-2,-10 4-2,-3 0-19,-5 0-43,-1 0-30,-2 2-55,0 6 19</inkml:trace>
  <inkml:trace contextRef="#ctx0" brushRef="#br0" timeOffset="7574.0006">10428 1665 50,'0'0'53,"0"0"0,0 0-16,0 0-18,0 0-12,0 0-7,0 2-12,0 2 12,5 1 6,1 1 3,0 0 7,3-2 12,4 1-23,2-1 19,6-1 1,3 0-15,1-1 0,1-2-4,-3 0-3,3 0-2,-4 0 2,-2-6 1,-1 0-4,-1-2 1,-3 1 0,-1-1-1,0 1-6,-3-1-55,-1-1-23,-4 0-46</inkml:trace>
  <inkml:trace contextRef="#ctx0" brushRef="#br0" timeOffset="8241.0035">10749 1384 129,'0'0'57,"0"0"14,0 0 23,0 0-18,0 0-40,0 0-10,-8-8-26,8 8-1,-3 18-11,-1 8 12,0 8 10,-1 7 4,2 1 8,0 2 3,2-3-2,-1-4-7,2 1 1,0-5 1,0-1-8,0-2-6,5-3 0,-2-2 0,0 4-4,-3-2 3,1-1-3,-1-4 0,0-5 0,0-5-5,0-1-18,2-4-41,2-4-54,0-2-51,1-1-78</inkml:trace>
  <inkml:trace contextRef="#ctx0" brushRef="#br0" timeOffset="10589.9998">10740 1604 185,'0'0'29,"0"0"-10,0 0 31,0 0 6,18-77-17,-8 66-1,-1 2 6,0 1-15,3 4-3,-1 3-14,1 1-12,2 0 0,3 5-1,1 9 1,-3 1-1,0 2 1,-5 1 1,-5 0-1,-5 2-2,0-2 2,-3 3 4,-14-2 3,-4-1-7,-1 0 0,4-4-21,0-5-38,6-5 47,-1-1-3,4-3 0,0 0-6,3 0 18,0-3 3,5-1-2,1-1 0,0-1 2,0 2 0,0 0-1,0-1 1,7 2 1,3 0 1,1 0 0,7 0 5,0 2 0,6-3 5,1 0 8,3-2-7,2-2 2,4-1 5,-1 0-8,3-3 5,-3-3-4,-3 0 0,0-3-3,-5 0 0,-1-3 1,-2-4 1,-4 0 1,-2-2 0,-5-3 1,-2-2-4,-6-2 4,3-1-2,-5-4-10,1 1-1,-2-1 1,0 3-2,0 1 0,0 1 1,0 4 0,0 4-1,-5 8 0,-2 8 2,2 5-2,2 2 0,-1 3-1,1 0-4,-2 0-7,-5 23 10,1 10-1,-3 12 3,2 4-1,4 6 1,1-3 1,5 0-1,0-4 0,0-6-1,0-5 2,6-2-1,2-3 1,2-7-1,2-1 0,1-1 0,-2-5 0,1-2 0,-2-3 1,1-5-2,-1-3 1,2-3 0,2-2 0,3 0 4,-2 0-2,3-3 3,-3-9-5,-2-2 0,0-1 0,-4-2 0,-2-1-2,0 1 2,-2-1 0,-1 1-2,1 2 2,-2 2 0,-3 5 2,0 3 0,0 2-2,0 3 0,0 0-5,0 0-7,0 0-8,0 8 18,0 2 2,0 2 0,0-1-1,0-2-1,0-2 0,7-2 2,-1-1 0,-1-1 2,1 0 0,4-1-2,-1-2 3,2 0 0,2 0 1,-3 0-4,1 0 3,1 0-2,-3-6 1,-2-1 1,2-3-1,-2 0 1,1-2 1,-3-1 3,-1 2 5,-2 1 8,-1 5-5,-1-1-3,0 3-6,0 1 2,0 2 5,0 0-3,0 0-4,0 0-6,0 0-5,0 0-4,0 6-3,0 12 12,0 5 1,0 4-1,-4 2 0,-1 5 0,2 0 0,-3 1 3,0 1-3,-3-2 0,2-2 4,-2 3-2,-3-3 1,1-2-1,-2-3 2,-3-3-4,2-2 1,-4-2 0,3-5 1,-1 1-2,-1-6-16,4-4-1,4-6-39,3 0 54,-1-5 2,4-14-7,0-1 4,3 1-1,0-3 4,0 3 0,6-1-1,5-1 0,3 0 1,4 0-3,0-1 3,7-1-2,2-1 2,0 1 0,-2 1 0,-4 1 0,0 0 0,1 1 1,-2-1 2,-1-1-3,0-1 0,-2 0 1,-1 2 1,-2 2-1,-1 2-1,-4 4 3,0 2 7,-4 5-3,-1 2 2,-3 2 5,-1 2 6,0 0-14,0 0-6,0 0-13,0 11-2,0 7 15,-1 4 0,-2 1 1,3-2-1,0-3 0,0-2-1,0-3 1,0-5-1,9 2 0,-3-6 1,5-1 0,3-2 0,0-1 2,4 0 4,0 0-3,1-8-2,2-6 3,0 0-2,4-1-2,-4 1 1,1 1-2,-7 3 2,-7 4 0,-1 3 2,-4 0-3,-3 3-1,0 0-5,2 0-5,1 0 3,0 9 6,1 1 1,-2 4 0,-1-1-1,-1-1 2,0 1 0,0-5 2,0-2 0,0-1-1,0-2 0,0-3-1,0 0 3,0 0-1,0 0 5,3 0 1,2-6 3,0-9-7,3-4-3,0-1-1,2 2 0,0 3 0,1 2 0,-2 6-1,0 4-4,-3 3 3,1 0-4,-1 0-1,3 3 0,0 6 4,0 3 2,-1 1 0,2-3 2,-1 1-1,-2-3 0,-2 0 1,5-1-1,-5-1 1,-1 2-1,2-1-16,-3 1-72,-1-2-30,-2-3-236</inkml:trace>
  <inkml:trace contextRef="#ctx0" brushRef="#br0" timeOffset="10897.9995">11753 1336 614,'0'0'17,"0"0"-17,0 0 1,0 0 5,0 0-6,0 0 0,0 0 0,-13-11-10,13 11-67,0 0-143,0 0-66</inkml:trace>
  <inkml:trace contextRef="#ctx0" brushRef="#br0" timeOffset="12246.0002">12644 1334 91,'0'0'43,"0"0"-16,0 0 40,0 0-39,0 0 1,0 0-7,-54-8 2,41 8-16,-1 11-5,-2 6-2,2 2 3,-2 5 6,3 2 7,2 0 1,2-4-8,3 1-9,3-5 2,2-2-3,1-2 0,0-4-3,0 0 3,6-6 3,4-1-3,2-2 0,0-1 9,4 0-1,1 0-1,4-10 6,1-5-8,-2-3 2,-3-3-1,1-2 0,-3 0 1,-3 1 7,-2 1 17,-3 6-3,-3 3-8,-2 6 43,-2 4-35,0 2 8,0 0-36,0 2-2,0 19-24,0 10 26,-2 10 6,-4 4-6,-5 2 1,-3 1-1,0 2 0,-4-2 1,3-3 2,-1-1-1,1-1-1,-3 3-1,-4 1-2,1 1 2,-3-8 4,8-12-2,5-8-1,5-12 0,5-5 2,-1-3 3,2 0 6,0-14-1,0-8-11,0-7 0,14-1-4,8-3 0,5 1-10,1-1-10,5 0-18,0 3-27,0 1-34,-2 2-31,0 3-87</inkml:trace>
  <inkml:trace contextRef="#ctx0" brushRef="#br0" timeOffset="14306.9972">14115 1164 64,'0'0'67,"0"0"15,0 0 42,0 0-61,0 0 4,0 0-49,-8-11-1,2 11-17,-1 0 1,-3 14-1,1 7 4,-2 5-4,-1 5 9,2 4 1,-1 1-1,1 0 2,4-1-1,4-2-8,2-4 0,0-4-2,11-3 1,11-3 0,2-6 0,9-4 6,4-4-1,4-5-2,5 0-3,3 0-1,-1 0-40,1 0-69,-4-2 8,-6 2-102</inkml:trace>
  <inkml:trace contextRef="#ctx0" brushRef="#br0" timeOffset="14802.998">14697 1178 147,'0'0'123,"0"0"-86,0 0 40,0 0-52,0 0-20,0 0-5,47 25 12,-30-1 7,2 2 10,-2 1 3,-1-2-11,-2 1-13,-3-2-1,-3 0-3,-5-3-4,-3 0 3,0 0-1,0-1 0,-14 0 7,-3-4-9,-2-2-11,2-2-68,-4-5-12,6-1-21,-4-3-76</inkml:trace>
  <inkml:trace contextRef="#ctx0" brushRef="#br0" timeOffset="15121.0022">14528 1218 333,'0'0'129,"0"0"-99,0 0-30,0 0-1,0 0-12,0 0 13,3 83 7,-3-50-4,0-1 7,0-2-9,0-2 0,0-2 2,0-3-3,-2-2-5,-1-5-85,2-4-81</inkml:trace>
  <inkml:trace contextRef="#ctx0" brushRef="#br0" timeOffset="15369.022">14495 998 122,'0'0'317,"0"0"-268,0 0-39,0 0-7,0 0-3,0 0-29,-21-18-75,21 18-89</inkml:trace>
  <inkml:trace contextRef="#ctx0" brushRef="#br0" timeOffset="16333.06">15195 1462 309,'0'0'95,"0"0"-63,0 0 48,0 0-38,0 0-38,0 0-3,0-2-1,0 7-9,0 10 9,0 4 2,-6 3 0,-8 3-2,-6 4-82,-6-2-32,-2 0-49</inkml:trace>
  <inkml:trace contextRef="#ctx0" brushRef="#br0" timeOffset="16990.9967">15734 976 187,'0'0'93,"0"0"-35,0 0-28,0 0-20,0 0-7,-56 93 3,36-46 7,1 4 14,3 0 12,1 0-17,8-4 14,4-8-26,3-4-8,10-7-2,15-2 0,8-5 3,6-3-3,10-6 6,4-4-4,8-8-1,6 0-2,3 0-10,-1-14-57,-1-1-49,-3-5-22</inkml:trace>
  <inkml:trace contextRef="#ctx0" brushRef="#br0" timeOffset="17355.0881">16690 1123 429,'0'0'111,"0"0"-97,0 0 18,0 0-32,0 0-5,0 0 5,10 47 14,2-18 13,-3-1-15,-1 0-3,-1-3 3,0-1-8,0-3 2,-6 0 2,-1 0-8,0 0 2,-6 2-2,-13 1 0,-5-2-43,-4-2 12,2-5-107,-4-4-45</inkml:trace>
  <inkml:trace contextRef="#ctx0" brushRef="#br0" timeOffset="17715.001">16139 1160 445,'0'0'93,"0"0"-93,0 0-12,0 0 0,0 0 12,0 0 11,-20 108 16,14-77 1,1 1-22,1-3-3,0-2 1,3-3-4,-1-3-4,1-3-51,1-3-47,0-7-94</inkml:trace>
  <inkml:trace contextRef="#ctx0" brushRef="#br0" timeOffset="17932.5561">16130 1030 406,'0'0'16,"0"0"-10,0 0 0,0 0-6,0 0-14,0 0-70,-6-18-67</inkml:trace>
  <inkml:trace contextRef="#ctx0" brushRef="#br0" timeOffset="18266.998">16344 1111 10,'0'0'353,"0"0"-353,0 0 0,0 0 1,0 0 29,0 0-14,10 100 15,-10-72 10,2 2-16,-2 2-14,0-2 2,0 0-10,0-3 1,0-1 0,0-4-4,0-2 0,0-3-36,0-5-46,0-6-67,0-6-123</inkml:trace>
  <inkml:trace contextRef="#ctx0" brushRef="#br0" timeOffset="18488.9998">16436 1006 442,'0'0'46,"0"0"-32,0 0 12,0 0 1,0 0-27,0 0 0,-21-39-35,21 39-71,0 1-101,0 11 43</inkml:trace>
  <inkml:trace contextRef="#ctx0" brushRef="#br0" timeOffset="20238.9928">17636 1202 122,'0'0'91,"0"0"-21,0 0-10,0 0-2,0 0-50,0 0 16,-75-55-8,57 55-15,-6 0 4,2 0-1,-2 10-5,2 8 1,-1 4-2,0 7 0,0 1 2,5 1 2,2-3 0,7-4-2,6-5-4,3-1 2,0-3 0,0-1 2,12-5-1,3-3 0,1-3 1,5-3 5,3 0-2,1 0 4,1-9-3,-1-5 1,-3 1-3,-2-3 2,-8 0-3,0 2 2,-4 1 3,-1-2-1,-1 1 3,-2 1 4,-1 3 3,-1 2 5,-1 2 11,1 1-21,-2 3-6,0 2 6,0 0-6,0 0-4,0 0-20,4 8 10,0 7 9,1-1 2,2 1 1,1-4-1,4-3-1,0-1 1,1-3 0,2-2 2,3-2-2,0 0 0,6 0 0,1-11-1,0-4-3,0-1-1,-3-3 2,-3 3 0,-4 2 2,-2 5 0,-2 3 0,-3 3 0,0 3 0,1 0-2,2 0-1,0 6-1,0 6 2,-2 0 2,-1 2-4,-1 1 4,-3 0-2,-1 0-3,-3 2 3,0-2 2,0 0 0,0-2 2,0-4-2,-3-1 1,0-5 1,3-2-1,0-1 0,0 0 0,0 0 6,0-10 2,6-9-9,5-8 4,4-2-4,0-5 0,3 1 1,0 2 0,1 3-1,2 6-2,-3 4 2,0 6 0,-3 6 4,-4 3 3,1 3-7,3 0-3,3 4 1,2 10 1,-2 3 0,1 1 1,-3 1 5,-1 1 4,-4-4-5,1 1 0,-3-4-1,0 1-3,1-2 1,0-2 2,3-2-3,-2 1-27,1-3-57,0 2-63,-3-4-85</inkml:trace>
  <inkml:trace contextRef="#ctx0" brushRef="#br0" timeOffset="21018.9926">18747 1168 103,'0'0'119,"0"0"-93,0 0 35,0 0 0,0 0-31,0 0-8,-86-52-17,56 52 3,-1 0 4,-2 5-1,0 11-10,2 8-1,2 1-4,4 6 4,10-2 6,3 1 2,8-4 5,4-3-2,0-2-8,0-5 0,16-3-3,3-4 7,5-5-4,3-2 19,3-2-2,3 0-2,0 0-7,-5-9-4,-3-1-5,-7-4 3,-1-2 2,-2-5 15,-2-2 10,-3-8-17,1-5 0,-1-3-7,-2-2-7,-4-1 1,-2 0 2,-2 0-1,0 5 8,0-1 11,-6 6-2,-2 7 5,0 7-5,2 8-4,2 6-5,4 4-11,0 0-1,0 4-15,0 24-4,0 11 15,0 6 4,0 3 1,7 0-1,4-6 1,1-1 0,6-5 0,-1-4-1,5-5-1,3-3 2,0-6-18,1-2-24,0-2-24,-4-5-69,-5-3-105</inkml:trace>
  <inkml:trace contextRef="#ctx0" brushRef="#br0" timeOffset="21776.9947">19965 956 176,'0'0'97,"0"0"-49,0 0 12,0 0-11,0 0-40,0 0 1,0 0-7,-73 8 0,52 23-3,-3 10 24,0 6-14,-1 4 17,2-1-2,8-2-10,5-3-12,10-7-3,0-4-7,22-4 6,13-6 2,5-4 0,8-8 4,4-5 0,3-5-5,6-2-27,5 0-79,-4-13-86</inkml:trace>
  <inkml:trace contextRef="#ctx0" brushRef="#br0" timeOffset="22230.9993">20926 967 378,'0'0'102,"0"0"-97,0 0 18,0 0-12,0 0-11,0 0 0,95 31 7,-72-6 11,-1 0 1,-3-1 3,-4-1-8,-3-2-7,-2 0 1,-4 2-1,-4-1-4,-2 3 1,0 1-2,-12 1-1,-10 2 2,-8-2 9,-5-2-12,1 0-19,-3-6-35,-2-1-76,0-3-66</inkml:trace>
  <inkml:trace contextRef="#ctx0" brushRef="#br0" timeOffset="22719.3124">20263 1072 199,'0'0'82,"0"0"15,0 0 23,0 0-43,0 0-77,0 0-2,-6 28-1,3-2 3,0 3 7,0 0 3,3-2-8,0-2-1,0-1-1,0-1 0,0-4 0,6-2-13,0-5-66,0-3-51,-1-5-60</inkml:trace>
  <inkml:trace contextRef="#ctx0" brushRef="#br0" timeOffset="22968.9969">20304 840 308,'0'0'5,"0"0"0,0 0 5,0 0-2,0 0 6,0 0-7,1-56-7,-1 56-4,0 0-31,0 0-80,0 7-16,2 4 59</inkml:trace>
  <inkml:trace contextRef="#ctx0" brushRef="#br0" timeOffset="23470.9923">20481 1031 333,'0'0'74,"0"0"-57,0 0 7,0 0 52,0 0-30,0 0 5,0-26-3,0 26-40,0 0-8,0 15-27,0 10 23,0 5 4,-3 0 3,1 0 4,1-1-7,1-2 1,0-1-1,0-1 0,0-2-11,0-1-19,0-2-48,0-4-4,0 0-31,0-6-38</inkml:trace>
  <inkml:trace contextRef="#ctx0" brushRef="#br0" timeOffset="23736.9996">20512 837 448,'0'0'28,"0"0"-19,0 0 20,0 0-3,0 0-24,0 0-2,-9-33-11,9 33-53,0 0-116,3 0-50</inkml:trace>
  <inkml:trace contextRef="#ctx0" brushRef="#br0" timeOffset="24138.9954">20732 982 254,'0'0'163,"0"0"-122,0 0 35,0 0 0,0 0-62,0 0-14,-6 3-10,6 15-5,0 8 13,0 2 4,0-1-1,-2 0 2,-2 1 4,0-6-7,1 2 1,-1-2-1,1 1 2,0-2-1,0 1 2,-1-6-3,2-1-14,-1-3-38,0-2-49,3-3-16,0-4-86</inkml:trace>
  <inkml:trace contextRef="#ctx0" brushRef="#br0" timeOffset="24385.5437">20720 857 459,'0'0'7,"0"0"14,0 0 24,0 0-11,0 0-21,0 0-12,-14-63 1,14 63-2,0 0-13,0 0-63,0 0-105</inkml:trace>
  <inkml:trace contextRef="#ctx0" brushRef="#br0" timeOffset="27258.9918">21888 1108 60,'0'0'106,"0"0"-33,0 0 31,0 0-8,0 0-33,0 0-17,-6-10-31,6 10-15,-3 0-7,2 6-9,-1 11 14,-1 4-1,0 4 3,3 2 4,0 0-1,0-2-3,0 0 0,2-4 0,5-1-1,5-2 2,0-4-1,-1 0 3,0-3-2,0-4-1,2-2 0,2-2 1,3-3 6,1 0-6,-1 0 3,-4 0-2,-1 0 0,-2-5 2,-4-5 2,5-4 0,-3-2-3,-2-4-2,4-1 3,-4-1-3,1-1 0,-1 2 0,0 3-1,-4 6 2,0 3-2,-3 4 0,0 2 3,0 3-3,0 0-1,0 0-7,0 0-17,0 12 11,0 3 13,0 5 1,2-4 0,2 2 0,4-1 0,2-3 0,1-3 0,1 0 0,4-2 0,-1-3 0,1 0 0,1-2 1,1-2 0,1-2 0,-2 0 2,-1 0-1,-6 0 0,0 0 2,-2 0-1,0-9 2,1-5-1,-2-1-4,1-2 0,-2-3-4,-2 0-6,-2-1-7,-2 2 5,0-1-2,0 2 0,0 3-2,0 1 3,-3 4 3,0 1 4,0 3 3,1 0 2,1 3-3,1-2 2,0 2-1,0 2-3,0-2-5,13-2 1,5 2 3,2-1 5,2 1 1,0 0-1,2 0 1,-3 1 1,1 0 0,-1 1 1,-4 1-1,-3 0 0,-5 0 2,-1 0 0,0 0 0,-3 0 2,0 0-4,1 8-5,-2 5 4,-1 5-3,-1 2 3,-2 4-2,0 0 1,0-1 2,0-1 5,0-1-1,0-4-3,0-2 1,0-1 1,1-3-2,8-3 0,2-2 0,-1-4 0,5-2 4,0 0 0,3 0 0,-2 0-2,1-13 2,-1-1 1,0-6 13,1-3 4,-1-4-5,-1-3 7,2-1-4,-4-3-5,0-2 3,-2-2 3,-3-2 5,0-4 9,-3-4-12,-1 2-12,-1 2-1,-3 6-7,2 9-3,-1 8 0,-1 10 1,0 4-2,0 4 0,0 3-1,0 0-6,0 14-12,0 21-4,0 14 23,0 11 0,0 2 1,0-6-1,0-8 0,3-9 0,4-9-1,0-5 1,2-4-2,1-3 2,5 0-1,2-2 1,3-4 6,7-4-2,1-8-2,2 0 4,2 0-3,-4-17 2,-3-2-3,-5-4-1,-4-3 3,-5-4 0,-4-4 0,0-2-3,-2-1 1,-2 0-1,-2 2 1,-1 2 0,0 4-1,0 8 1,0 8 1,0 7-3,0 6 2,0 0-2,0 0-5,0 3-10,0 18-6,0 11 13,-3 10 8,-3 1 0,-1 1 0,1-5 0,2-1 3,-1-7-2,2-2-1,2-5 1,1-1-1,0-5 0,0-3 1,0-5-1,0-3 1,0-3 0,0-3-1,0-1 0,0 0 3,0 0-1,9-10-1,8-13-1,6-4-14,1-2-15,0 5 4,-6 5 1,-1 7 16,-6 3 6,-2 6 0,-3 3 2,-3 0-2,3 0-9,0 7-6,3 10 3,0-1 14,-2 4 3,1-2 9,0 0-2,0 0-3,-2 0-4,0-1-1,4-4 1,4-1-1,4-6 4,6-1 0,4-3-6,0-2-2,1 0-53,-6-7-71,-6-6-109</inkml:trace>
  <inkml:trace contextRef="#ctx0" brushRef="#br0" timeOffset="27706.9972">22858 1059 371,'0'0'17,"0"0"-16,0 0 2,0 0 1,88-18 10,-54 11 8,6 0-12,3 0 0,-1 0-6,3 0 0,-6 1-4,-3-2 0,-6 4 0,-5 0-26,-6 4-11,-8 0-61,-5 0-84</inkml:trace>
  <inkml:trace contextRef="#ctx0" brushRef="#br0" timeOffset="28548.9958">22679 1081 61,'0'0'63,"0"0"-31,0 0 47,0 0-34,0 0-13,0 0-4,-2-13 7,2 13-7,0 0-5,0 0-17,0 0-6,0 0-5,10 0 2,6 0 3,6 0 2,3 0-1,5 0 0,1 0 1,1 0-2,-3 0-2,-2 0-20,-3-3-42,2 1-34,-6-2-41</inkml:trace>
  <inkml:trace contextRef="#ctx0" brushRef="#br0" timeOffset="28995.0001">22676 811 407,'0'0'45,"0"0"-21,0 0 34,0 0-41,0 0-17,0 0-2,-8-10-23,8 10-76,-1 0-98,1 0-25</inkml:trace>
  <inkml:trace contextRef="#ctx0" brushRef="#br0" timeOffset="30214.9971">24633 1073 36,'0'0'239,"0"0"-199,0 0 15,0 0-28,0 0-27,0 0-7,-3-2-4,3 2 3,3 4 8,9 5 4,1-2 0,4 2 13,4-4 10,4 0 10,3-2-12,4-3-5,0 0-7,3 0-4,-4 0-2,-3 0-3,-2-5-1,-10-1 1,-2-1-1,-5-1 4,-5-2 4,-2-4 11,-2-1 10,0-3-23,0 0 0,-11-2-6,-7 2-1,-2 3-1,-3 5 0,-4 4-2,-3 4 0,-3 2-1,-2 6 2,-5 17 0,2 7 1,4 4-1,1 3 3,6-3 0,6 0 0,8-5-3,7 0-1,6-3-3,0-3 3,0 0-2,15-5 3,3-1 1,5-6 2,7-4 1,6-6 2,9-1 1,9 0-4,1 0-3,1-10-10,-6 1-43,-10 2-41,-6-1-31,-11 0-97</inkml:trace>
  <inkml:trace contextRef="#ctx0" brushRef="#br0" timeOffset="31296.9959">25559 1077 3,'0'0'111,"0"0"-55,0 0 22,0 0 21,0 0-44,0 0 19,0-27-18,0 22-25,-6 2-20,-4 2-10,-2-1-2,0 2 7,-6 0-9,-1 2 3,-1 11 0,-3 4-1,-3 3 2,0 2-1,1 2 0,2 0-4,5 0 4,7 0-6,7-1-5,2-2 3,2-5 8,0 1-1,5-5-1,7-3 1,4-1 1,1-5 0,3-2 0,3-1 0,-1 0-3,1-1-2,-4-10-7,-2-2 9,-6-1 3,-3-3 1,-4-1 2,-1-1 3,-1-2 3,-2 2-2,0 3 15,0 4-1,0 4-5,0 4-6,0 1-1,0 3-6,0 0-3,1 0-14,4 3-5,2 12 12,1 2 6,2 2 1,2 1 0,3-4 0,4 1 1,-1-2 0,6-4-1,3-4-8,3-3-58,1 0-62,-3-4-53</inkml:trace>
  <inkml:trace contextRef="#ctx0" brushRef="#br0" timeOffset="32380.9913">26028 1060 93,'0'0'26,"0"0"-22,0 0-3,0 0 32,0 0 21,-92 72-10,78-47-16,2-1 7,3 0-23,5-3 13,2-2-14,2-4-9,0-1-2,0-4 1,9 0 0,4-5-1,4 0 15,4-4 0,6-1-9,1 0 10,2 0-16,1-10 10,0-5-10,1-3 3,1-3 3,-2-3-4,-3 0-2,-7-2 0,-3-1 0,-9 0 3,-3-2 4,-4-3-5,-2 1 19,0-3 16,0-3-9,0 0 0,-2-1 4,-1 3-10,2 2-9,1 6-3,0 6 1,0 7-3,-2 10 7,1 4 4,1 0-11,0 0-7,-2 0-1,1 11-13,-1 17-5,-1 17 18,-1 8 0,1 3 2,1-5 5,0-5-6,2-6 0,0-4 1,0-6 1,0-3-3,0-3 0,0-3 0,0-2 1,0-3 0,0-1-1,-5-1-2,0-3 2,2 0 1,-1-4-1,-1-1 0,1 1 0,1-4 0,-1 1 1,2-1 5,1-2-6,-1 1 1,2-2 3,0 0-2,0 0 0,0 0-2,0 0 2,0 0 1,0 0 0,0 0 2,0 0 2,0-10-3,9-9-4,1-4 0,4-2-1,2 1 1,1 3-3,-1 3 2,1 3-4,0 5-1,0 0 2,-5 4-1,0 3 3,-2 3-3,-1 0 0,2 0 0,0 8 0,0 5 0,1 6 3,1-3 2,-1 2 0,1-1 0,-3-2 1,0-2-1,-1 1 0,-2-2 0,-1 1 1,0 1-1,-3-2-1,1 0-5,0-1-26,-3-2-22,2 0-55,3-5-34,0-2-52</inkml:trace>
  <inkml:trace contextRef="#ctx0" brushRef="#br0" timeOffset="35072.992">27480 1091 64,'0'0'95,"0"0"13,0 0-39,0 0-24,0 0 1,0 0-25,0 0-16,-18-11 10,7 12-15,-4 14-6,-2 6 3,-5 4 2,3 0 2,2 1 16,3-1-10,8-1-7,3-3-5,3-1 1,0-2 4,3-1 0,9-2 1,7-5-1,2-1 3,8-3 2,2-3 11,-1-3-10,1 0 2,-1 0-1,-2-4-6,-4-7 6,-3-2-1,-8-2-4,-1-4 7,-9 0 2,-1-4-2,-2-1-2,0-2-2,-5 1 0,-7 3 1,0 1-1,2 4 3,1 5-2,0 2-4,0 0-2,0 4-5,3 2 5,2 1 0,1 1 17,3 2-13,0 0 0,0 0-4,0 0-6,0 0-3,0 0-5,0 0-1,0 0-1,4 0 6,7 0 10,7 5 3,2-1 1,3-1-1,2-1 3,4-2 0,-3 0 2,0 0-1,-4 0-2,1-6-2,-4-4 6,-4-1 3,1-4 1,-4-5 7,1-2 1,-3-6-11,-1-2-5,-3-3 2,-1-2-6,-2 2 0,-1 0 5,-1 9 1,1 1-6,-2 7-1,0 4 4,0 5-1,0 0 0,0 6-1,0 1-2,0 0-6,0 0 4,0 18-19,-8 18 9,-6 12 12,1 9-1,3-1 1,3-5 0,4-7 0,3-8-1,0-4 1,0-4 1,0-5-1,7-2 0,6-3-1,0-2 1,1-3 2,3-3-1,1-2 0,1-5 1,4 0 2,0-3-3,3 0-1,0 0-4,0-11-8,1-5-2,-2-2-2,-1-5-5,0-3 1,-5-3 7,1-5 2,-5-2 11,-5 1 0,-4-1 3,-3 2 7,-3-1 11,0 2 5,0 1 9,0 2-17,0 9-9,-1 3-3,-1 7-5,1 4 0,-1 4-1,0 3 5,2 0-5,-4 0-5,-2 10-11,-6 21 2,-3 14 14,-3 6 1,2-1 0,6-4-1,2-2-2,3-6 2,2-4 0,0 1-1,-1-4 1,1-2 1,0-5 0,2-3 0,-1-4 0,1-5-1,1-3 0,0-3 0,0-1 0,0-4 1,0-1-1,0 0 2,0 0 0,0 0 3,0 0 0,6-14 2,7-4-6,1-3-1,0 2-1,0-1 0,-2 5-2,3 2 0,-3 3 1,1 3-6,-2 1-5,-2 1-1,1 2 2,-1 2 6,5 1-1,0 0 1,1 0 2,2 6 1,-2 3-1,1 1 1,-2 3 3,0-1-2,-2 0 0,3-3 2,-4 0 0,-1-2 0,5-2 0,-1-1 0,3-1 2,5 0-1,0-3 0,0 0-1,0 0 0,-5 0 3,1 0-1,-6 0-2,1-9 2,-3-1 0,-2-2-2,1-3-2,-3 0-4,-3-1-3,0 5 1,-3 0-4,0 2-9,0 4 9,0 2 0,0 2-3,0 1-19,0 0-17,0 0-2,-6 7 42,0 7 9,-1 2-5,3 3 5,4-3-4,0 2 3,0-4 2,0-2 0,2-3 1,7 0-3,0-3 1,1-1 2,3-4 7,1 1 2,4-2 1,0 0-2,6 0 0,-1-11-1,1-3-5,-3-2 4,0-2-2,-3-2-1,-6-1 4,-3-2-1,1 1 0,-4-2 16,-1-2-13,-2 0 1,-3 1-7,0 3 0,0 2-3,0 5-2,0 4-1,-5 5 1,2 3-4,0 3 0,2 0 4,-1 0-2,-2 0 0,3 0 3,-1 0-5,2 4-4,0 5-4,0-1 13,0 0 1,5-1 3,8 1 7,4-2 13,3 0 3,1 0-8,0 0-9,0 2-5,0-1 3,-3 5-6,-2 2 0,-2 2-1,-3 2 6,-2 0 1,1 2 13,-2-2-3,-2 1-2,0-2-3,0-2-5,0-3 1,3-3-7,0-3 5,2 0-5,3-3 8,3-3-3,4 0 0,-1 0-6,0-1-40,2-10-32,1 1-69,-2-5-62</inkml:trace>
  <inkml:trace contextRef="#ctx0" brushRef="#br0" timeOffset="35906.9978">27604 839 64,'0'0'65,"0"0"20,0 0-32,0 0-31,0 0-12,0 0-10,1 0 0,12 0 19,4 4 47,7 6-18,4-5-25,6 3 1,5-5-5,3-1-1,3-2-6,-1 0-1,-3 0-8,-2 0 1,-3 0-1,-4 0-3,-2-5 0,-3 3-2,-5-1-44,-3 2-13,-3-2-31,-3 1-20,-3 0-48</inkml:trace>
  <inkml:trace contextRef="#ctx0" brushRef="#br0" timeOffset="39257.7133">29816 1339 160,'0'0'106,"0"0"5,0 0 18,0 0-45,0 0-31,0 0-33,0 0-12,2-3 1,-2 3-5,0 0 0,0 0-4,0 0-2,0 3-7,0 9 9,0 4 0,0 5 0,-6 1-50,-14-1-43,-4-2-99,-6-1-51</inkml:trace>
  <inkml:trace contextRef="#ctx0" brushRef="#br0" timeOffset="43046.9975">1836 3383 17,'0'0'19,"0"0"33,0 0 7,0 0-15,0 0 2,0 0 4,0 0-7,-3-3-9,3 3-3,0 0-3,0 0-1,0 0-4,0 0-10,0 0-13,0 0-4,0 0-8,0 4 8,-4 10 4,4 4 3,0 2 0,0 2-3,0 2 2,0 1 3,0 0-4,0-1 2,0-5 0,4-2-3,-1 0-3,3-3 2,0-2 0,0 1 1,0-5-2,1-1 2,1-1-3,-2-3 1,3-3 2,3 0 4,0 0 0,1 0 3,1-6-2,-1-5-3,-1-1 2,0-1 1,1-1-2,-4-1-2,0-2-1,-4 3 0,2-3-2,-1 2-2,-3-1 1,-1 5-1,-2-1 4,0 4-4,0 2 3,0 3-1,0 1 2,0 2-2,0 0-6,0 0-3,0 0 1,0 0-8,0 11 4,0 4 14,0 1-3,3 1 2,3-2-1,2 1-5,0-2 3,1-2 4,2 1-1,2-2 1,-1 0-1,1-2 1,2 0-1,0 0 1,-3-1 0,3-2 1,-5-3-2,-1-2 1,3 0 0,-3-1 2,3 0 3,-2 0-5,-2 0 4,-2-5 0,0-6 2,0-2 0,-3-1-2,-3-4-4,0 1 0,0-1-3,0-2-4,0 2 4,-3-1-1,-3 1-3,0-2-6,3 4 5,3 0 3,0 3 1,0 6 3,0 2-2,0 5 3,0 0 0,0 0-2,0 0-7,0 0-17,0 0 15,12 7 10,3 0 1,0-1-4,7-1 2,2-4 2,3-1 7,1 0 2,-1 0 3,0 0 0,3-5 0,-2-7-7,-1 0-3,4-4 0,-4 2 2,-2-1-3,-5 1 0,-5 3 0,-5-1 2,-5-1 0,-2 0 2,-3-1 7,0 2-6,0-1 9,-6 2 18,-6 4-16,-6 0-3,6 6-14,0 1 1,-1 0 1,2 11 11,1 11-13,2 5-5,4 5-4,2 3 9,2-2 5,0 0-5,3-3 1,8-5 7,5-1 8,2-4-4,0-6 0,6-2 0,-2-6-7,4-3-2,4-3 1,1 0-4,4 0-1,1-3-82,0-4-89,-3 2-127</inkml:trace>
  <inkml:trace contextRef="#ctx0" brushRef="#br0" timeOffset="45813.3013">3877 3249 137,'0'0'70,"0"0"34,0 0-24,0 0-29,0 0-40,0 0-10,0 0 1,-16 10-3,13 12 1,0 4 0,0 5 4,3-2-1,0 0 0,0-3-1,0-4-1,3-2-2,6-5 2,6-1-1,0-4 5,1-2-2,3-4 3,-1-4 1,0 0-1,2 0-1,-1-3 0,0-9-3,-4-2 0,3 0 0,-4-1-1,-4-1-1,-1 0-1,-3-1 1,-3-1 0,-3 2 1,0-1 1,0 4 0,0 2-2,0 2 3,0 3-3,0 3 5,-3 3-5,3 0-6,0 0-11,0 9-10,0 11 27,0 1 0,0-2 0,6 1-1,3-4 1,1-2-1,-1-2-2,2-3-3,5 1 4,-2-2 2,2-2 6,3-2-1,1-1-1,2-3-1,0 0 1,1 0-1,-1 0-2,2-4 1,-6-6 2,0-1-2,-6-3 3,0 1 0,-5-4-3,-4-2 3,-1-2-3,-2-2-2,0 2 0,0-2-8,-5 1-4,-2 1 6,1 3-6,-3 1 10,0 5 1,6 3 1,-3 3 2,3 3 2,0-2 0,0 4 0,3 1-3,0-2 12,0 2-13,0 0-8,0 0-11,7 0 6,7 0 13,7 0 1,-3 0 2,6 0-1,-2 0 1,0 0 2,1 0 0,7-8 1,4-2-4,6 0 1,-1-2-1,3 1-1,-4 2-2,-6 0 2,-11 5 0,-3 0-1,-11 4 0,-5 0 0,-2 0-1,0 0-2,-3 2-1,-11 15 4,-1 4 7,0 6-7,-1 4-2,7 3 2,0-1 0,2-3 3,4-4-2,3-5 2,0-5-3,0-3-1,0 0-3,6-3 2,5 1 4,3-4 3,7 1 4,-2-5-1,4-3-2,-1 0 0,-1 0 2,-3 0-6,0-8 2,-6-1-1,-1-4 3,-3-2-1,-5-3 0,0-3 0,-3-2-5,0-1-5,-6-2-5,-9 1 3,0 0-5,-4 4 2,4 6 2,-6 4 2,6 3 0,-1 2 6,2 2-3,4 2 3,2-1-4,5 0 4,3 1 1,0 2-1,0 0-2,0 0-20,0 0-1,8 2 23,2 6 0,5-1 1,1-3-1,1 0 4,2-4-2,4 0 8,2 0 9,2-7-8,0-3-4,-2-2-2,2 0-2,-2 0-3,-2-1 1,-1 3 1,-8 2-1,-4 5 2,-7 1-1,-3 2 0,0 0 14,0 0 8,0 0-24,0 9-11,-3 10 11,-2 6 3,0 1-1,2 0 0,3 0 0,0-2 0,0-5-2,0-1 0,0-2 0,3-3 0,7-3-1,-1 1 1,9-5 1,-2-2 4,4 1 0,-4-5-3,-1 0 3,0 0-1,-2 0 1,-4-6-1,-3-5 1,-1 0 5,2-9 3,-1 0-4,-3-2-6,-1-1-1,-2 5 1,0 3-1,0 4 1,0 4-1,0 4 2,0 2 3,0 1 0,0 0-7,0 0-5,0 0-13,0 3 2,0 12 16,0 1 0,0 2 0,6 0-1,1-1 1,3-4-1,-2-2 0,4-3 1,0-4 1,3-1 0,9-3 1,4 0 2,5 0-1,0-12-2,-2-4 2,-1-3-1,-3-2 3,-8-3-4,-4 0 2,-6-3 2,-2 0 0,-2-2-3,-4-1 4,-1-3 4,0-3-4,0-5-1,-1 1-2,-9 2 1,-4 0 1,-1 7 12,-1 4 1,-2 4-9,1 7 8,3 5-2,6 5-12,2 6-3,3 0-3,-3 7-10,-3 27-2,2 12 14,1 11-2,6 3 1,0 1 1,0-4 1,0-7 0,10-7 0,5-5 0,3-5 0,7-6-2,2-6 0,6-6 2,3-5-17,1-6-3,3-4-13,1 0-76,-2-6-36,-5-12-116</inkml:trace>
  <inkml:trace contextRef="#ctx0" brushRef="#br0" timeOffset="46492.4565">6047 3053 131,'0'0'44,"0"0"-30,0 0 34,0 0-17,-91-6-7,66 11-2,0 10-9,3 7-6,1 6 9,6 6 5,4 1 14,4-1-4,4-3-8,3-3-10,0-5-12,2-9-1,11-2 0,-1-6 2,9-4 4,0-2 5,3 0 5,1-11-4,-1-10-6,-2-2 1,-4-5 0,0-3-3,-6-1-1,-1-1 5,-3-3-3,-5-2 11,0-1 9,-3-3 4,0-2-7,0 2-6,0 3 1,-6 10 16,-1 8-8,3 11 10,2 7 3,-1 3-29,3 0-9,0 12-16,0 21-9,0 13 25,0 9 2,0-1-2,3-6 0,9-6 1,0-7-1,0-5-2,7-6-6,-1-3-5,-3-4-12,3-7-13,-3-2-36,3-6-39,-3-2-119</inkml:trace>
  <inkml:trace contextRef="#ctx0" brushRef="#br0" timeOffset="48340.9937">6851 3057 198,'0'0'31,"0"0"48,0 0 2,0 0-30,0 0-19,0 0-16,-17-28-16,8 27 3,-4 1-7,-4 0 2,-2 0 2,-3 6 10,-1 7-7,4 2-3,0 4-2,2 3 2,7 0-2,2 1-4,5-2 0,3-4-1,0-2-3,0-2 8,15-2 2,0-3-1,7-5 1,2-3 0,0 0 7,5 0 0,-3-5-4,0-6 3,-6-2-5,-6 0 1,-2 0 2,-3 1 2,-5-2 2,-1 1 12,0-1 15,-1 1-14,-2 2-11,0 5 2,0 4 6,0 2 18,0 0-27,0 0-9,0 13-33,3 12 24,0 11 9,4 6 7,-4 2-5,-3 0 0,3 0-2,-3-5 0,0 1 2,0-4-1,-3 2-1,-9-2 0,-1 3 0,-5-1 2,1-5-4,-2-3-26,4-10 28,2-6 0,5-10-15,2-4 15,2 0-1,-3-9 1,2-12-1,5-6 0,0-2-2,0-3 1,10 0-4,5 4 5,3-2-1,2 2-1,2 0 2,5 1 0,-2 2 0,3 0-2,-2 3 2,1 1 1,3 0 0,-2 1 1,2 1 1,-3 2 0,-2 3-2,-1 3 5,-5 0-3,1 1-1,-4-1 2,-1 1-3,0-3 4,-3 0-1,-3-1 2,-3-1-1,-3 2-2,-3-1 3,0 2-4,0 3-1,-14 3 0,-3 0-6,-2 5 0,-3 1 1,0 0 3,4 0 1,0 6-2,6 6-2,0 1 5,6 5-7,2 3 0,4 3 2,0 4-1,0-3 6,4 1 7,9-4 3,4-2-1,4-5-3,1-3-4,9-3 2,2-6 5,3-3 1,-3 0-2,3-3-6,-3-12-1,-2-2 3,0-2-1,-4-5 0,-3 0 0,-7-2 1,-3-1 0,-3 0 2,-5-2 5,1-3 0,-4-2-4,2-2-2,-2-3-3,-3 0-1,0 1 1,0 2 3,0 6-5,-2 6 13,-7 7 13,2 6-5,1 5 0,3 4-6,1 2-6,1 0-9,-1 0-4,-1 20-14,-1 17 7,-2 11 11,3 4-2,3 3 1,0-5 1,3-7 0,9-5 0,0-7 3,1-5-3,4-5 0,-1-1 1,2-5 2,3-4 1,1-3-2,-1-5 4,3-3-6,-2 0-25,-5-4-10,4-8-28,-7-1-18,0 0-65,-5-2-81</inkml:trace>
  <inkml:trace contextRef="#ctx0" brushRef="#br0" timeOffset="48692.5335">7282 2988 189,'0'0'69,"0"0"-22,0 0 7,0 0-34,0 0 2,0 0 43,83-18-20,-48 13-15,1 1-18,4-2-5,0 2-5,2-3-2,4 2 4,-6-1-3,-4 1-1,-6 3-14,-8 1-39,-7 1-55,-3 0-46</inkml:trace>
  <inkml:trace contextRef="#ctx0" brushRef="#br0" timeOffset="58326.9987">2275 5041 28,'0'0'47,"0"0"1,0 0 33,0 0-15,0 0-5,0 0-13,0-10 3,0 10-3,0 0-6,0 0-9,0 0-17,0 0-16,0 3-2,1 18-14,-1 12 16,2 11 3,-1 5-2,2 4 7,0-3-4,-1-5-4,4-6 7,1-3-6,2-5 0,-1-2-1,-1 0 3,2-3-2,-3-1-1,-3-4-6,0-3-47,0-3-46,-3-6-44,0-4-51</inkml:trace>
  <inkml:trace contextRef="#ctx0" brushRef="#br0" timeOffset="59058.9881">2278 4920 66,'0'0'13,"0"0"22,0 0 29,37-79 3,-29 66-18,2 2-16,-4 5-3,3 3-13,4 3-17,-1 0 1,6 7-1,3 13 2,-3 4 2,1 3-1,-7 3-2,-6 1-1,-4 2 6,-2 0-5,0 0-1,-9 0 6,-9-3 4,-2-1-10,0-4-4,-1-4-30,4-3 7,-2-7-16,7-5 41,-1-5 2,2-1 0,2 0 0,2 0 1,1 0 7,6-4-7,-2 1 5,2-1 19,0 2-18,0-1 0,0 1-7,0 2 0,15 0 0,5 0 2,5 14 5,3 4 6,2 3 3,0 0 6,-3 1 25,-5 1-24,2-2-6,-3-1-5,-3-2-4,-2 0-6,2 0 2,-4 0 1,0-1-4,-3-4 2,1-1 0,-2-1-3,-1-2-13,-1 0-66,2-5-58,-1-2-127</inkml:trace>
  <inkml:trace contextRef="#ctx0" brushRef="#br0" timeOffset="59844.988">2834 5367 149,'0'0'101,"0"0"-38,0 0 48,0 0-28,0 0-31,0 0-23,0-11-17,0 6-12,2 3-3,7-3-2,9 0 1,-2 4 1,2 1-1,3 0 0,-3 0 1,3 9-1,-4 4-3,-6 2 6,-2 3-2,-9 2-3,0 1-16,0 0 11,-6-1 2,-5-1-6,-6-2 4,0-3 9,1-2 4,2-5-1,1 0-1,7-3 3,3-3 2,3-1 2,0 0-3,0 0-3,0 0 5,0 0 10,0 0-16,0 0 0,0 0-13,3 0 6,16 11 4,-2 7 0,2 6 0,1 6 3,-7 5 1,-1 4 2,-6 0 0,-4-1-3,-2-2 12,0-4-12,0-1 3,-5-7 3,-4-10-4,3-7-2,3-4 17,1-2 12,1-1 12,-2 0 17,-3-4-37,0-13-10,6-4-11,0-7 0,0-7 0,15-3-3,0 2-14,6 5-27,-6 5-22,1 4-41,1 3-51,-6 3-84</inkml:trace>
  <inkml:trace contextRef="#ctx0" brushRef="#br0" timeOffset="60530.1369">3258 4811 66,'0'0'107,"0"0"-35,0 0 2,0 0-21,0 0-53,0 0 0,-12 32 0,6 14 5,2 19 3,-1 10 28,2 5-2,3-3 31,0-5-24,0-9 0,8-9-36,9-4-5,6-9 1,7-5-1,3-6 1,7-3 1,0-3 1,5-7-3,3-10-66,1-7-32,-4 0-138</inkml:trace>
  <inkml:trace contextRef="#ctx0" brushRef="#br0" timeOffset="60970.9878">4405 4769 331,'0'0'54,"0"0"0,0 0 19,0 0-3,0 0-23,0 0-30,-12-26-17,12 40-5,5 23-16,4 19 21,0 10 10,1 1 4,-1-4 6,-1-9-3,-2-7-11,1-5-5,-4-6-1,-3 5 4,0-2-4,-8 3-13,-14-1 1,-6-7-33,-5-3-79,-6-6-56,-7-10-102</inkml:trace>
  <inkml:trace contextRef="#ctx0" brushRef="#br0" timeOffset="61630.9874">3816 4858 129,'0'0'138,"0"0"-80,0 0 34,0 0-13,0 0-79,0 0-24,0 47 24,0-3 0,0 8 10,3 2 6,-3 2-6,0-1-6,0-1 29,0-1-16,0-5-6,0-4-4,0-3 1,3-5-8,0-5 2,-3-3-2,5-3 2,-4-1-4,-1-5-1,2-3-50,0-7-25,0-9-80,-1 0-78</inkml:trace>
  <inkml:trace contextRef="#ctx0" brushRef="#br0" timeOffset="62322.9918">3807 4850 145,'0'0'66,"0"0"-20,0 0 9,0 0-20,0 0-13,15-82 1,-6 71-1,4 4-17,1 5-1,5 2-4,2 0-4,0 10 0,4 8 3,-1 3 1,-3 5-4,-6 3 9,-9 3-10,-3 0 5,-3 1-7,-6 2 2,-12-3 2,-6-2 2,3-5-4,-1-5 3,4-5 4,2-4 6,5-7-8,5-1 10,6-3-3,0 0 6,0 0-5,0 0-2,0 0-6,0 0-2,8 0 0,7 0-1,4 5 2,2 5-3,-3 4 4,6 1 0,-4 0 6,0-2 13,-2 1 13,-6-2-17,1-1 6,-5 0-4,-5 0-8,-3 1-9,0 0 7,0 2-1,0 0 10,-14 0 2,-1 1-13,0-1-3,-4-4-2,-2 0-58,-3-2-52,0-3-93</inkml:trace>
  <inkml:trace contextRef="#ctx0" brushRef="#br0" timeOffset="64712.9873">4971 4793 61,'0'0'117,"0"0"-76,0 0 23,0 0 0,0 0-29,0 0-35,0 0-8,0 40 8,0 1 15,0 8 20,0 1-13,0 0 7,0-5 15,0-4-34,0-8 6,0-2-9,4-6-6,-1-1 0,0-2 0,2 0 2,-1 0-2,1-2 3,-2-4 0,1-4-4,-2-1-31,3-5-38,-2-2-1,2-2-1,1-2-54,-3 0-76</inkml:trace>
  <inkml:trace contextRef="#ctx0" brushRef="#br0" timeOffset="65388.9926">4948 4864 189,'0'0'42,"0"0"-13,0 0 34,-7-83-7,7 65-6,0 2-12,7-1-6,4 0 7,5 1-24,2 0-13,3 3 2,4 5-2,-2 5-2,4 3-6,-2 0-1,5 6 5,-5 12 2,-4 2-1,-9 4 1,-9 6-6,-3 5-11,-3 3-37,-19 1 22,-5-3-25,0-5 27,3-5-6,2-8-10,4-6 22,4-6 24,7-3 4,0-1-1,4-2 7,3 0 3,-2 0 22,2 0 20,0 0-36,0 0-19,0 0-5,2 4 3,11 5 2,5 3 10,6 3 6,1 4 5,0 0 5,2-1 0,-4 3 7,-1-1-9,-4-1-2,-2 2-9,-4-3-11,2 2 3,-5-3-4,-1-1 2,-3-3 1,1 1-3,0-3-1,0-2-2,1 0-32,-1-2-46,0-4-22,-1-3-23</inkml:trace>
  <inkml:trace contextRef="#ctx0" brushRef="#br0" timeOffset="66386.9913">5439 5153 211,'0'0'81,"0"0"-16,0 0-28,0 0-37,0 0 0,0 0 6,-4 62 21,4-46-9,4-1-2,7-3-3,1-3-4,4 0-4,2-5 6,3 0 12,-2-4-1,-2 0-11,2 0 1,3-5-3,-2-7-2,-1-1-2,-5-3 0,-3 3-1,-3 0-1,-2 0 4,-3 5-5,0 1-1,-1 4 0,-2 3 3,1 0-4,2 0-9,-2 10-9,1 9 17,-1 8 1,-1 3 1,0 3 1,0-1-2,0 0 7,0-4-4,0-2-1,-3 4 0,-7 0 0,-2 1 0,1-2-1,-2-8 5,4-6-4,0-7 1,5-5-1,4-3 4,0 0 2,0 0 4,0 0 7,0-14-12,0-2-7,0-4-1,7-1 0,5 1-2,0 1 3,3-1-4,-1 2-27,2-1-48,2 1-82,1 0-70</inkml:trace>
  <inkml:trace contextRef="#ctx0" brushRef="#br0" timeOffset="67153.7423">6015 4565 195,'0'0'59,"0"0"13,0 0-8,0 0-15,0 0-40,0 0-9,-24 52-7,12 1 7,0 13 19,-1 10-10,1 3 11,1-5 0,4-8 20,6-11-21,1-11-14,1-8 3,17-7-8,6-7-1,1-2 1,4-5 5,1-5-3,1-5 0,-1-5-2,-3 0-40,-5 0-89,-13 0-171</inkml:trace>
  <inkml:trace contextRef="#ctx0" brushRef="#br0" timeOffset="68516.9743">6260 4812 92,'0'0'101,"0"0"-74,0 0 17,0 0 36,0 0-30,0 0-28,13-83-9,-1 72 0,0-1-2,3 1 4,0 5-9,1 6-6,2 0-4,3 8-1,3 17-2,1 11 3,-5 8 3,-1 6 0,-7 1-1,-3 0 2,-9-6 9,0-4-1,0-3 4,0-5 2,-15-3-4,0-5 5,-1-5-9,5-5-2,4-6-1,2-4 0,3-4 1,2-1 3,0 0 20,0 0 22,0-12-1,0-11-32,13-8-15,2-5-1,7-5 1,-1-3-1,6-2-1,-3 1 1,7-2 0,1 3 0,-1 5 0,0 6 0,-5 8-4,-6 8 4,-6 6-4,-10 5-8,-1 5-6,-3 1-5,0 0-32,0 0-48,0 0-70,0 9-35</inkml:trace>
  <inkml:trace contextRef="#ctx0" brushRef="#br0" timeOffset="69094.9897">6806 4551 364,'0'0'15,"0"0"7,0 0-21,0 0-1,0 0-24,0 0 24,0 0 4,55 96 33,-25-48-17,-2 2 23,-4 1-11,2-1-11,-4-7 7,-3-2-2,-1-5-7,-3-1-3,-9-2-5,-3 0-8,-3 0 0,-6 0 1,-18 0 6,-4-1-5,-5-2-5,-1-4-10,-1-4-23,1-1-63,1-4-87,-2-2-95</inkml:trace>
  <inkml:trace contextRef="#ctx0" brushRef="#br0" timeOffset="70104.9871">7516 4718 31,'0'0'106,"0"0"-48,0 0 32,0 0 10,0 0-12,0 0-27,0-12-23,0 12-29,0 0-9,0 12-27,0 15 27,0 12 1,0 6 7,0 2-3,0 1-3,0-3 1,0-3 3,0-4 2,6-4-6,3-3 2,-2-3-3,-1-4-1,2-1 1,-2-2 0,-2-4 0,-1-4-1,-3-2-8,0-5-76,3-5-85,-3-1-26,2 0 54</inkml:trace>
  <inkml:trace contextRef="#ctx0" brushRef="#br0" timeOffset="70690.9864">7492 4712 181,'0'0'41,"0"0"11,-4-81-1,4 58 2,0 5-4,10 2-24,5 2-18,7 3-1,1 2 2,2 6-2,2 3-5,0 0-1,0 18-2,-4 3-1,-1 6 3,-8 4 0,-8 2-1,-6 2-4,-1 5 1,-18 0-18,-4 0-31,-2-3-30,-2-5-23,3-5-21,2-7 83,5-9 31,4-3 13,7-5 2,1-1-1,5-2 7,0 0 38,0 1-32,0 3-7,3 4-7,12 3 47,2 2 4,2 4-20,-1-1 12,3 1-3,0-2 25,0 0-11,-2 0-27,2-2-5,-3 2-2,-3 2-7,-2 0-6,-3 0-3,-2-6 2,-2 1-2,0-1-4,-1-2-13,0 0-61,-2-3-50,-1-3-38</inkml:trace>
  <inkml:trace contextRef="#ctx0" brushRef="#br0" timeOffset="72040.9901">8029 5107 11,'0'0'95,"0"0"-45,0 0 35,0 0-17,0 0 5,0 0-27,-10-11-25,10 8 11,0-1-13,0 1-7,10 0-11,2 2 1,3 0-4,-3 1 1,6 0-3,0 0 2,1 10 1,-2 2 1,-1 2 0,-5 1 1,-4 0-1,-3 1 0,-4-1 5,0 2-5,-2-2 5,-12 0 0,3-2-1,0 0-3,0-6 4,4-3-4,2-2-1,1 0 2,4-2 3,0 0 1,0 0-6,0 0-3,0 0-1,0 0-6,0 6-12,0 6 9,12 6 9,-5 3 4,-1 5 2,0-3 2,0 6 12,-6 0-1,0-2-6,0-1 1,0-5-4,0-5-2,-2-3-1,-5-3 2,3-6 0,2-1-1,1-3 1,1 0 7,0 0 20,0-4 25,0-13-57,0-4-7,9-2 3,7 0 3,8-4 0,-3 4-4,1-1 2,-1 3-13,-3 4-39,0 2-43,-3 3-27,0 1-122</inkml:trace>
  <inkml:trace contextRef="#ctx0" brushRef="#br0" timeOffset="73368.9859">8505 4420 98,'0'0'89,"0"0"-39,0 0 71,0 0-36,0 0-40,0 0-38,0 0 1,-15 30-4,-3 15 0,-2 9-4,0 8 5,2 3 4,5 1 1,5-3 2,4-6 1,4-6-7,0-10-2,19-7-1,5-6-2,7-4 1,4-7 3,4-4 2,-2-5-5,3-3 8,-7 1-10,-3 1-1,-9 3-74,-5 2-71,-10 2-106</inkml:trace>
  <inkml:trace contextRef="#ctx0" brushRef="#br0" timeOffset="74155.9163">9042 4431 124,'0'0'83,"0"0"-30,0 0 27,0 0 6,0 0-27,0 0-32,-43-58 8,29 58-20,-3 0-3,0 0-12,-2 12-1,-2 9 1,3 9-3,0 5-2,5 7 3,4 0 0,6 3-1,3-1-1,0 0-1,21-2 0,4-3 0,5-3 4,1-3-1,-1-4-2,-2-4 4,-5-2 2,-1-2-1,-1 0-1,-3 0 4,-3-3-1,-5 2-1,-5-2-2,-5-2 8,0 1-4,-3-1 6,-12-2 1,-9-2 2,2-4-7,-5-5 11,4-3-9,-2 0-5,1 0 3,-1-13 0,7-8-1,0 0-5,9-3-2,3 1 0,6-2 0,0 4-2,0 1-23,12 4-26,7 1-43,-4 3 1,2 3-55,-8 3-54</inkml:trace>
  <inkml:trace contextRef="#ctx0" brushRef="#br0" timeOffset="74758.8711">9280 4338 214,'0'0'132,"0"0"-113,0 0-1,0 0 41,0 0-6,0 0-53,-2 11-12,26 34 12,6 19 36,1 9 18,-3-2-19,-4-6-8,-6-10-19,0-5 6,-3-5-2,-2-4 0,-4-4-4,-7-4-2,-2 2 0,-8 4-1,-20 0-4,-6 1 6,-7-6-7,-2-6-8,3-2-36,-2-4-82,5-9-141</inkml:trace>
  <inkml:trace contextRef="#ctx0" brushRef="#br0" timeOffset="75488.0341">9936 4710 130,'0'0'155,"0"0"-134,0 0-4,0 0 35,0 0-37,0 0-11,19 5 44,2-5 8,4 0-26,2 0-9,-4 0-15,4 0-5,-5 0-1,2 0-7,-8 0-100,-4 0-92</inkml:trace>
  <inkml:trace contextRef="#ctx0" brushRef="#br0" timeOffset="75692.9894">9991 4888 149,'0'0'0,"0"0"0,0 0 25,0 0 23,0 0-22,81 7-14,-53-7 7,2 0-16,-8 0-2,-4 0-1,-6 0-66,-8 0-141</inkml:trace>
  <inkml:trace contextRef="#ctx0" brushRef="#br0" timeOffset="95344.9894">11199 4093 69,'0'0'87,"0"0"-79,0 0 46,0 0 35,0 0-33,0 0-11,0 0 16,5-9-10,-5 9-16,0 0-13,0 0-5,0 0-3,0 0-9,0 0-2,0 0-2,-2 0-2,-4 0-4,-2 0 5,-3 0 6,1 0-6,-4 0 0,2 0-4,1 0-7,-3 1 1,3 3-2,-5 2 5,-3-2 7,4 2-1,-3-1 1,3-1 2,2-1 0,4 0-1,3-3-1,1 1 2,4-1-1,-1 0-1,2 0 1,0 0-1,0 0 1,0 0-2,0 0 1,0 0-1,0 0 1,0 0-3,0 0 1,0 4-3,0 0 1,0 2 1,0 3 2,0 3 1,0 2 0,2-1 0,2 2 0,1 0 1,1 2-1,0 3 2,1-1-2,-1 4 0,0 1 1,0 3 0,3 1-1,-3 4 0,1 6 0,-1 3-1,-1 2 1,2 1 1,-5 0 0,1 2 1,-2 4-2,-1 6 5,0 2-3,0 3 1,0-1-3,0-2 2,0 0 1,-1-4 0,-1 0-3,-1-3 2,-1 0 0,4-3-2,0-1 0,0-3 3,0-2-3,0 1 0,0 1 1,0 4-1,0 4 0,0-5 0,0 2 1,0-7 1,0-3-2,0-3 0,0-3-2,4-1 2,-1 0 0,0 1 0,0 1 0,-1 1 0,-2 2 2,0 0-1,0-1-1,0-1 1,0-3-1,0 0 0,0-3-1,0 1 1,0-2 0,0 1 1,0 1-1,0-1 0,0 1 0,0 1 0,0 1 0,0 3 0,0-2 0,0 0 2,0-1-2,1 1 0,1 1 0,-1 2 3,2 3-2,-1 3 0,1-1-1,0 2 0,-2-4 0,5-2 1,-3 1-1,0-2 0,-3 0 0,3-2 1,0 4-1,-1 0 1,1 0-2,-2 1 2,1-3-2,-2 2 2,0-2 1,1-2-1,1 0 1,-1-2 0,-1 0-2,3-2 2,-2 0-2,1-3 0,-1 2 1,-1-2-1,0 0 0,0 3 0,0 0 0,2 3-1,-2-2 1,0-5 0,1 2 3,-1-1-3,0 0 0,0 0 1,0 1 0,0 1-1,0-1 3,0 3-2,0-3-1,0 1 2,0-3-1,0-3-1,0 4 2,0-4-2,0 3 0,0 1 2,0 0 0,0-1-1,-1 0-1,-1-5 3,1-3-3,-1-7 1,1 0-1,1-4 0,0 0 2,-3-1-2,3-2 0,0 0 1,-1 1-1,-1-2 0,2 0 2,-1 0-2,1 0 0,0 0 0,-2 0 0,2 2-2,0-1 2,0 1 2,0 3-2,-1 0 0,-1 5-2,1 0 2,-1-1 0,-1-3 0,3-1 0,-3-3 0,3-2 0,0 1 0,0-3-1,0-1 0,0 2 0,0-2 0,0 0 1,0 0-3,0 0 2,0 0 1,3 1 1,9 1-1,3-2 0,0 0 0,1 0 4,1 0-3,2 0-1,0 0-7,1-6-21,1 1-7,-5 2-27,2-1-33,-3 1-28,-6-2-78</inkml:trace>
  <inkml:trace contextRef="#ctx0" brushRef="#br0" timeOffset="100046.9824">11793 4862 25,'0'0'55,"0"0"-41,0 0 46,0 0-3,0 0-24,0 0-1,0 0-9,-1 0-23,4 0 1,9 0 4,3 0 7,1 0-1,2 0 0,1 0 1,2 0 2,2 0 9,2 0-7,2 0-6,0-8 0,0-2 5,3-2 0,-2 0-4,2 0-4,-5 0-4,-3 0 3,-1 0 6,-4 0 3,-3 3-4,-3 0 6,-5 3 2,-1-1 3,-4 0 17,-1 0-16,0-2 2,0 1-12,0-1-8,-6 0 0,-5 2-5,0 1-1,-4 1 0,-3 0 0,-3 3 1,-5 2-3,0 0 3,-3 0-2,1 2-8,-5 12 10,-4 4 9,-1 5-9,-3 2-3,4 6 3,2 3 0,2 5-2,5 5 1,4-1 0,6-1-3,6-3 2,8-7-4,4-3 2,0-3-5,12-4 7,10-4 1,5-6 1,6-3 0,4-6 0,3-3 3,5 0-3,1-1 2,-1-11 1,0-2-3,-2 1-6,-7 0-42,-6 3-60,-6 2-42,-9 2-107</inkml:trace>
  <inkml:trace contextRef="#ctx0" brushRef="#br0" timeOffset="101303.0768">12368 4313 73,'0'0'11,"0"0"-11,0 0 28,0 0 27,0 0-22,0 0-4,0 0-2,7 7 9,-2-5 3,-1-2-14,4 0-5,0 0-5,3 0-6,3-5 0,-1-4 1,-1-1-6,-2-1 0,-2-1-2,-2 2 3,-2-1-3,-2 1 3,-1 0 1,1 0-4,-2-1 4,0 4 12,0 1 2,0 3-8,0 3 10,0 0 13,0 0-9,0 0-14,0 0-12,0 1-6,-3 14 4,-3 4 2,1 3-2,2-1 1,0 0 0,3-3-1,0 0-1,0-1 3,0-2-1,5 0-5,2 0-5,2-3-26,0-3-16,0-1-35,2-7-57,-3-1-65</inkml:trace>
  <inkml:trace contextRef="#ctx0" brushRef="#br0" timeOffset="101620.9844">12402 4066 273,'0'0'121,"0"0"-87,0 0 40,0 0-11,0 0-46,0 0-14,-3-17-3,3 17-4,0 0-32,0 0-135,0 0-11</inkml:trace>
  <inkml:trace contextRef="#ctx0" brushRef="#br0" timeOffset="107892.9853">12821 3974 7,'0'0'71,"0"0"-15,0 0 26,0 0 1,0 0-25,0 0-21,0 0 18,0-15-12,0 15-21,0 0-12,0 0-10,-3 0 0,-4 15 3,-4 8 1,-2 8-1,1 7 1,0 6-2,5 2-1,-1 4 4,4 1 3,2 0-1,2-1-1,0-2 1,2-3-6,10-7-1,5-4 0,5-6 0,3-9 0,3-1 0,2-6 5,0-1-5,-2-4-39,-1-4-81,-5-3-153</inkml:trace>
  <inkml:trace contextRef="#ctx0" brushRef="#br0" timeOffset="108394.9864">12945 4320 223,'0'0'39,"0"0"-32,0 0 38,0 0-20,0 0-13,0 0 16,76-14-11,-51 12-6,1 1 6,1-1-11,4 0-3,-1 2-1,-2 0-2,-4 0-9,-3 0-66,-7 0-92</inkml:trace>
  <inkml:trace contextRef="#ctx0" brushRef="#br0" timeOffset="109092.8227">13640 3996 157,'0'0'79,"0"0"-51,0 0 57,0 0-12,0 0-41,0 0-32,0 7-15,0 17 15,0 9 13,-6 6 18,-4 2-7,3 1-9,-1-5-6,3 1 2,-1-2 8,1 0-8,0-1-6,1-2-2,1 0-1,0-4 1,0-2-2,-2-5-1,2-5 0,-1-3 0,1-6-9,3-4-41,0-3-44,0-1-95,3-3-20</inkml:trace>
  <inkml:trace contextRef="#ctx0" brushRef="#br0" timeOffset="109818.9817">13596 3977 62,'0'0'35,"0"0"-21,0 0 48,0 0 8,0 0-30,0 0-10,58-83 1,-43 76-1,-5 1-12,3 3-4,-2 3-6,0 0-8,2 0 0,-3 7-5,1 9 3,-2 3 2,-6 2 3,-3 2-3,0 0-3,-5 2 3,-11 2-1,-1-2-16,-5 3-2,1-4-46,2-5 31,1-2-8,6-7 24,2-3 15,4-3 3,1-4 3,5 0 41,0 0 12,0 0-20,0 0-12,0 0-12,0 0-12,0 0-9,6 0 6,6 4 1,3 6 2,0 0 0,3 1 1,-2 0 0,-1 0 0,-3-1 3,-2 0-1,-4-3 0,-1 2 0,-4 0 0,-1 1 4,0 0 2,-4 3 1,-17 1 13,-2 1-4,-3-2-13,-1 0-3,0-3-3,3-2-77,3-5-51,2-3-128</inkml:trace>
  <inkml:trace contextRef="#ctx0" brushRef="#br0" timeOffset="110404.9831">14061 3969 131,'0'0'108,"0"0"-54,0 0 6,0 0 48,0 0-27,0 0-41,0-14-21,0 14-19,0 14-27,0 14 27,-7 11 8,-4 4 2,-1 3-6,-4-1 6,2-2-2,-2-1-4,2-1-2,-2-2-1,1 2-1,0-2 0,2-3 1,-2-3-2,3-4 1,0-5-26,5-6-41,4-6-20,1-3-30,2-6-39</inkml:trace>
  <inkml:trace contextRef="#ctx0" brushRef="#br0" timeOffset="111042.3142">14088 4275 182,'0'0'126,"0"0"-107,0 0 45,0 0 14,0 0-32,0 0-20,33-62-6,-24 58-4,0 3-7,1 1-9,2 0-6,-1 4-4,2 11 2,-6 3 8,-1 5 3,-3 4-2,-3 3 8,0 3-7,-7 1 6,-8 1-6,0-1-2,-3-5-7,5-3-1,1-5 5,1-3 1,4-6 2,1-1 0,4-5-1,1-3 0,1-2-8,0-1-6,0 0 15,15 0 1,6 0 5,4 0-1,-1-3 1,1-4-5,-2-1-1,-3 3-22,-3 1-58,-2 0-51,-5 1-87</inkml:trace>
  <inkml:trace contextRef="#ctx0" brushRef="#br0" timeOffset="111762.6336">14488 4253 222,'0'0'27,"0"0"-19,0 0 50,0 0-11,0 0 10,0 0 7,91-8-13,-63 3-19,2-1-12,0 1-6,0 0-12,-5 2 0,-3 1-2,-5 2-16,-2 0-70,-5 0-64,-5 0-70</inkml:trace>
  <inkml:trace contextRef="#ctx0" brushRef="#br0" timeOffset="112818.9852">15282 3961 50,'0'0'73,"0"0"-12,0 0 61,0 0-32,0 0-32,0 0 15,-3-70-14,-5 61-28,-4 3-2,2 0-12,-5 2-17,-5 2 0,-5 2-5,-2 0 5,-4 0-5,4 8-3,3 2 2,2 4 4,1-1 1,6 5-4,0 3-2,6 2 1,4 3 3,5 1-3,0 0 1,4 3 0,16-1 1,6-2 1,2-3 1,2-3 1,0-3 1,-5-3 1,1-1 5,-4-1-2,-4-1-1,-3 0 1,-5 0-1,-2-1-3,-7-1 0,-1 1-1,0-1 5,0 1 5,-12-2 0,-1-3-1,-5-3-1,0-3 9,0 0-3,-1 0-7,1-12-1,1-5-4,4 1 2,3-2-3,4-2 3,1 4-3,2 0 0,3 3-6,0 1-18,0 1-17,0 5-36,2 1-38,4 1-41,0 4-118</inkml:trace>
  <inkml:trace contextRef="#ctx0" brushRef="#br0" timeOffset="113660.9802">15538 3987 135,'0'0'108,"0"0"-72,0 0 55,0 0 19,0 0-62,0 0-38,0-5-10,0 23-10,-13 12 10,-4 7 21,-2 6-3,-5 0 2,0 2-11,2-1-3,-1-1-1,6-3-1,0-2-4,2-1 2,2-1-1,0-4 0,2-2-1,2-7-11,3-4-14,3-5-45,0-7-38,3-7-62</inkml:trace>
  <inkml:trace contextRef="#ctx0" brushRef="#br0" timeOffset="114400.9808">15628 4253 201,'0'0'99,"0"0"-67,0 0 79,0 0-27,0 0-22,0 0-24,1-55-12,11 47-12,-3 0-4,0 2-10,0 4 0,-2 2-4,1 0-6,2 0 9,-1 8-1,-3 7-1,-1 3-1,-5 3 4,0 3 2,-5 2 1,-8-1-2,-4-1-1,2-1-2,1-5 1,3-3 1,1-1 0,2-4 0,2-1 0,2-3-1,2-3-3,2-3 1,0 2-3,0-1-4,9 3 5,12-4 5,6 0 1,1 0 3,-1 0-1,2-5-3,-6 0 1,0 1-1,-5 2-2,-5 1-39,-2 1-56,-4 0-66,-3 0-83</inkml:trace>
  <inkml:trace contextRef="#ctx0" brushRef="#br0" timeOffset="116808.9803">15912 3873 22,'0'0'35,"0"0"33,0 0 5,0 0-23,0 0 22,0 0-8,0 0-7,-1-13-7,1 13-12,0 0-12,0 0-16,0 0-10,0 0-11,0 12-11,6 12 18,9 10 4,4 7 1,4 5 10,-2-2 5,-2 2-2,0-4-3,-5-4 0,-2-2-4,0-2-3,-6-1 0,-5 2 2,-1 3-5,-1 2 1,-18 5 0,-6 4 4,-6-2-6,-2-3-2,-2-1-57,0-6-19,4-6-99,3-6 17</inkml:trace>
  <inkml:trace contextRef="#ctx0" brushRef="#br0" timeOffset="145046.982">16808 4433 19,'0'0'63,"0"0"-40,0 0 23,0 0 31,0 0-19,0 0-21,-24-81 19,18 72 7,-2 0-17,-2 0-2,1 3-23,-3-2-7,-3 4-9,-1 3-5,-4 1 7,0 0-7,-4 0-2,1 0 2,-2 5 5,0 3-4,1 4 1,-1 3-4,0 6-2,-2 12 1,-1 7 3,0 6-1,0 5 1,2 2 2,1 1 7,4 0-6,3 0-2,3-1-1,5-4 3,5-1-3,5-9-4,0-2 3,2-2 2,12-4 0,8-4 6,6-9-5,5-5 6,8-8 3,3-5-4,-1 0 2,-4 0-5,-5 0 2,-4 0-6,-5-4 1,-5 0 3,-4-1-4,-4 0-3,0 2-37,-2 0-63,3 1-44,0-3-86</inkml:trace>
  <inkml:trace contextRef="#ctx0" brushRef="#br0" timeOffset="146156.9803">16976 4815 137,'0'0'74,"0"0"-71,0 0 6,0 0 1,0 0 2,0 0-1,-61-1 8,52 1 1,-3 15 2,-1 5-9,-2 4 7,0 3 6,3 1-4,0 1 8,8-3-2,1-4-16,3-2 2,0-4-2,10-4-7,8-1-1,-2-4 8,1-2 12,1-2 3,1-3-6,4 0-4,2 0 0,2-11 3,-1-4-10,-3-1-4,-5-2-3,-4 1 1,-6-1 4,-3-1-3,-5-1-2,0 1 4,0-1-6,-3 3 0,-7 4-1,0 1 0,1 2-1,2 3-2,-2 3-3,5 1-1,1 1 5,1 2 1,2 0-2,0 0 1,0 0-6,0 0-5,0 0-12,0 0 7,2 0 15,7 0 1,2 2 2,3-2 0,2 0 4,2 0-4,2-2 2,-2-5-1,1-4 3,-3 1-3,-2-3 3,-2 0 0,-2 0 2,-2-1 12,-2 2-7,-3 0-2,0 1 2,-3 4 5,1 2-8,-1 4-6,0 1 2,0 0-4,3 0-8,3 4-11,4 14 9,5 9 10,0 4 0,4-2 1,-3 0 0,0-2-1,-1-3 2,-2-1 3,-4 0 2,-1-4 0,-2 2-5,-3 0 0,-1 2 0,-2-1 2,0 1 0,-10-2-4,-9 0 3,-5-1 4,-3-5-7,0-5-2,2-2-27,4-3-56,2-5-86,6 0-109</inkml:trace>
  <inkml:trace contextRef="#ctx0" brushRef="#br0" timeOffset="147547.4939">17594 4642 25,'0'0'39,"0"0"29,0 0 10,0 0-31,0 0 14,0 0-17,-7-11 7,5 6 18,-1-1-56,2 0 13,1-2-8,0 1-11,0-2-6,0-3-1,0-3-6,6-4 6,4 0 13,3-2-12,1-3 3,2 3 10,-1 2-10,2 0 2,-2 7 3,-2 2-1,0 2 3,2 6-5,-3 2-6,2 2-4,2 22-6,-2 11 9,-1 10 0,-6 6 1,-4-1 16,-3-1-8,0-3-3,0-4 6,0-4-10,-1-2-1,-4-5-1,-2-1-1,-1-3 4,-2-6 1,3-4 1,0-6-4,3-6 8,2-2-6,2-1 3,0-2 6,0 0 12,0-13 22,0-15-45,2-8 0,15-9-2,5-8 2,8-1 0,1 0 0,2 1 1,0 7-2,-3 3 2,-2 6 0,-4 8-1,-3 4 0,0 7-4,-2 4-31,-4 8-33,-2 5-48,-7 1-108,-6 0-71</inkml:trace>
  <inkml:trace contextRef="#ctx0" brushRef="#br0" timeOffset="148169.9782">18212 4519 285,'0'0'66,"0"0"-64,0 0 8,0 0 41,0 0-51,0 0-4,-8 33 4,-7 5 4,-7 9 31,-6 5-1,-4 1 1,-1 1 0,4-3-27,0-1 1,4 0-7,0-2 0,2 0 0,2-2 12,2-5-7,4-5-7,0 0 2,3-1-2,1-6 1,1-7 0,4-8-1,3-5-16,3-6-73,0-3-88,0 0-142</inkml:trace>
  <inkml:trace contextRef="#ctx0" brushRef="#br0" timeOffset="148804.9763">18170 4926 66,'0'0'334,"0"0"-307,0 0-8,0 0 83,0 0-54,0 0-22,24-55-7,-15 48-7,1 2-3,4 0-8,-2 5-1,2 0-3,1 0 1,2 8 1,-2 9-1,-1 4-2,-4 5 2,-7 2 2,-3 1 0,0 2 6,-13 2-3,-10 1 4,-7-1-5,-1-4 2,2-1-4,5-4 3,6-3-3,2-4 0,7-6 0,3-1 0,4-5-3,2-2-5,0-1 1,10 0 7,13-2 1,9 0 48,5 0-38,-1 0 3,1-8-9,-4 1-2,2 0-3,-2 3 0,-1 4-5,-8 0-17,-5 0-68,-11 0-105,-8 0-119</inkml:trace>
  <inkml:trace contextRef="#ctx0" brushRef="#br0" timeOffset="154874.9803">21648 4977 57,'0'0'65,"0"0"-63,0 0-2,0 0 14,0 0 23,0 0 25,0 0-14,0 0 26,56 34-35,-45-32-23,2-2 9,1 0 9,3 0-9,3 0 5,4 0-5,1-8-12,0-1-3,-2 0 4,-2-1-3,-4-2-3,-1-1 0,-2 0-1,-3 1 3,-5-2 1,-3 1 13,-3-2-4,0-2-9,0 2-3,0 0-4,-9 0 0,-2 3-3,-2 3-1,-2 1-2,-6 4-3,-2 4-1,-10 0 6,-5 3-3,-1 16 2,-1 9-4,3 6-1,3 5 5,4 7-1,5-1 2,5 0-2,4-3 0,5-1 0,6-4-4,5-4 1,0-4 5,7-3-4,12-7 3,11-4 1,15-6 6,10-7 4,12-2 7,8-5-15,4-13 9,-5-4-11,-5-2-13,-8 0-71,-13-1-138,-17 5-163</inkml:trace>
  <inkml:trace contextRef="#ctx0" brushRef="#br0" timeOffset="158732.4646">21122 5183 110,'0'0'16,"0"0"39,0 0 13,0 0-10,0 0-14,0 0 6,-3 0 9,3 0-12,0 0-7,0 0-12,0 0-8,0 0-7,0 0-7,0 0-6,0 0-3,0 0-4,0 0-4,16 0 4,6-2 7,8 1 3,2-1-2,4-3 1,-1 0-1,-2-1 0,-4 1-1,-6 4-1,-7-1-31,-9 2-74,-5 0-55,-2 0-111</inkml:trace>
  <inkml:trace contextRef="#ctx0" brushRef="#br0" timeOffset="162606.9744">22203 4504 30,'0'0'98,"0"0"-90,0 0-8,0 0 32,0 0-1,0 0-1,0 0 2,12-7-6,-5 4-2,0-2 1,4-1-8,1 2-10,0-4 4,0-2-1,0-1-3,0-1-3,-2-3 2,2-2 2,-5 2-6,-2 0 4,-2 2 7,-1 2 3,-1 2 3,-1 4-2,0 2 5,0 2 9,0 1-12,0 0-4,0 0-5,0 0-10,-1 3-15,-7 16 13,-1 6-1,-1 3-1,4 1 3,1-4 1,4-2-5,1-2-1,0-3 2,0-3 4,4 0 0,8-3-1,-2-1 1,6-2 0,1-5 0,4 0-3,-1-4-20,0 0-31,-2 0-19,-3 0-36,-4 0-86</inkml:trace>
  <inkml:trace contextRef="#ctx0" brushRef="#br0" timeOffset="162914.9813">22304 4236 508,'0'0'64,"0"0"-50,0 0 35,0 0-11,0 0-18,0 0-11,-10-15-5,10 15-3,0 0-1,0 0-23,0 0-81,0 0-178</inkml:trace>
  <inkml:trace contextRef="#ctx0" brushRef="#br0" timeOffset="166376.9804">22777 4039 161,'0'0'93,"0"0"-81,0 0 36,0 0-11,0 0-29,0 0-2,0 0 0,-25 56 6,11-22 12,4 6 22,1 3-20,-1 7 7,4 4-19,-1 4-4,6 3 0,1-6-10,0-3 0,0-9 1,0-7-1,12-4-2,4-5-2,8-3 4,3-3 1,9-3 3,0-4-4,-1-5-46,-3-6-127</inkml:trace>
  <inkml:trace contextRef="#ctx0" brushRef="#br0" timeOffset="166814.9804">22916 4322 299,'0'0'65,"0"0"-59,0 0 8,0 0-2,0 0-5,0 0 12,33-16 14,-13 13-14,6-2-5,5 0-7,6-2-2,4-1-3,0 4-1,-5-1-1,-4 2-45,-6 3-54,-7 0-80</inkml:trace>
  <inkml:trace contextRef="#ctx0" brushRef="#br0" timeOffset="167330.9739">23644 4010 420,'0'0'38,"0"0"-22,0 0 61,0 0-17,0 0-37,0 0-23,0 11-20,-9 19 19,-5 11 1,-2 5 11,0-1-4,1-1-2,1-3-2,4-5-1,1-2 0,2 1-1,0-2 3,3 1-4,-4-5-3,1-3-22,0-6-80,1-6-67,1-6-109</inkml:trace>
  <inkml:trace contextRef="#ctx0" brushRef="#br0" timeOffset="167968.9738">23526 4022 217,'0'0'32,"0"0"14,0 0 8,0-77-7,3 59 7,3 0-26,2 2 0,3 1 4,3 3-14,-1 3-12,1 1-5,-1 7 1,-1 1-2,2 0-7,0 0-2,0 10 2,-1 7 1,-4 2 2,-4 4 4,-5 3 2,0-1-2,0 3-8,-14-3 7,-2-1 1,-2-2-3,-3-2-5,2-5-5,4-3-15,3-3 8,6-4 19,4-2-5,2-3 2,0 1-47,0 1-16,8 1 45,7 1 22,0 1 4,4 1 3,0 1 6,-1 1 7,2 1-6,-4 2-2,-1-1-1,-3 1 3,-5-3 3,-2 2-8,-4-2-4,-1 0 4,0 3 0,0-1 4,-11 1 3,-5 0-3,-3-1 4,-2 1-11,-4-3-6,-2 0-9,3-6-133,0-2-156</inkml:trace>
  <inkml:trace contextRef="#ctx0" brushRef="#br0" timeOffset="168786.9738">24032 3932 280,'0'0'51,"0"0"-38,0 0 44,0 0-51,0 0-4,0 0-2,-18 68 17,0-25 13,-4 6 8,-1 0-19,-4 2 2,0-1-4,1-2 0,0 0-10,5 1-7,-3-3 1,4-2 2,1-5-2,2-6-1,5-6-14,2-3-14,4-6-23,4-4-19,2-5-29,0-8-93</inkml:trace>
  <inkml:trace contextRef="#ctx0" brushRef="#br0" timeOffset="169392.9738">24050 4276 233,'0'0'84,"0"0"-71,0 0 44,0 0 28,0 0-25,0 0-15,16-47-18,-9 42-3,1 2-8,-2 3-16,2 0-2,2 0-2,0 8 0,-1 8 4,2 7 0,-5 2 0,-5 4 0,-1 2 1,0 4 0,-6-2-1,-10 0 0,-1-1-5,1-7-1,1-3 5,3-8 0,5-1 0,4-6-1,0 0 0,3-3 0,0-3-8,0 1 0,0-1 6,12 1 4,5-2-3,3 0 3,4 0 4,-2-6-3,2-2-1,-4 1-1,-1 2-5,-4 2-53,-3 3-59,-5 0-30,-5 0-114</inkml:trace>
  <inkml:trace contextRef="#ctx0" brushRef="#br0" timeOffset="169964.3039">24405 4280 306,'0'0'77,"0"0"-70,0 0 49,0 0-28,0 0-27,0 0 0,24 0 17,-2 0 19,6 0 0,2 0-9,1-4-4,2-1-13,2-4-3,-1 1-4,-1 1-3,-3 0-1,-3 3 0,-7 0-30,-6 1-19,-5 3-30,-2-2-48,-7 2-15,0 0-66</inkml:trace>
  <inkml:trace contextRef="#ctx0" brushRef="#br0" timeOffset="170264.2243">24585 4155 129,'0'0'287,"0"0"-214,0 0 8,0 0-27,0 0-49,0 0-5,-7 1-11,4 15 3,-3 6 8,1 2 1,1 2 1,1-1 1,2-1-2,-1-1 2,2-4 0,-1 1-3,1-2-5,0-2-39,0 0-78,0-7-66</inkml:trace>
  <inkml:trace contextRef="#ctx0" brushRef="#br0" timeOffset="173810.9731">25337 3956 80,'0'0'87,"0"0"-76,0 0 27,0 0 38,0 0-23,0 0-2,0-18-7,0 17 3,0-2-18,-3 1-26,-6 0 4,2 1-2,-4 1-5,-2 0-3,-2 0 2,-3 0 1,0 0-6,0 3-6,3 5 11,2-1-13,2 1 9,1 2 1,3 4-6,1 4-2,1 3 7,2 4-1,3 4 0,0 1 2,0 2 1,3-4 3,9 0-2,6-5 4,-1 3 0,3-5 3,0 0 12,-2 1-6,-1-3-6,0 1-1,-2-2 9,-5 0-9,-2-2-1,-4 0 1,-4 3 0,0 0-3,0-1 5,-12 0 4,-7 0 8,-5-2-10,-4-1-6,-2-6 1,0-2 0,3-4 2,5-3-2,4 0-1,3-3-2,3-10-3,4-7 2,4-2 0,4-7 2,0-5-2,3-3 0,14 1-2,3 5 3,0 3-4,-2 9-1,-2 2 0,-6 7-10,0 4-17,-6 4-55,-2 2-51</inkml:trace>
  <inkml:trace contextRef="#ctx0" brushRef="#br0" timeOffset="174426.9732">25688 4072 270,'0'0'92,"0"0"-69,0 0 38,0 0 14,0 0-29,0 0-24,0-15-7,0 15-15,0 3-3,-5 18-15,-7 12 18,-5 6 0,-6 6 0,1 2 5,-4 1-4,4 1-1,0-2 5,5-1-5,1-4 1,2-4-1,0 1 0,0 3 0,-2-1-7,2-4 7,1-9-25,4-6-35,4-9-30,4-5-95</inkml:trace>
  <inkml:trace contextRef="#ctx0" brushRef="#br0" timeOffset="175040.9733">25674 4412 24,'0'0'309,"0"0"-296,0 0 13,0 0 41,0 0-10,0 0-32,21-59-7,-9 52-8,-1 3 0,-1 4-8,3 0-2,0 0-8,0 7 6,-3 14-2,-2 5 4,-7 7 0,-1 1 0,-1 3 0,-17-4-2,-5-3-21,1-3 10,3-6-1,1-3 4,4-5 6,3-2 1,3-2 3,2-3-2,3-3 2,1-1-2,2-2-6,0 0-3,2 0 11,15 0 8,6 0 23,3 0-26,2 0 7,0-2-7,-2-6-5,-1 2 0,1 2-9,-4 0-69,-4-1-63,-5 2-147</inkml:trace>
  <inkml:trace contextRef="#ctx0" brushRef="#br0" timeOffset="175724.9788">26095 4019 45,'0'0'257,"0"0"-235,0 0-15,0 0 7,0 0 11,0 0 14,-4-13 11,4 13-11,0 0-6,0 0-17,0 0-16,0 0-3,0 0-10,0 16-7,1 11 16,11 9 4,0 4 7,2 2 1,-1 0-2,-1 3 0,0 2 1,-3 4 1,-5 0 2,-1-1-7,-3-5 2,0-3-2,-4-3 1,-16 2 1,-4-1 1,-9 4-6,-2 2-26,-4-4 19,2-3-113,1-8-43,3-7-40</inkml:trace>
  <inkml:trace contextRef="#ctx0" brushRef="#br0" timeOffset="178299.4658">26984 4685 311,'0'0'47,"0"0"-39,0 0 73,0 0-15,0 0-23,0 0-17,-35-90-5,22 71 1,-1 3-11,-1 0-6,-5 0-1,-2-2-1,-1-2-1,0 2 4,0 4-5,0 1 0,1 4 1,0 4-2,1 4-9,2 1-1,1 0-2,3 0 3,0 12 3,2 7 2,-1 6-3,2 7 1,2 5-1,4 7 3,5 2-1,1 3 3,0-1-1,0 2 0,13-6 0,3 0 2,5-6 0,4-4-2,5-2 0,2 3 0,0 1 3,0 3-8,-2 2 8,-4-3 4,-1-6 2,-6-3 6,-7-6-4,-3-7-1,-6-2-2,-3-3 3,0-1 5,-2 0-5,-20 0 23,-6-3-6,-8-1 1,-3-3-7,-1-3-13,4 0-1,2 0-5,2-9 0,2-5-26,2 1-41,4 1 0,6-2-38,5 2-51,7-1-134</inkml:trace>
  <inkml:trace contextRef="#ctx0" brushRef="#br0" timeOffset="179488.9772">27104 5082 266,'0'0'109,"0"0"-107,0 0-2,0 0 12,0 0-5,0 0 4,-2 1 3,2-1 6,0 0 1,3 0-5,6 0 1,4 0 4,3 0-6,3 0-7,2-5-1,1-5-2,1 0 2,-3-1-4,-2 0 1,-3-2-1,-3 1 1,0 0 1,-6 0 1,0 3 0,-4 3-2,-2 1-1,0 3 0,0 2-2,0 0-1,0 0 0,0 0-5,0 2-11,-3 15 7,-7 6 6,2 1 2,2 0 0,3 0-2,1-3 2,2-1-1,0-2 1,0-3-3,0-4 2,8 0 1,2-3 1,-3-2 0,3-3 0,-3-1-2,3-2-2,2 0 1,-1 0 0,4 0 2,0-7-2,-1-6 3,0-1-1,1-1 1,-3 0-2,0 2 2,-3 0 4,-2 5 7,1 0-6,-1 1-2,-3 4 4,-1 1-6,-1 2 1,1 0-2,0 0-12,3 0 0,3 12 11,-2 3 1,1 0 1,-4 2 3,-1-2-3,-1-2 2,-2 1-3,0-4 4,0-1-2,0-1 1,0-3 0,0-2 1,0-2 0,0-1 2,0 0 4,0 0 5,0-4 5,0-13 2,3-6-22,7 1-3,2 0 0,1 6-4,1 3 3,1 2 3,-3 2-2,0 6-1,0 1 2,-2 2-6,1 0-3,2 4 4,-1 6 3,0 4 0,-2-1 4,-1 0 0,-1 1 0,-1 0 1,-1-3 0,-1 3 1,-1-1-2,-1-2-20,0 0-63,3-5-46,-2-3-33</inkml:trace>
  <inkml:trace contextRef="#ctx0" brushRef="#br0" timeOffset="179853.0618">27491 4792 625,'0'0'7,"0"0"-7,0 0 6,0 0-6,0 0-11,0 0-21,-4 0-10,4 0-43,0 0-62,0 0-130</inkml:trace>
  <inkml:trace contextRef="#ctx0" brushRef="#br0" timeOffset="181290.6889">27971 4551 155,'0'0'74,"0"0"-11,0 0-4,0 0 19,0 0-9,0 0-20,0-53-3,3 44-21,4 2-12,2-3-10,1 3-2,2 0-2,0 2-1,2 2-1,2 3-2,1 0 1,-1 6-5,0 17-1,-2 9-1,-4 12 11,-1 6-2,-5 7 2,-1 0 2,-3 0 1,0-2 0,0-7-3,0-6 0,-1-4 3,-5-6-2,-3-1 0,-3-3 0,0-2-1,0-6 0,3-7 1,3-7 5,3-4-1,3-2 3,-2 0 9,2-2 39,-2-16-43,2-8-5,0-8-5,15-8 0,13-6-6,7-7 2,6 3 0,1 1 1,0 5-2,-5 4 1,-1 8-2,-6 5 1,-3 4-4,-3 3-7,-2 6-7,-1 2-22,0 5-44,-1 3-66,-4 3-84</inkml:trace>
  <inkml:trace contextRef="#ctx0" brushRef="#br0" timeOffset="181918.9717">28789 4510 437,'0'0'25,"0"0"-25,0 0 0,0 0-1,0 0-12,0 0-20,0 0 33,-35 89 5,8-38 64,-3 1-19,-1 1-21,2 2-23,1-4 8,1-5-6,3-2-3,-1-5 2,4-4-4,-1 1 0,-2 3 0,0 8-3,-3 1 3,0-5-6,6-6-12,8-16 14,4-8 0,5-5-34,4-5-78,0-3-72,0 0-82</inkml:trace>
  <inkml:trace contextRef="#ctx0" brushRef="#br0" timeOffset="182564.3596">28673 4978 313,'0'0'58,"0"0"-52,0 0 12,0 0 28,0 0-4,0 0 9,29-76-11,-20 68-22,1 2-1,0 2-11,2 0-6,2 3 0,1 1-4,1 0-3,-1 9 5,0 9-3,-5 4 2,-4 7 2,-6 2 2,0 3 1,-10 1 2,-11-3 7,1-1-7,0-4-2,2-6 1,4-3-3,4-3-3,0-4 3,4-3 1,3-1-1,-1-4-2,4 0-1,0-2 0,0 1-1,0 0-6,13-2 10,15 0 4,9 0 52,9 0-17,1-7-27,-4-1-10,-9 4 0,-7 1-2,-7 2 0,-6 1 0,-2 0-29,-3 0-44,-6 0-108,-3-3-206</inkml:trace>
  <inkml:trace contextRef="#ctx0" brushRef="#br0" timeOffset="186470.9722">11816 7814 4,'0'0'68,"0"0"-1,0 0-5,95-12 6,-74 6-22,0-2-5,-2 2-3,-2-1 8,-1-1-17,-2 2-3,-1 0-3,-2-2-5,-1 3 0,-1 0-2,-2-1 0,-1 2-3,-3-2-4,0-2 4,-1 2-2,1-1-5,-3-1 1,0 1 4,0-1-1,-6 0-3,-8 1-5,-2 1-2,-1 1-4,-2 4 4,-3 1-2,-2 0-7,-5 0 9,0 1 3,0 9-1,1-2-1,0 6-1,2 7-2,1 6 1,4 5-5,2 5 4,7 3 2,3-1-2,9-2-5,0 1 6,0-3 1,16-3-1,5-3 0,5-5 0,8-4-3,9-8 4,11-9 4,5-3-3,7-3-1,1-14-11,0-1-54,-2-1 27,-10-2-70,-10-2-265</inkml:trace>
  <inkml:trace contextRef="#ctx0" brushRef="#br0" timeOffset="190175.7054">12375 7314 5,'0'0'58,"0"0"-55,0 0 25,0 0 16,0 0-15,0 0 4,0 0 5,5 8-3,-2-8-2,1 0-7,1 0 6,2 0-12,0 0-10,3-5-2,-1-2-3,-1-1 1,-2-1-3,-1-2 0,-1-1-1,-1-1 4,2-2-3,-2-2 13,-2 2-3,-1 2-5,0 1 4,0-1-3,0 5 6,0 0-3,0 2-6,0 3 12,0 2 1,0-1 2,0 2-12,-1 0-1,-2 0-8,0 0-14,1 20 12,-1 6-1,3 5 2,0 0 0,0-1-1,0-2 2,2-6 1,4 0-1,3-6 0,1-1 0,-1-3 2,4-3-1,0-4-1,1-2-7,1-3-57,0 0-52,-4 0-82</inkml:trace>
  <inkml:trace contextRef="#ctx0" brushRef="#br0" timeOffset="190502.9787">12356 7028 372,'0'0'23,"0"0"12,0 0 48,0 0-41,0 0-20,0 0-20,-18-27-2,18 27-27,4 0-97,10 0-18,2 0-10</inkml:trace>
  <inkml:trace contextRef="#ctx0" brushRef="#br0" timeOffset="191721.3063">12838 6694 72,'0'0'64,"0"0"-44,0 0 27,0 0 21,0 0-22,0 0 0,-12-6-11,12 6-14,0 0-13,-3 0-8,0 3-4,-3 15 1,-2 14 3,2 11 4,-1 17 12,1 11 6,3 3 2,0 2-2,3-6 8,0-6-7,0-7-4,11-8-9,5-8-7,2-8-2,6-6-2,4-4 1,5-7 0,1-4 4,3-3-4,-2-3-16,-4-3-110,-7-3-149</inkml:trace>
  <inkml:trace contextRef="#ctx0" brushRef="#br0" timeOffset="199742.9698">13411 6891 25,'0'0'94,"0"0"-43,0 0 27,0 0 6,0 0-16,0 0-12,0 0-6,0 0-9,2-11-14,-2 11-9,0 0-8,0 0-10,0 0-8,0 2-3,0 15 7,0 8 4,0 10 2,0 4 0,0 3 1,0 4 3,-2 0-1,0-1 0,1 2-1,-1-7-4,2-3 1,-1-3-1,1-5 0,0-2 0,0-1 0,-2-6-4,1 0-17,1-2-29,-2-3-17,2-4-23,0-2-35,0-5-58</inkml:trace>
  <inkml:trace contextRef="#ctx0" brushRef="#br0" timeOffset="200636.9733">13399 6917 72,'0'0'66,"0"0"-19,0 0 29,0 0-1,0 0-29,0 0-11,20-86 4,-15 75-4,1 3-18,2-3-7,3 0-7,1 2 1,2 1-1,-2 1-2,0 3 5,2-1-6,2 3 1,0 2-1,-1 0 0,4 0-4,-2 2-1,-1 10 5,-2 3-5,-3 3 5,-5 5-1,-3 4-2,-3 3 0,0 0 3,-13 0 1,-6-2-1,-2-5-5,3-3 3,-2-3 1,4-3-6,1-4 7,3-3 1,3-2-1,6-2 0,3-3 0,0 0 3,0 0-3,0 0-2,0 0-2,0 0 3,7 0-3,7 0 4,2 0-5,2 3 4,2 3 0,-2 3-4,1 3 4,-1 0 1,-2 3-1,1 0 1,-7 0 0,-2-3-2,-5 0 0,-2-2-4,-1 3 5,0-1-2,0 0 3,-13 0 2,-5 0 6,-2-1-2,-5-4-3,3-1-3,-5-1-36,4-3-16,-1 1-21,2 0-56,0 1-50</inkml:trace>
  <inkml:trace contextRef="#ctx0" brushRef="#br0" timeOffset="201185.5081">13925 6840 176,'0'0'76,"0"0"-16,0 0 24,0 0-20,0 0-41,0 0-23,0 17-3,0 14 3,0 14 29,-10 10 27,-6 2-27,-1 2-14,-4-1 0,2 0-1,-1-6-3,1-2-3,4-4-6,-1-3-1,4-6 1,0 1-2,1-2 0,2 0 0,-1 0-3,3-3-3,1-6-27,1 1-26,5-7-66,0-10-75</inkml:trace>
  <inkml:trace contextRef="#ctx0" brushRef="#br0" timeOffset="201844.9739">14010 7263 233,'0'0'54,"0"0"-42,0 0 34,0 0 28,0 0-17,0 0-38,11-57 6,-1 51-11,4 1-4,-2 4-6,4 1-4,-2 0-2,0 15 1,0 9 1,-5 6 0,-5 5 2,-4 4-1,0-1 3,-7-2-3,-8-5 6,1-5-2,1-5-5,2-4 1,1-4 2,1-2-3,3-1 1,2-2-2,2-3 1,1 0 0,1 0-3,0-2-2,0-2-2,0 1 2,12-2 5,7 0 12,5 0 1,3 0 2,0-6-11,0 1-2,-4 0-2,0 3-2,-5 2-14,-2 0-34,-4 0-36,-3 0-48,-2 0-66</inkml:trace>
  <inkml:trace contextRef="#ctx0" brushRef="#br0" timeOffset="242368.3269">14500 7254 37,'0'0'86,"0"0"-23,0 0 13,0 0 2,0 0-4,0 0-19,0 0-16,-8 0 2,8 0-10,0 0-3,0 0-6,0 0-7,0 0-7,0 0-8,0-2-3,0 2-6,14-1 0,9-1 9,12-1 2,8-4-2,9-4 1,5 0-1,6-5 0,-5 1 0,-7 3 1,-10 3-1,-9 3 0,-9 5-6,-7 1-42,-9 0-69,-4 0-63,-3 4-46</inkml:trace>
  <inkml:trace contextRef="#ctx0" brushRef="#br0" timeOffset="243291.2049">15448 6784 155,'0'0'34,"0"0"-23,0 0 33,0 0 35,0 0-24,0 0-35,-47-45 1,36 44-5,1-1 11,-2 2-22,-2 0 2,0 0-7,0 2-1,1 4 0,4 1-1,3 4 1,0 3-5,2 2-9,1 7 15,3 2-1,0 4 0,0 3 1,8 2-5,10-1 3,8 2 2,5-1 0,3-1 2,4-1 12,-1-5 3,-1-1-11,-4 1 1,0-3-4,-7-2 5,-4-2 2,-8-4 3,-6-5-11,-4-2 12,-3 0 0,0-1 17,-18 4 16,-12-2-16,-4 1-7,-2-5-12,0-3-5,6-3 2,2 0-5,4 0-4,4-6 3,4-7-3,5 0 2,5-2-2,5-3 0,1 2-1,0-3 0,1 3-1,13 1-11,1 3-23,1 1-28,2 4-60,-4 2-56</inkml:trace>
  <inkml:trace contextRef="#ctx0" brushRef="#br0" timeOffset="243815.7382">15967 6869 194,'0'0'83,"0"0"-40,0 0 50,0 0-51,0 0-29,0 0-8,-25 96 49,5-49-9,-3 4-4,1 0-13,-2 2-11,0-2-9,2-5-5,1-4-1,0-2-2,0-3 1,3-1 0,2-2-1,2-3 0,4-6-17,2-4-50,7-6-53,1-8-56,0-7-85</inkml:trace>
  <inkml:trace contextRef="#ctx0" brushRef="#br0" timeOffset="244428.9641">16045 7189 9,'0'0'176,"0"0"-155,0 0 20,0 0 55,0 0-35,0 0-13,45-49-9,-30 47-9,-1 2-17,0 0-8,-2 3-5,0 14 0,-6 7-3,-4 4 3,-2 5 3,0 4 7,-16 2-1,-4-3-9,-1-5 2,2-2-2,4-7-1,3-5 1,3-5 0,6-4-1,0-4-1,3-3 0,0 1-8,0 0 4,9-1 6,10-1 11,6 0-9,5 0 16,0-9-15,0 0-1,-3 3-2,-8 0-8,-1 2-63,-7 1-66,-5-2-112</inkml:trace>
  <inkml:trace contextRef="#ctx0" brushRef="#br0" timeOffset="244928.9698">16357 6805 255,'0'0'54,"0"0"-40,0 0 45,0 0 44,0 0-27,0 0-36,0-28-14,2 28-26,2 10-11,8 22 2,0 11 9,3 9 3,-2 5 2,0-1 0,-3-2 3,-1-3 1,-3-3 0,-3-3 0,-3 0-2,0 1-4,0-3-3,-3 7 0,-11-2 2,-8-3-2,-5-2-12,-3-9 0,-1-4-56,0 0-65,-4-1-15,4-8-80</inkml:trace>
  <inkml:trace contextRef="#ctx0" brushRef="#br0" timeOffset="257114.9625">17314 7530 129,'0'0'49,"0"0"18,0 0 26,0 0-27,0 0 8,0 0-12,0 0-15,1-3-7,-1 1-7,0 0-13,0-1-1,0 0-7,0-1-6,0 0 1,-1-3 0,-4 0 0,-1-2-4,0 0 2,-1-2 1,-2-1-4,0-2-1,-3 0 0,0-1-1,1-2 0,-2 0 0,1 4 0,-4-1 0,-1 4-1,-2-1 0,-1-1 1,-2 3 0,-2 0 0,-3 5-6,1 4 5,1 0-2,0 0-3,1 8 2,1 9 2,-1 1 0,3 3-1,1 2 0,5 1 2,4 3-3,3 3 4,3 2-2,5 1 1,0-2-1,0-2 0,16-2 1,4-3-1,9-2 1,4-3-1,5-1 0,8 2 2,2-2-2,3 1 2,0 1 0,-2 3 0,-3-2 0,-5 2 0,-10 1-1,-9 1 0,-10 2 0,-6 3-2,-6 0 2,0-1 1,0-2 2,-10-6 1,-6-5-2,-4-4 2,-7-4 7,-3-5 5,-3-3-5,-3 0-4,-1-5-3,0-13-3,3-5-2,4 0-10,3 1-16,4 6-13,3 5-28,1 3-92,5 0-114</inkml:trace>
  <inkml:trace contextRef="#ctx0" brushRef="#br0" timeOffset="258353.9503">17488 7844 311,'0'0'0,"0"0"-25,0 0 24,0 0-1,0 0 2,0 0 12,11 0 18,-7 0 2,3 0-11,2 0 5,3 0 16,5 0-19,-2 0 8,1-6-17,-2-5-3,0 1-2,-3-4-4,0-1-2,-1-1 0,-3 1 1,-2 0-1,-2 2-1,-3 3 3,0 4-2,0 3 2,0 1 13,0 2-7,0 0-11,0 0-8,-2 8 3,-5 12 3,-1 4 2,4 3-1,0-2 1,2 1 2,2-3-2,0-4 0,0-4-1,0-1 1,7-4 1,1-1-1,-2-1 3,-2-4-3,2 1 0,3-4 0,2-1 1,1 0 2,2 0 4,2-12-2,0 0 1,-1-3-4,1 2-1,-2 1 0,-1 0 1,-3 3-2,0 1 0,-5 3 1,0 2 0,-4 2 2,1-1 2,-1 2-5,1 0-2,2 0-3,4 0 4,0 6 0,0 4 1,-2-2 0,-1 3-1,-2 0 1,0-1 1,-2 1-1,2-2 0,-3 0 0,0 1 3,0 1-2,0-2 1,0-5-1,0-2-1,0-2 1,0 0 5,0 0 7,0 0-1,0 0 16,0-8-20,0-4-8,6-3 0,1-3 0,6-1 0,3 2 0,-1 1-1,1 3 1,-4 5 0,1 0 0,-5 5 0,-1 3-1,4 0-5,1 0 0,0 0-2,4 6 4,-2 6 0,-3 0 2,0 0 1,-3 2 0,0-1 1,-2-1 1,0 2 0,-1-1-1,1-1 0,2-1 0,2-2-23,-1-4-30,2-5-41,-2 0-40,0-7-102</inkml:trace>
  <inkml:trace contextRef="#ctx0" brushRef="#br0" timeOffset="258708.9674">17701 7558 424,'0'0'82,"0"0"-60,0 0-6,0 0 32,0 0-36,0 0-12,-3 0-2,3 0-17,-1 0-70,-1 0-103,2 0-65</inkml:trace>
  <inkml:trace contextRef="#ctx0" brushRef="#br0" timeOffset="259964.9622">18252 7496 118,'0'0'49,"0"0"8,0 0 20,0 0-22,0 0-24,0 0 6,-6-74-5,13 61-1,4 0 6,0-1-17,0 4-5,1-1-7,1 5-3,-2 1-1,1 2-4,4 3 0,1 0 0,4 2-3,1 19-1,-1 7 0,-2 9-1,-1 6 3,-9 4 2,-3 0 1,-4-2 6,-2-6 2,0-6 1,0-4-3,0-5-6,0-6 7,-5-3 5,-1-6 1,2-2-12,2-2 14,1-5-5,1 0 6,0 0 28,0-2 7,0-19-12,0-10-40,0-11 0,13-8 1,3-3-1,3-1 0,1 3-7,1 2 6,0 6-10,-1 8-2,-2 7 10,-2 7-16,-4 7-9,-2 8-23,-1 6-40,-1 0-90,-4 5-108</inkml:trace>
  <inkml:trace contextRef="#ctx0" brushRef="#br0" timeOffset="260564.9638">18947 7310 285,'0'0'41,"0"0"-37,0 0 9,0 0 61,0 0-25,0 0-39,0 6-10,0 15-2,-10 14 2,-9 8 47,-1 7-8,-2 2-10,-2 1-7,2-3-2,3-4-8,0-2 3,4 0-6,-1-2-7,1 0 2,0-1-2,1-7-2,4-1 3,1-1-2,0-3-2,3-2 1,-3-2-18,3-5-21,3-5-40,2-6-108,1-9-101</inkml:trace>
  <inkml:trace contextRef="#ctx0" brushRef="#br0" timeOffset="261218.9697">18928 7752 325,'0'0'89,"0"0"-69,0 0 49,0 0 36,0 0-43,0 0-38,9-60-3,0 51-11,2 1-8,2 2-2,0 5-4,5 1 0,1 0 1,-2 12-1,-1 9 1,-7 5 1,-4 4 1,-5 4 1,0 4 0,-17-1 0,-5-2-17,-4-2-2,4-4 0,1-5 7,2-1 4,5-7 8,1 2 0,2 0 1,5-6-2,1-1-1,5-7-5,0-4-4,4 0 0,14 0 11,9 0 11,3 0-4,1 0 0,-1-9 3,-3 0-8,-4 3-1,0 5-1,-2 1-7,-1 0-23,0 0-2,-5 0-139,-8 0-20</inkml:trace>
  <inkml:trace contextRef="#ctx0" brushRef="#br0" timeOffset="265012.9614">17555 4085 12,'0'0'24,"0"0"58,0 0-5,0 0-39,0 0-9,0 0 2,0 0-5,0 0-3,0 0-14,0 0-9,0 0 0,0 2 6,-3 7-1,-3 3-4,2 0 4,-3 2-4,2 1-1,2 1 0,0 4 0,0 3 0,0 2 1,1 5 1,2 8 0,0 6 1,0 5 7,0 4 0,2 1 2,7 2 6,2 1 2,-1 3-13,2 2 12,1 4 16,-1-3-25,2 2 0,3 0 0,4-3 3,0-5-12,5-5-1,0-3 0,3-5 7,-2-3-7,-2-5 2,-4-1-2,-2-5 1,2-7-2,-3-10-12,4-10-50,7-3-21,1-8-70</inkml:trace>
  <inkml:trace contextRef="#ctx0" brushRef="#br0" timeOffset="265746.9616">18495 4151 31,'0'0'68,"0"0"30,0 0 3,0 0-21,0 0-21,0 0-11,0-7-13,0 7-28,0 0-7,0 0-15,9 15 10,11 9 5,5 11 11,5 7 11,1 11 6,1 7-16,-4 5 1,-1 1-9,-2-3 3,-1 5 0,-5 4-7,1 5 0,-7 3 0,-3-3 3,-5-5-3,-5-3 2,0-4 3,-21-2-5,-6-4-5,-5-5-2,-1-6-9,-3-6-48,1-7-48,4-13-49</inkml:trace>
  <inkml:trace contextRef="#ctx0" brushRef="#br0" timeOffset="267352.9648">28042 4134 17,'0'0'65,"0"0"4,0 0-7,0 0-4,0 0-3,0 0-7,-3-9 2,2 9 0,-1 0-12,1 0-16,-2 0-20,1 0-2,-2 0-2,-1 0 2,-4 10 0,-4 10-3,-2 8 0,-3 10-3,3 13 6,0 8 0,5 7-3,1 2 3,6-2 0,3 2-5,0 9 5,0 4 1,0 3 0,7-2 5,2-6-3,5-2-2,2-4 2,1 0-3,2-3 3,2-8-3,-2-3 0,4-6 2,-1-5 0,5-3-2,2-6 0,1-6-1,3-11-3,1-8-38,-1-9-64,3-2-92</inkml:trace>
  <inkml:trace contextRef="#ctx0" brushRef="#br0" timeOffset="268056.9611">29328 4317 400,'0'0'10,"0"0"-5,0 0 27,0 0 1,0 0-6,0 0 7,-7-30 7,7 30-7,0 0-8,0 0-12,0 0-14,0 0-5,0 3-8,0 26-5,7 18 16,11 13 2,3 8 3,3 2-1,4 1-2,-1-2 1,0 3-1,-6-2 0,-8-6 0,-4 1-3,-3-1 3,-6 1-4,0 6 4,-21 0-2,-15-2 2,-13-1-16,-13 0 2,-7 0-88,-4-4-36,-3-7-10,2-12-8</inkml:trace>
  <inkml:trace contextRef="#ctx0" brushRef="#br0" timeOffset="269534.9662">18537 6924 5,'0'0'45,"0"0"-41,0 0 5,0 0 0,0 0-6,0 0 8,-33 2 0,25 5 3,-3 6 23,-1 0-9,-3 6 2,-3 6-11,-1 5 4,0 4 11,0 10-4,0 10-18,4 9-8,2 10 13,2 2-5,5 2 6,3-5-9,3-2 23,0 1-14,12 2 2,9 0-2,3 4-1,-2 3-7,4-6-8,-3-7-1,4-5 0,-2-15 1,0-8-2,-2-6-3,0-7 2,0-4 0,0-5-3,2-6-30,5-4-64,2-7-65</inkml:trace>
  <inkml:trace contextRef="#ctx0" brushRef="#br0" timeOffset="270382.9467">19147 7161 55,'0'0'29,"0"0"-13,0 0 28,0 0 4,0 0-15,0 0-10,-10-49 8,10 48-5,-2 1 13,2 0-11,0 0-4,0 0-5,0 0-19,0 0-6,2 3 5,11 16 1,4 10 11,5 10 7,5 9 0,4 11 12,3 1-4,2 4-3,0-3-5,-6-2-16,-3-2 3,-6 0-2,-9 4-3,-5 0 0,-7 3 4,-3 3 0,-18 3 0,-7-2-4,-8 2 0,-4-10 0,1-3-4,-1-4-7,5-3-42,4-8-138,7-11 96</inkml:trace>
  <inkml:trace contextRef="#ctx0" brushRef="#br0" timeOffset="274410.9656">21801 7549 75,'0'0'69,"0"0"16,0 0-7,0 0-25,0 0-13,0 0-26,0 0-14,0 0-5,0 4 5,12 2 14,6 2 2,0-1-7,6 0-2,3-1 1,6-3 2,1-3 0,0 0 7,2 0-6,-6 0-8,-3-3 2,0-5 1,-5-1 1,-4 2-3,-5-3 0,-2 3 3,-2-2 8,-3 0 13,-2-2 2,-2 1-5,-2-2-8,0-4-12,0 2-1,-8-1-3,-7 0-1,-4-1-1,-5 3 0,-1 1 0,-4 4-1,1 4 0,-2 2-1,-3 2 1,-1 0 4,0 13-7,-1 5 6,1 7-2,-1 8 2,4 7-2,1 3-1,8 2 0,4 2 0,12-4 4,6-3 0,0-4-2,13-6-2,13-6 2,13-6 3,6-6 1,7-4 0,6-8-1,0 0 0,5-2-3,-2-11-1,0-4-58,-7 2-22,-11-3-140</inkml:trace>
  <inkml:trace contextRef="#ctx0" brushRef="#br0" timeOffset="278736.9597">22514 7037 109,'0'0'23,"0"0"31,0 0 1,0 0-26,0 0 12,0 0-10,0 0-8,0 2-6,0-2-3,0 0-1,0 0-2,0 0-7,0 0-4,0 0 0,0 0 0,0 0 2,5 0 4,5 0 10,-1 0-5,0-2-3,0-1-3,2-1 2,-1-2 1,2-2-3,1-1 2,-2 0-4,-1 0 2,-2-2 3,-1 1 5,-2-1 0,1 0-3,-1-2-5,-1 0-1,-1-2 10,-3 3 11,0 1-10,0 5-8,0 3 1,0 2 6,0 1-4,0 0-10,0 0-2,0 0-10,0 8-6,0 13 17,-7 7 1,0 0 2,3 0-2,1-1 0,3-4-1,0 0 0,0-2 1,0-3-2,1-1 1,11-4-3,5-2-7,3-3-15,4-7-25,0-1-48,0 0-113</inkml:trace>
  <inkml:trace contextRef="#ctx0" brushRef="#br0" timeOffset="279160.9658">22653 6732 301,'0'0'133,"0"0"-91,0 0 9,0 0 8,0 0-28,0 0-31,0-22-1,0 22-55,0 0-191</inkml:trace>
  <inkml:trace contextRef="#ctx0" brushRef="#br0" timeOffset="280086.9596">22952 6563 168,'0'0'93,"0"0"-80,0 0 31,0 0 8,0 0-33,0 0-19,0 20-6,0 11 6,0 15 40,-6 11 25,-3 9-5,2 3-28,0 0-15,4-4-13,3-7 1,0-6-5,3-5 0,14-5 0,3-6 0,6-5 0,4-3 2,1-6-2,5-5-20,-8-4-59,1-5-46,-4-5-81</inkml:trace>
  <inkml:trace contextRef="#ctx0" brushRef="#br0" timeOffset="286904.9614">23532 6728 61,'0'0'30,"0"0"16,0 0 36,0 0-3,0 0-24,0 0 7,0 0-3,0-14-7,0 14-12,0 0-12,0 0-20,0 0-8,0 1-9,0 20-1,-8 11 10,-3 10 4,-3 5 4,2 4 4,0-2-4,2-2 1,1-3-2,-3-4-4,3-5-2,0 0 2,-1-3-2,-1 2-1,2-4 0,-1-2 0,1-2-14,1-5-30,1-3-50,0-6-56,4-6-69</inkml:trace>
  <inkml:trace contextRef="#ctx0" brushRef="#br0" timeOffset="287626.3471">23484 6776 78,'0'0'14,"0"0"0,0 0 53,0 0 1,0 0-24,53-87-5,-39 76 2,1-2-10,3 3 1,2 1-6,2 0-7,-1 3 3,1 1-8,-4 5-4,3 0-8,-3 0 3,0 8-5,-3 7-2,0 3 2,-6 3-6,-5 1 6,-4 4 0,0 1 0,0-1 6,-13 0 1,-5-4-9,0-1 7,-3-3 19,0-6-21,6-1-2,0-4 5,6-2-5,5-4-1,2 1 4,2-2 0,0 0-4,0 0-5,0 0 5,0 0-5,5 1-1,5 5 3,5 4 1,-1 0-1,2 3 3,-4 1 1,1-4-1,-2 0 2,-5-2-2,-3 0 0,-2 0 0,-1 2-2,0 2 2,0 0 2,-13 3 9,-6-3-2,-3 1-8,-1-3 2,-3-2 4,3-1-7,-4-1-25,4-4-42,-1-1-50,5-1-82</inkml:trace>
  <inkml:trace contextRef="#ctx0" brushRef="#br0" timeOffset="288170.9697">24005 6700 207,'0'0'88,"0"0"-65,0 0 49,0 0 13,0 0-39,0 0-7,3-9-3,-3 9-14,0 0-22,0 0-3,0 16-23,-12 18 26,-6 14 0,-6 7 11,-3 6-7,1-1 6,-3-8-6,4-4-4,4-5 7,1-5-4,4-2-1,4-3 0,3-3-2,-1-3-3,4-4-11,0-4-20,3-1-65,1-4-21,2-5-66</inkml:trace>
  <inkml:trace contextRef="#ctx0" brushRef="#br0" timeOffset="288854.9586">24026 7096 358,'0'0'128,"0"0"-126,0 0 4,0 0 29,0 0 1,0 0-21,50-65 9,-39 59-6,-2 3-6,1 3-12,-1 0 0,0 0-5,3 17-1,-4 4 4,-5 6 1,-3 6-6,0 3 7,-12 3 5,-9-1 4,-1-4-2,2-3-2,1-6-1,1-1-3,4-4-1,7-4-5,2-5-14,4-7 16,1-1 1,0-1 1,0-2-6,0 0 2,0 0 5,15 0 1,10 0 24,6 0-12,4-7-9,-2-4 0,0 2-2,-4 1-2,-3 2 0,-4 5-21,-5-1-46,-4 2-60,-7 0-84</inkml:trace>
  <inkml:trace contextRef="#ctx0" brushRef="#br0" timeOffset="292664.8465">24545 6967 82,'0'0'43,"0"0"44,0 0-17,0 0-14,0 0 3,0 0-1,0 0-4,-3-2-12,3 2-14,0 0-6,0 0-6,0 0-3,0 0-5,0 0-8,0 0-3,0 0-1,0 0-5,17 0 3,8 0 6,9 0 1,6 0-1,2-5 1,6 1 1,0-2-1,-1 2-1,-2-1-3,-6 3-53,-8 1-52,-8-1-38,-9 2-51</inkml:trace>
  <inkml:trace contextRef="#ctx0" brushRef="#br0" timeOffset="293056.9597">24755 6846 333,'0'0'49,"0"0"-47,0 0 1,0 0-3,0 0-9,0 0-4,0 11 13,0 8 14,0 5 13,0 4 6,2 1-5,1 0-13,-2-2-10,2-1-4,-3 0 3,2-4-4,-2 2-7,0-2-48,0-4-74,0-2-160</inkml:trace>
  <inkml:trace contextRef="#ctx0" brushRef="#br0" timeOffset="293880.9577">25415 6704 338,'0'0'25,"0"0"-3,0 0-9,0 0 34,0 0-11,0 0-24,-31-69 3,20 65-5,-2 1-7,-4 3-2,-1 0-2,2 0 1,-3 1-3,2 12 0,1 0 1,2 7-3,2 2 0,5 5 0,2 6 0,5 4 0,0 3-1,2 2 6,14-1-4,7-4 2,2-3 1,2-5 1,-3-1 0,-2-4 5,-1 0 7,-3 0-4,-2 2-6,2-1-2,-4 4-1,-4-2 1,-4-3 0,-6-3 4,0-5 0,-9 0 11,-7-6-4,-7-1 0,0-5 2,0-2-2,-2-2-4,2 0 3,5-6 0,4-9-1,3-6-4,6-4-5,5-4 5,0-2-1,2-1-3,10 3-1,4 3-3,-2 5-4,1 3-21,1 2-41,-2 5-43,0 0-54</inkml:trace>
  <inkml:trace contextRef="#ctx0" brushRef="#br0" timeOffset="294518.9576">25870 6768 153,'0'0'80,"0"0"-40,0 0 1,0 0 75,0 0-22,0 0-48,1-17-40,-1 17-6,0 25-31,-9 11 31,-8 13 10,-2 7 16,-4 1-15,-1-1 5,-1 1-7,1-4-3,3-4-4,0-3 1,3-6-3,-3-2 0,2-5 2,1-3-1,0-2-1,3 0-16,0-3-12,6-4-6,-1-6-6,8-7-118,1-7-30</inkml:trace>
  <inkml:trace contextRef="#ctx0" brushRef="#br0" timeOffset="295224.9652">25882 7206 247,'0'0'60,"0"0"-48,0 0 5,0 0 37,0 0 8,0 0-12,12-69-13,-6 61 6,0 1-11,3 4-17,2-1-15,3 4-1,5 0-6,2 0 4,-1 15 0,-3 10-1,-4 3 3,-9 6 1,-4 1 0,0 1 0,-10-1-9,-10-3-2,-1-5-3,-3-3 6,1-4 5,0-3 3,5 0 0,3-5 0,5-3 1,4-2-4,3 0 3,1-3-1,2 1-7,0-2 8,0-3-9,12 0 9,15 0 18,3 0-2,6-5-8,-3-1-2,-2-1-4,-4 1-1,-5 1-1,-4 1-11,-3 1-54,-4 0-67,-8 0-81</inkml:trace>
  <inkml:trace contextRef="#ctx0" brushRef="#br0" timeOffset="344735.9965">26205 6733 106,'0'0'131,"0"0"-102,0 0 37,0 0 3,0 0-21,0 0-8,0 0 0,2-6-7,-2 6-2,2 0-2,-2 0-7,0 0-6,0 0-10,0 0-6,4 0-6,2 3-3,6 12 4,1 9 5,4 4 0,-1 3 0,3 5 0,0 5 0,-2 1 0,1 3 3,-3 2-3,0 2 0,-5 3 1,1-2-1,-2-1 0,-8-4-1,-1-3 1,0 2 0,-22 0-1,-11 2 1,-13 4 0,-3-1-5,-2 0-71,5-7 1,6-3-93,5-9-102</inkml:trace>
  <inkml:trace contextRef="#ctx0" brushRef="#br0" timeOffset="347374.954">27218 7263 287,'0'0'57,"0"0"16,0 0 5,0 0-4,0 0-39,0 0-2,-20-75-3,9 63-7,1 3-18,-2 3 7,-6 1-12,-2 0 0,-8 5-8,-3 0 8,-4 0 0,-2 10 0,-3 9-2,0 5 2,-1 10 0,0 6-7,0 6 7,4 6 0,3 2 0,5 2 0,6-1 0,3 4 3,5-3 3,8-4-1,4-2 0,3-9-5,9-8-5,20-3 5,9-8 0,12-4 2,12-4 0,5-7 6,2-5-5,-4-2 1,-7-3-4,-7-12-7,-8-3-38,-8 0-81,-11-3-66,-12-2-141</inkml:trace>
  <inkml:trace contextRef="#ctx0" brushRef="#br0" timeOffset="348402.9512">27400 7612 308,'0'0'66,"0"0"-19,0 0 41,0 0-31,0 0-36,0 0-5,-17-17-16,9 19-3,-5 14 0,1 5 3,-2 4 5,3-2-4,3-1 2,5-1-3,3-1-2,0-2-1,0-4 2,12-4-3,4-1 4,-1-5 0,5-1 1,0-1 1,2-2 10,-2 0 0,-2 0-4,-6-5-3,-1-7 3,-1-3 7,-4-1-5,0-4-2,-3-3-7,-1 2 2,-2 2-3,0-1-1,0 4-2,0 1-1,-2 4 1,-4 2-8,1 1 2,1 4 4,-2 3-8,5-2 6,-1 1-2,2 2 7,0 0-5,0 0-12,0 0-14,0 0-16,0 0 4,7 0 34,2 0 11,4 0 0,1 0 0,1 0 2,2 0-1,-2 0-1,-2 0 7,-2 0-6,-5 0 5,0-4 25,1-3 19,-1 0-19,1-2-9,-1 0-2,3 1-13,-4 2 2,-2 2 5,-2 4 6,-1 0-5,0 0-15,3 0-9,3 9-12,3 10 15,3 4 6,-1 3 0,-2-1 3,-1 1-1,0-3 0,-4-2 3,-1-2-4,-3 1 0,0-1-1,0 1 3,-9-1 5,-13 0-5,-6-1 5,-4-3-8,-2-2-5,0-2-20,2-5-52,3-4-56,2-2-146</inkml:trace>
  <inkml:trace contextRef="#ctx0" brushRef="#br0" timeOffset="349488.9507">28139 7119 39,'0'0'100,"0"0"-64,0 0 21,0 0 0,0 0-9,0 0-8,0-5-11,0 5-15,0 0-14,-9 13-3,-4 15 3,-5 12 5,0 14 14,-1 10 6,3 9-4,2 4 7,2 1 3,6-2-3,0 2-6,6-1-1,0 1 1,0 2 6,15-3-7,7-4-15,6-6-5,5-10 4,3-9-4,-3-9 4,-3-9-3,-7-9 0,-1-10-2,1-10-44,3-1-61,2-18-99</inkml:trace>
  <inkml:trace contextRef="#ctx0" brushRef="#br0" timeOffset="350502.9582">28363 7354 19,'0'0'18,"0"0"29,0 0 47,0 0-21,0 0-35,0 0 20,0-56-15,1 50-14,5-1-3,1 2-6,1 0 3,0 2-2,-1 1-3,2 2-7,3 0-11,3 0-4,6 14-4,3 10 6,-3 6-1,0 5-5,-7 4 8,-5 0-4,-4 0 9,-5-4 1,0-4 12,0-3-1,-5-3-9,-9-1 4,-3-3-5,-2-3 6,2-1-9,4-6-3,7-5 1,1-4 7,5-2 0,0 0 2,0 0 32,0-19 15,11-9-49,16-12-9,7-4 0,8-2-7,1-1 0,-1 2-10,-4 2 11,-5 5-2,-4 4-3,-7 8 5,-2 5-4,-4 6-24,-6 4-20,-1 8-40,-2 3-43,-3 0-112</inkml:trace>
  <inkml:trace contextRef="#ctx0" brushRef="#br0" timeOffset="351245.9547">29040 7310 262,'0'0'115,"0"0"-95,0 0 31,0 0 7,0 0-25,0 0-14,0 6-16,0-2-3,0 11-14,-3 9-4,-13 14 18,-4 8 15,-5 3 6,-3-1-3,-2-1-2,0-4 8,-1-1-12,1 0-10,2-2 2,-2 0 0,1 1-3,1-2 2,1 2-2,0-1 0,-1 0-2,2-6-20,6-7-22,8-12-12,7-7-72,5-8-71</inkml:trace>
  <inkml:trace contextRef="#ctx0" brushRef="#br0" timeOffset="351956.9504">28982 7829 134,'0'0'110,"0"0"-73,0 0 38,0 0-2,0 0-23,0 0-10,61-59-1,-49 55-17,2 2-14,-2 2 1,2 0 0,-2 0-9,2 4 0,-7 12-5,-4 2 5,-3 6 0,0 3 5,-14 2-3,-8-1 0,-3-1 5,0-3-3,-1-3-3,7-1 0,-2 1 1,3-1-2,6-4 0,3-4-1,6-6 1,2-3-1,1-3-2,0 2-4,0-2 0,12 0 7,13 0 4,9 0 0,4-2 3,1-7-5,-2-1-1,-6-1-1,-5 4-3,-3 1-28,0 1-77,-3 2-68</inkml:trace>
  <inkml:trace contextRef="#ctx0" brushRef="#br0" timeOffset="352698.9545">29380 7120 238,'0'0'138,"0"0"-120,0 0 23,0 0 11,0 0-43,0 0-9,-4 15-21,17 14 21,13 13 11,7 9 17,-1 5 6,3-1 0,-4 6-1,-4 0-11,-5 0 5,-4-1-14,-7-3 0,-8-3-9,-3-1-4,-7 1 1,-15-1 0,-9 2 5,-8 3-5,-12-3-1,-5 0-32,-2-8-39,2-6-29,10-9-75,7-11-2</inkml:trace>
  <inkml:trace contextRef="#ctx0" brushRef="#br0" timeOffset="357220.9497">29813 4058 28,'0'0'114,"0"0"-68,0 0 24,0 0 6,0 0-23,0 0-7,-1 0-5,1 0-8,0 0-5,0 0-3,0 0-8,0 0-6,0 0-5,0 0-6,0 0 0,0 0-6,10 0 5,6 0 1,5 0 0,-1 2 0,1 1 1,-1-3-1,-2 1 0,3 1 1,-3-1 0,-1-1-1,-4 2 2,-3 0-2,-2 1-2,-2-2 1,-2 1 0,1-1 1,-1-1-2,-2 1 1,-2-1 1,0 0 0,1 0 1,-1 0-1,0 2-4,0 1-1,0 2 0,0-1 1,2 2 4,-1 0 0,2 5-1,-1 1 1,-2 3-1,1 3 1,-1 4 0,0 4 0,0 4 1,0 6-1,0 9 1,0 5 1,0 4 5,0 2 1,0-5-4,0 0-1,0 1 0,0-1 2,0 4-4,0 2 7,-1 2-3,-1-3 6,2-2-4,-1-4-5,-2-4 0,0-1-1,-3-1 1,0-1 2,-2-1-2,-1-2 6,-2-1-5,0 2 6,0-4-4,-2 0 0,4-1-3,2-1 2,-3 1-4,0 1 6,1-1-4,1 0-1,-1 2-1,1-2 0,2-1 5,-3 0-5,5-3 2,-2 0 0,1 0-2,1 2 1,2 1 2,1 2-3,1 1-2,0-2 1,0-1 2,0 0-1,0-4 2,0 1-2,0-2 4,0 0-3,0 0-1,3 0 1,1 1-1,1 1 0,-1 1 0,-1 2 1,2 0 0,-3-4 0,1 0-1,0-1 3,-1 0-3,1-3 0,0 0 0,-1-2 0,1-1 0,0 1 1,-2-4-1,2 0 1,1-4-1,-2-4 1,-2-1-1,1-5 1,-1-2-1,0-2 2,2 0-2,-2 1 0,0-1 0,0 2 0,0 0 0,0-2 0,0 4 0,0 2 0,1 0 0,-1 2 0,2-3 0,-2 2 0,0 3 0,1 9 0,1 2 0,1 4-2,0 2 4,1 0-4,0 3 1,0 5 1,3-2 1,-1 2-1,0-3 0,2-1 0,-4-1 0,3 2 5,-2-3-5,0-1 2,-1 2-1,-1 3 5,-1 1 0,1 0 7,-2-2-13,3-3 2,-2-2 0,1-4 2,0 2-4,0-3 1,0 2-1,0-1 1,-2-3 0,1-5 1,-2-4-2,0 3 0,0 1 2,0-1-2,0 1 0,0 1 4,0 2-3,0 3-1,0 4 4,0-2-2,1-3-1,1-7-1,1-6 4,-3-6-3,0-1 0,0 0 0,2-1-1,-2-1 1,2 1-1,-2-1 0,0 1 1,0-2-1,0 0 1,0 0 1,0 0 0,0 0 1,0 0-1,0 0 1,0 0-1,0 2 0,0-2 1,0 0 0,0 0-2,0 0 3,0 0-4,0 0-5,0 0-2,-4 2 4,-11 3 0,-9 2 1,-9 1-46,-6 2-4,-2 1-26,-4 4-35,0-3-43,2-3-123</inkml:trace>
  <inkml:trace contextRef="#ctx0" brushRef="#br0" timeOffset="1.99939E6">3709 10621 66,'0'0'93,"0"0"-54,0 0 40,0 0-12,0 0-16,0 0 1,0 0-7,0-28-3,0 23-20,0 0 3,0 1-4,0-2 1,-5 0-18,1-2 2,-1 1-1,-1-2-1,0 1-2,-1-2 1,1 1-2,-3-3-1,0 1 1,-3 1 2,3-1-3,1 4-3,-2 1 3,0-1-9,-1 3 4,-1 1-1,2 2 3,-2-1-7,0 2 9,0 0-4,-3 0-18,0 7 5,2 7-21,-1 6 13,0 4 19,0 4-4,2 5 9,2 2-4,1 4 3,4 0-1,5 2 0,0 4 3,0 0-3,0 2 3,9 1 0,2-3-1,2-4 1,2-4-3,3-6-5,1-6 7,1-4-4,-1-4 5,6-5-2,-5-5 2,4-1-8,-2-4 3,0-2 5,1 0 2,1 0 3,-2-12-3,2-5 11,-5-1-5,2-3 1,-3 0-4,-3 0 1,-1-1 3,-4 0 11,-4-2-2,-3 0 27,-3-4-15,0-1-7,0-1-9,0-2-8,-9 0 4,-6 1 1,1-2-1,-8 0-3,0 0 16,-2 1-18,-2 3 1,1 4-5,3 4 0,2 6-10,-2 6 6,3 7-13,-1 2-12,-2 9-69,-2 18-68,6 3-110</inkml:trace>
  <inkml:trace contextRef="#ctx0" brushRef="#br0" timeOffset="2.0009E6">4043 10935 75,'0'0'18,"0"0"31,0 0 33,0 0-49,0 0 5,0 0 3,10-45-14,-7 41-9,2 0-7,1 2-11,1 2 0,6 0-10,4 6-1,1 14 9,0 8 2,1 2 7,-4 2 0,-3-1-2,-6-5-4,0-3 4,-3-5-5,1-2 0,-2-1 0,-2-2 0,0-5 0,0-1 3,0-4-3,0-2 1,0-1-1,0 0 3,0 0 3,0-8-3,1-13-3,4-7 0,4-7 0,3-1 0,4 1 3,-2 3-3,-1 2 2,1 5 0,-1 6-2,0 0 0,2 6 0,2 4 0,-3 1-4,0 8 4,4 0-4,0 0-7,1 11 3,0 7 8,-5 4 2,0 1 3,-3 3-2,-3-1-1,-2-4 3,0 0-4,1-4 0,-2-7-1,1 1-2,-3-7 2,1-1 0,1-1 0,2-2 0,2 0 0,3 0-6,6-5-23,1-10-89</inkml:trace>
  <inkml:trace contextRef="#ctx0" brushRef="#br0" timeOffset="2.00423E6">5363 10752 32,'0'0'31,"0"0"-20,0 0 46,0 0-8,0 0-9,0 0 9,48-56 1,-41 52-24,4 1-14,2 3-12,2 0 0,3 0-4,0 13-4,-2 5 8,1 2 6,-1 1-4,-4-2 1,1 1-2,-5-2 4,-2-3 1,-1-1-6,-4-1 0,-1-1 0,0-1 2,0-4 9,0-2-3,0 0 0,0-4-5,0-1 4,0 0 8,0 0 17,0 0 13,0-15-12,0-6-33,4-6 0,4-5 3,5 2 1,2 0-4,0 6-3,3 3-1,-3 7 0,1 5 2,-2 5 0,-1 4-2,-1 0-5,4 0-6,-2 13 8,4 7 0,-3 3 1,-6 1 6,1-1-3,-5 2 0,-2-4 3,-3-3 5,0-3-1,0-2-1,0 0 1,0-5-1,0 0 3,-2-5-3,1-3 0,1 0 9,-2 0 9,2-3 8,-1-13-26,-1-6-1,2 0-2,0-1-1,0 4-4,5 0 5,2 3 1,2 1-1,3 4 0,-3 4-2,3 1-3,3 3 1,0 3-4,6 0 4,-1 0-8,-1 3 8,1 8-1,-2 0 5,0 0-1,0 1-3,-3-2 3,0 4 1,0-2 0,-2 0-4,-1-1 2,0-5 2,0 0 0,0-5 0,1 1 1,-2-2 0,1 0 3,1 0 2,-2-9-6,0-3 0,-3-3 5,1-2 0,-1-2-5,-3-1 0,0 1 0,-4-1 0,-1 5 2,0 1 1,0 4-2,0 1 5,0 3-2,-3 1-3,2 5-1,-3 0-8,1 0-15,-2 9 7,-1 12 15,0 5 1,3 2 0,1-2-3,2-3 2,0-4 0,0-2-1,0-4-7,8 0 7,3-6 1,2-1 0,0-5 1,2-1 1,3 0 2,3-3 0,-3-10 8,1-3-7,-1-3-3,-6 1 5,-3 0-2,-3-1 0,-2-1 2,-2 0-5,-1 2 3,-1 5-2,0 3 4,0 5-1,0 3 2,0 2-7,0 0-12,0 3-8,-1 12 18,1 8-1,0-4 3,0 3-3,0-4-1,6-4 3,6 2 1,3-4 0,0 0 2,4-3 3,3-3-4,1-5 5,2-1 7,2 0-3,3-3-4,0-12-1,-3-1 7,-8-4-7,-1-6 1,-6-4 10,-3-7 4,-2-9-6,-4-4-5,-3-6-9,0-4 0,0 3 1,-13 1 5,-8 3 9,3 3-9,-1 8 9,-1 4 0,2 9-7,2 4-4,2 6 3,3 7-3,5 3-4,3 5 0,0 3-3,-2 1-2,2 5-4,-1 23 7,4 19-3,0 11 2,0 12 2,10 1 1,4 2 1,2-2-1,-4-8 1,6-7-1,0-11 0,3-5-1,1-5-2,5-6 2,0 0 1,0-8-1,-2-5 1,3-4-3,-5-7 0,-4-5 3,2 0 5,-2-12 1,1-14 2,1-7-2,-2-4-4,-4-4-2,3 0-4,-8-1 2,-4 0 2,-4 1-2,-2-1 5,0 2-2,0 1 1,0-1-2,-3 3 1,-8-2 0,2 1 1,-1 3-1,-2 5-1,4 6 0,-2 9 6,4 6-6,2 5 4,2 4-4,1 0 0,-1 0-8,-1 22-10,3 17 18,0 14 0,0 7 0,8 3 0,4 6 0,1 1 0,-1-7 1,3-8 3,0-11-4,1-6 1,8-8-1,2-3-2,3-6 2,1-4-3,0-8 3,1-5 3,1-4-1,-1 0 6,-1-3-4,-3-13-1,-5-4-1,-7-2 1,-2-6-1,-5 3 0,-2-1-2,-3 2-6,-3 5 5,0 2-3,0 4 4,0 2-3,0 3 1,-2 4 2,-1 3-3,2 1-4,-1 0-8,1 8-5,-1 17 16,2 5 0,0 0 3,0 1 1,0-2 0,2-3 1,5-4 1,1-4 2,-1-4-6,1-2 2,-2-2-7,0-5-39,2-5-68,-2 0-74</inkml:trace>
  <inkml:trace contextRef="#ctx0" brushRef="#br0" timeOffset="2.0045E6">7286 10352 556,'0'0'24,"0"0"-22,0 0 38,0 0-31,0 0-9,0 0-6,0 0-18,-7-20-63,4 20-88,-3-1-123</inkml:trace>
  <inkml:trace contextRef="#ctx0" brushRef="#br0" timeOffset="2.00483E6">6764 10611 207,'0'0'88,"0"0"-83,0 0 34,0 0 1,0 0-25,0 0 21,79-22 17,-36 11-4,5-6-13,3 0-11,-3 1-16,1-1 0,-6 4-6,-3 2-3,-5 4-3,-7 2-8,-4 2-34,-2 1-49,-2 2-12,-8 0-125</inkml:trace>
  <inkml:trace contextRef="#ctx0" brushRef="#br0" timeOffset="2.00576E6">7510 10431 50,'0'0'114,"0"0"-67,0 0 57,0 0-2,0 0-24,0 0-17,3-15-15,-3 15-21,0 0-25,0 7-14,0 15-2,3 13 16,3 7 13,-3 1-3,0 4-5,0 0 2,1-4-5,-1 1-1,0-3 1,0-2-1,0-1 0,-1-4-1,1-2 0,0-5 0,0-3-1,1-6-5,-1-3-10,2-5-44,-1-4-76,-2-4-93</inkml:trace>
  <inkml:trace contextRef="#ctx0" brushRef="#br0" timeOffset="2.00782E6">7593 10720 157,'0'0'75,"0"0"-32,0 0 34,0 0 0,0 0-31,8-82-3,1 66-21,4 1-4,-2 4-3,-1 3-7,2 5-3,2 3-5,2 0-7,-1 1 5,4 14 0,-4 1 2,-3 2 0,-3-2 0,-4 2-1,-5 0-3,0 4 0,0-1 1,-18 1-1,1-1-34,-3-3-18,1-4-1,2-4 24,-1-5 15,6-4-9,1-1 8,3 0 12,5 0 2,3 0-14,0 0 7,0-4 11,3 1-2,8-2 3,6 1 9,2-3 11,3 2 1,5-3 1,-1-1 0,5-1 14,3-1-17,-1-1 2,3-1-12,-2-3 4,4 0-2,-2-2-4,-2 0-2,-3-2-4,-4 2 1,-6-3 1,-6 0-1,-2-4 9,-2-4 2,-5-4-6,-2-3 0,-3-2-1,-1-1-6,0-5 0,-5 2 0,-9-5 7,-5 4 17,2 2-6,-2 3-10,1 7 0,2 5-7,2 10 1,7 5-2,2 7-5,4 4-6,1 0 0,0 21-13,0 15 22,0 13 4,1 10 1,7 5-3,7-1 1,-2 1-1,2-4 1,0-6-2,1-6 0,1-12-2,5-8 3,-1-6-1,3-6 1,-5-7 2,2-4 1,0-5-3,-1 0 0,2-5 0,2-15-6,1-7-15,1-3-4,-3-6-5,-3 1-13,-5 5-7,-5 3 39,-6 9 11,-2 7 2,1 7 0,-3 4-2,0 0-5,0 12-35,0 9 40,0 7 0,0 1 8,0-2 9,0-4-3,0-7-12,0-1 7,12-4-3,1-2 0,2-5 7,3-2-11,0-2 17,3 0-4,4-15 1,1-6-13,-5-3 1,-2-2-4,-4 1 0,-3-1 0,-5 5 2,-4 4 4,-1 9 0,-2 3 6,0 5 41,0 0-38,0 7-15,0 20-12,0 9 12,-2 7 12,-4 5 10,-1 0 6,-3 0-7,-1 2-8,0-5-8,0 2-4,-3-2 2,-2-1-1,2 1-2,-2-5 0,1-4-5,3-10 4,0-9-21,3-10 4,0-7 11,0 0 6,3-1-16,2-13 7,2-4 2,2-2 8,0 1 0,0-2 1,5 1-1,7-3 0,10-2-1,2-3 1,7-1 2,1-1 3,-1 1-2,-1 2 2,0 0-2,-4 0 0,1 0-3,0 0 3,-4 0 1,-4 3-4,0 0 1,-4 2 0,-4 1 0,1 5 2,-6 1-3,-2 6 2,-4 3 2,0 0 4,0 3 10,0 1-8,0 2-10,-3 0-7,-4 0 1,-2 17 6,3 8-8,1 7 3,4 0 2,1-3 0,0 0 3,0-8-7,1-3 7,7-4 1,2-4 1,-1-2-2,2-3 0,0-5 1,3 0-1,2 0 4,1-5 0,2-7-4,-2 0-2,-1-1-2,-2-1 2,-3 3 2,-3 2 1,-2 5-1,-3 4 0,0 0-4,0 0-11,4 2 0,-1 8 13,-1 3 2,-1 1 5,1-2 4,-2-1-3,1 0-1,0-1 1,-2-5-2,1 0-2,-3-2-1,0-3 0,3 0 2,3 0-2,2-3-1,5-13 12,0-6-12,5-2-14,0-3-7,3-2-10,0 5 23,-3 5 0,-2 5 5,-5 10 0,-4 4 2,3 0 2,0 8 6,0 8 16,0 2 2,-1 1-2,-1-2-6,-1 0-8,2-1-3,0-2-5,-1-1 0,0-2 0,0-5-1,3 0 0,5-6-10,2 0-11,10 0-91,-2-11-147</inkml:trace>
  <inkml:trace contextRef="#ctx0" brushRef="#br0" timeOffset="2.00814E6">8960 10331 628,'0'0'10,"0"0"-9,0 0 4,0 0 28,0 0-25,0 0 1,-7-14-2,5 14-4,2 0-3,0 0-5,-3 0-37,-1 0-86,-1 0-208</inkml:trace>
  <inkml:trace contextRef="#ctx0" brushRef="#br0" timeOffset="2.00917E6">9861 10498 201,'0'0'48,"0"0"-40,0 0 23,0 0-4,0 0-17,0 0-4,-82-29 0,64 29-5,-2 17 3,-2 8-3,3 4 0,0 4 4,8 1-3,2-5-2,5-3 0,1-5 0,3-6-2,0-3 0,4-6-1,10-3 2,4-3 1,3 0 2,1-3 16,2-11-12,-2-4-5,-2-2 4,-4 2 1,-7 4 0,-1 4 31,-7 6 21,1 4 6,-2 0-29,3 7-35,-2 21-2,3 12 2,-4 11 15,0 8 5,0 5 21,-13-1-19,-1 0-11,0 2-4,-1-4-2,0-2-5,1-6 2,0-7-2,0-8 1,6-11 0,-2-11-1,6-9 3,1-7-1,0 0 7,-2-5 4,4-10-13,-1-4-2,2-4 2,0-3-4,6-4-3,15-1-4,3-6-18,6 3-8,5-3-27,1 5-53,0 0-42,-3 5-113</inkml:trace>
  <inkml:trace contextRef="#ctx0" brushRef="#br0" timeOffset="2.01135E6">10898 10488 87,'0'0'50,"0"0"-39,0 0-11,0 0 22,0 0-3,0 87 4,0-66 6,0-5-3,5 1-10,2-4 0,3-1 2,-2-3 2,6-1-8,0-2-9,1-3 0,6-3 5,1 0 1,1 0-7,1-7 7,-2-6-5,-4-2-1,-3 0-2,-4 0 0,-4 1 2,-6 1-1,-1 1 4,0 1 1,0 4 10,0 2 19,0 2 13,0 3 9,0 0-35,0 0-23,0 3-8,0 12-2,0 6 7,2 1 1,5 0 2,4-1 6,1-4-1,1-1-4,1-4 5,4-2-4,-1-5 0,3-2 6,2-3 1,0 0 0,1 0-5,-1-7-1,-2-7-1,-5-2 2,-4-4 0,-3-2-1,-3-2 2,-5-5-2,0 2-3,0 1 3,-5 2-3,-3 4-3,-5 4 2,3 4-2,2 6-3,1 1 6,4 5 0,1 0 2,2 0-1,0 0-1,0 0-4,0 0-6,0 0 6,0 0-6,14-1 10,5-3 2,5-2 5,0-1-4,0 0 1,-5 3-2,-3 2-2,-3 2 0,-2 0-2,-3 0 2,1 0-2,-3 0 1,1 7-3,-4 6-1,0 0-2,-1 6 6,1 4 1,0 4 2,1-1 0,1-1 7,2-2-4,0-3-2,1-5 1,3-3-4,0-5 4,3-2-2,1-4 1,1-1 0,5 0 8,1-8-6,1-9 2,2-8 0,-1-4-6,0-6 4,-6-3-3,0-1 3,-8-3-4,-4-2 3,-6 0-4,0 0 2,0-2-2,-9 1 1,-4 4 1,-2 10-2,3 8 0,4 11 2,3 8-1,0 4 8,1 0-9,-4 22-10,5 13 4,1 10 3,2 4 3,0 2 2,0 0 1,8-2 1,6 0 4,2-4-3,2-6 1,4-6-5,4-8 1,-1-6 0,3-9-2,2-5 2,3-5 0,1 0 4,-1-15-2,0-9-4,-3-8-4,-5-6 4,-3-5-11,-7-6 1,-4-2 9,-4-1-9,-4-3 3,-3 2 3,0 3 1,0 4 3,-10 10 3,2 12 0,1 11 3,2 6 5,2 6-3,2 1-8,1 9-6,0 22-10,0 13 16,-2 7 1,2 4 5,0-2 6,0-4-4,0-2-7,0-5 2,0-6-3,3-5 2,2-5-2,-2-9 1,0-7-1,0-4 0,-2-3 0,-1-3 0,2 0-1,1-4-4,6-18-7,1-3-19,1 1-2,2 3 20,-4 9 6,-3 3 7,2 7 0,2 2-4,-1 0-3,6 5 3,-2 8 2,5 4 2,-1 4 0,2 2 0,-3 0-2,4-3 2,-4-5 1,2-1 0,0-2-1,-3-5 2,1-2-2,-4-3-11,-1-2-51,-4 0-132</inkml:trace>
  <inkml:trace contextRef="#ctx0" brushRef="#br0" timeOffset="2.01193E6">11531 10382 186,'0'0'47,"0"0"-9,0 0 28,0 0-39,0 0-16,0 0 21,0-3 16,0 1 8,0 2-6,0-2-5,0 2-14,0 0-10,0-1-9,0 1-10,0-1-2,9-2-7,12-3 7,9-2 7,7 1-5,3-4-2,8 1 0,3-1 0,2-1-8,-2 1-16,-2-1-5,-3 0-22,-7 3-36,-9 0-41,-12 4-99</inkml:trace>
  <inkml:trace contextRef="#ctx0" brushRef="#br0" timeOffset="2.01222E6">11425 10173 552,'0'0'30,"0"0"-24,0 0 0,0 0-6,0 0-6,0 0-46,-9-8-70,9 11-74</inkml:trace>
  <inkml:trace contextRef="#ctx0" brushRef="#br0" timeOffset="2.01335E6">13609 10294 349,'0'0'0,"0"0"-9,0 0 9,0 0 22,0 0 1,0 0 38,86 29-5,-64-29-16,1 0-12,3 0-5,-3 0-15,-1 0 0,0-8 1,-1 1-5,-3-1-1,0-1 1,-5-1 1,-1-2 0,-6-3-1,-3-3 2,-3-3-2,0 1-1,-6-1 0,-12 2 0,0 2-1,-6 5 0,0 3-1,-4 6-1,-3 3-1,-5 0 0,-5 20-2,-3 8 3,-1 9-2,1 6 2,5 4 0,6 0 4,7 2-1,8-3 2,8 1 0,7-6-3,3-5-2,5-6 0,20-4 1,8-5 1,14-5 2,11-10 18,8-6-12,3 0-3,3-11-2,-3-8-5,-6-4 0,-6 1-34,-14 1-39,-11-2-85,-13 2-89</inkml:trace>
  <inkml:trace contextRef="#ctx0" brushRef="#br0" timeOffset="2.01439E6">14109 10018 319,'0'0'0,"0"0"5,0 0-2,0 0 4,0 0-1,0 0 26,18 1 30,-6-1 3,4-1-20,1-9-24,2-1-16,-3-2-3,1 1 1,-2-1 1,-4-2-2,-1-1 0,-3 1 2,-2 1 1,-4 2-3,2 3-1,-3 2 1,0 4 0,0 2-2,0 1 8,0 0-4,-9 0-4,0 14-8,0 8 4,0 5-1,5 3 3,4-1 2,0 0 0,0-5 2,0-3 0,4-3-1,5-3-1,2-3 0,5-3 2,3-5-2,8-4-7,3 0-76,1-4-111</inkml:trace>
  <inkml:trace contextRef="#ctx0" brushRef="#br0" timeOffset="2.01461E6">14267 9685 389,'0'0'27,"0"0"-26,0 0 2,0 0-3,0 0-7,0 0-85,-7-2-59,7 9 9</inkml:trace>
  <inkml:trace contextRef="#ctx0" brushRef="#br0" timeOffset="2.01553E6">14865 9647 186,'0'0'116,"0"0"-50,0 0 18,0 0-48,0 0-36,0 0 0,0 69 30,0-27 31,0-1-25,-10-2-16,-4-1-2,-5-2-6,-4 1-4,-8-2-4,-6 0-2,-3-2 4,1-3-6,-1-6 0,5-3-6,7-7-22,8-5-24,3-7-18,8-2 7,0-2 32,0-16-19,9-8 29,0-4 2,0-2 11,10-1 5,11 2 2,3 5 1,4 7 4,1 5 10,1 8 22,2 6-14,3 0-10,1 5 9,-2 13-1,1 4 7,-3 4-10,-2 3-1,-5-1-3,-1-1-4,-2 0-6,-1-3 1,-6-3-3,-1-1 2,-3-4-3,0-2-1,1-4-53,-3-2-72,0-6-89</inkml:trace>
  <inkml:trace contextRef="#ctx0" brushRef="#br0" timeOffset="2.01695E6">15950 10225 95,'0'0'18,"0"0"51,0 0 9,0 0-18,0 0-2,0 0 5,1-52-25,-11 49 2,-3 3-20,-3 0-3,-4 0-13,-3 4-4,-2 13-1,2 4-4,1 5 5,3 4-3,5 1 0,5 1-1,6 1 4,3-4 0,0 1 0,0-5 0,8-4 0,7-4 1,6-2 0,1-8 5,1-4 2,5-3 2,3 0-8,4-9 9,2-10-8,-5-2-2,-6-2 4,-10 2-2,-6 0-1,-6-1 3,-4-1-5,0-1 0,-6-2-6,-8 3-16,0-1 3,2 3 11,-1 2 6,3 3 2,4 8-1,2 0 2,2 5-1,2-1 1,0 1-1,0-2-7,3 0 3,13 1-3,1 1 6,5 3 2,4 0 2,-1 0 10,4 14-1,-3 4 7,0 4-8,-4 2 4,-4 2 11,0 0-10,-4-2-11,-1-2-2,-3-1-1,-2-3 0,-3-4-2,-3-2-5,-2-3 3,0-2 2,0-2 7,0 0 0,0-5-2,0 0 1,0 0 2,0-10 6,0-11-14,0-6 0,6-6-3,8 0-9,3 0-4,6 5 12,-2 8 1,1 3 2,-4 8-5,-3 5 6,3 4 1,-3 0-1,2 11 0,0 9 4,-2 3-1,-5-1 1,1 3 0,-1-3-3,-1-1 2,2-1-2,0-1-1,3-4-4,2-1-43,1-5-19,4-6-94,1-3-150</inkml:trace>
  <inkml:trace contextRef="#ctx0" brushRef="#br0" timeOffset="2.01824E6">17876 9850 181,'0'0'87,"0"0"-10,0 0 14,0 0-13,0 0-32,0 0-20,0-22-10,0 22-4,0 0-10,0 0-2,0 4-8,0 20-1,0 11 9,6 12 25,-3 4-14,0 4-5,-2-2-5,-1-1 1,0-6-1,0-7-1,0-5-1,0-6 1,0-4 0,0-1 1,0-2-1,0-5-7,0-1-30,0-4-46,-3-2-70,0-4-25</inkml:trace>
  <inkml:trace contextRef="#ctx0" brushRef="#br0" timeOffset="2.01859E6">17885 10279 41,'0'0'78,"0"0"1,0 0-11,0 0-4,33-91-5,-23 71 0,2 4-8,0 2-21,3 2 9,0 4-17,0 4-9,6 4 0,3 0-13,-1 6-5,2 13 4,-2 4 1,-4 3 6,-2-1-5,-4-1 0,-7-1 2,-4-2-3,-2 0-1,-2 0 1,-17 0 1,-5-3 14,-4-3-12,-1-4 0,4-2-3,3-6-4,1-3 0,1 0-12,0 0-9,1-2-15,5-5-4,2 1-41,5-4-39,5 2-51</inkml:trace>
  <inkml:trace contextRef="#ctx0" brushRef="#br0" timeOffset="2.02042E6">18408 10141 149,'0'0'36,"0"0"-2,0 0 27,0 0-33,0 0-17,0 0-5,-61-6 1,48 16-2,1 8-4,0 7 3,0 2 19,5 0-12,2 0 4,5-5 3,0-1-5,0-2-5,0-4-4,12-3-1,3-2-1,0-5 1,3-3 14,2-2 2,3 0 4,1 0-8,1-10-4,-5-2-4,-1-3-5,-5 0 3,-6-3 3,-4-1-1,-4-1-1,0-3-5,0 2 3,-11 0-4,1 3-1,-2 3 0,0 2 2,0 2-1,0 3 0,2 4-4,4 1 4,4 3-1,1 0 1,1 0-3,0 0-7,0 0-4,0 0 0,3 0 10,9 0 4,4 0 0,3 0 2,4 0 0,1 0 0,1 0 5,2-3-2,-2-8 1,-1-1 7,3-3 1,-2-3-4,-4-3 8,-4-2-5,-4-2-3,-6 0 11,-4-6-5,-1-2-7,-1 0-3,-1 1-3,0 5-1,0 9 3,0 8-4,0 4 4,0 3 5,0 3 0,-1 0-10,-1 0-2,-1 10-6,0 17 0,-1 9 6,-1 5 1,1 4 1,3-1 3,1-1 2,0-3-4,0-5 0,0-1 0,10-4-1,3-3 0,4-3 0,-1-5 0,4 0 0,-2-6 1,2-2 1,1-3-2,0-7 0,5-1-2,0 0 1,1-3-3,-1-12 0,-3-5-5,-1-5 8,0-7 0,-3-4-6,-2-5 1,-3 1-5,-5-2 1,-3 1 4,-4 2 6,-2 3 1,0 4 0,0 10-1,0 6 16,-3 9-1,0 4-8,3 3-7,-2 0 0,1 16-17,-1 17 10,1 9 5,-2 8 2,1 0 2,1 0 3,-1-5 3,2-4-4,0-9-4,0-3 1,0-6-1,0-8 1,0-5-1,0-4 0,0-4 0,0-2-1,0 0-1,8-5-1,6-14 0,2-10-15,0-3-21,1 1-27,-2 2 2,-2 7 9,-1 8 41,-3 5 14,-2 8 3,2 1 10,0 0-9,4 11 4,1 8 15,-1 0-5,-1-1-1,2 0 6,1-2-4,-2-3 0,5-1-6,1 0-1,1-3-2,1-1-3,-2-2-7,2-3 0,-2-3-1,0 0-27,0 0-61,-6 0-85</inkml:trace>
  <inkml:trace contextRef="#ctx0" brushRef="#br0" timeOffset="2.02093E6">18443 10007 69,'0'0'61,"0"0"26,81-14-15,-40 10 5,6-2-19,5 2-7,-2-1-7,-3 0-17,-7 4-19,-3 1-2,-6 0-6,-1 0-7,-1 0-46,-5 0-79,-3-2-141</inkml:trace>
  <inkml:trace contextRef="#ctx0" brushRef="#br0" timeOffset="2.02233E6">20482 10121 321,'0'0'16,"0"0"-14,0 0 49,0 0-17,0 0-4,0 0 23,0 0-1,2 0-22,6 0-5,3 0-10,4 0-8,3-7-4,-1-3 0,0 2-1,-1-1-2,-3 0 0,-3 0 1,2-3-2,-4-2-1,-2 0-2,0 0 1,-2-1 2,2-2 1,0 3 0,-3 4 0,0 4 0,0 2 0,-2 3 0,1 1-4,1 0-1,3 0-4,3 0 2,1 3 1,2 9 0,0 2 2,0 1 4,0 1 1,-2 1 0,-2 1-1,-3 0 1,-5 0-1,0-1 0,0-2 0,-3-2-1,-10-1-13,-1-3-1,0-1 3,-1-2 5,3-3 0,3-2 2,3 3 5,1-4 0,2 1 0,3-1-1,0 0-4,0 0-5,0 0 2,8 0-2,9 0 10,4 0 1,2 0 3,0-9-2,4-1 3,1-3-3,3-2 3,2-3-1,0-2-4,-1 0 3,-7 0-2,-4-1 0,-6 0 6,-4 3 1,-3 0 20,-4 4 3,-1 7-10,-1 1 14,-2 4-5,0 2-5,0 0-25,0 6-6,0 12-2,0 8 8,0-2 0,0-1 0,5-1 0,2-2 0,2-4 1,4-1-1,4-4 0,1-4 0,6-4-41,1-3-46,0 0-165</inkml:trace>
  <inkml:trace contextRef="#ctx0" brushRef="#br0" timeOffset="2.02255E6">21118 9742 548,'0'0'70,"0"0"-65,0 0 10,0 0 0,0 0-15,0 0-9,-12-3-11,12 3-51,0 6-74,0 0-71</inkml:trace>
  <inkml:trace contextRef="#ctx0" brushRef="#br0" timeOffset="2.02414E6">21596 9954 89,'0'0'150,"0"0"-122,0 0 45,0 0-22,0 0-51,0 0 0,-48-26 3,28 26 1,0 0 1,0 13 2,-4 6-4,0 7-2,-1 3 1,4-2-2,2-2 5,8-2-5,2-4-1,6 1 0,3-4 1,0-1 0,0-1 0,5-5 1,7-1-2,1-5 3,6-3 4,2 0-3,-1 0 7,2-3-8,0-10 3,-2 0-3,1-3 2,-2-4-1,-4-1 2,0-2-4,-5-1 2,0-3 1,-4-3-1,-1-2 0,-3-4 0,-1 2-3,-1-4 9,0-1 11,0 1 12,0 1-16,0 2-6,-7 2-3,3 4 1,-1 5-1,0 6 0,2 5 10,0 4 4,2 4 11,1 2-11,0 3-4,0 0-10,0 0-7,0 0-7,0 15-13,0 17 18,0 9 2,0 6 0,0 5 8,6-1 0,2-2-2,3-4-1,1-2-5,2-7 1,4-6 0,2-3-1,2-4 2,3-8-1,3-5-1,4-4 3,5-6 0,3 0-2,-1 0-1,-2-4 0,-5-7-1,-7-2-1,-5-5 4,-3-2-2,-2-2 0,-5-4-1,-3 0-1,-6-1-1,-1 4-1,0 4 0,0 4 2,-3 6-4,-3 5-2,0 2-6,-6 2 7,2 2 5,-3 17-7,0 6 3,3 4 0,1 1 5,2-4 1,4-2 5,3-1 0,0-2-3,0-3-2,10-5 0,2-3 1,3-3-1,6-4 1,4-3 5,5 0-2,1-6-1,3-9-2,-2-6-1,-4-4-4,-4-1 3,-6-8 1,0 1 0,-5 0-2,-1 4-2,-4 4 4,-4 7 2,-1 4 1,-1 7 4,-1 3 7,-1 2-1,0 2-11,2 0-2,3 0-9,4 9-6,5 9 9,2 4 4,1 1 2,1 0 0,-3 1 0,1-2 0,-4-2 1,1 2-1,-5 1 0,-5-4-8,-3 1 8,0-4-38,-18 1-1,-9-2-28,-6 2-75,-4-5-152</inkml:trace>
  <inkml:trace contextRef="#ctx0" brushRef="#br0" timeOffset="2.02468E6">22789 10079 454,'0'0'142,"0"0"-136,0 0 37,0 0-37,0 0-6,0 0-5,0 18 3,0-6 2,-9 2 1,-3 2 3,0 1-4,-4 0-20,-1 2-48,0-1-32,0-1-80</inkml:trace>
  <inkml:trace contextRef="#ctx0" brushRef="#br0" timeOffset="2.026E6">23438 9866 218,'0'0'51,"0"0"-20,0 0-8,0 0-21,0 0 33,0 0 24,34 83-10,-26-55 1,1-4-23,0-2-17,0-1-5,4-2-2,4-1-1,0-6-2,1-2 1,5 0 0,0-5 2,1 0 2,0-4 0,0-1-3,-3 0-1,-4 0 2,-3-6-2,-3-8-1,-1 0 6,-2-7-4,-2 1 3,-3-1-5,0 3 0,-3 3-6,0 3-3,0 1 5,0 4 0,0 2 4,-3 3 3,3 2-3,0 0-5,0 0-12,0 1 3,0 9 11,0 4 3,0 0-1,1-1 1,8 0 0,4 1 0,0 0 1,1 0-2,1-1 2,0-3-2,0-1 2,3-4-1,-1 1 1,3-3 2,0-3-2,-4 0-1,-1 0 0,-5 0-7,-2-7 3,-5-4 4,-3-4 0,0-6-15,0-2-7,0 0-20,0 1-4,0-1-6,-3 5 34,0 1 5,2 4 5,1 4 1,0 2 6,0 1 1,0 2 1,3 1-1,11 1 1,7 0 3,5-1 10,4 2 4,1-2 1,0-1-11,1 3-3,0-4-3,1 3 6,2-1-7,0-2 2,-4 0-2,-5 1-1,-7 0 1,-7 1 2,-6-4 4,-6 1 26,0-1 41,-9-2-53,-10 1-10,-10 5 1,-2 2-10,1 1 0,-1 0-1,1 15 9,3 6-10,2 8-3,5 1 3,4 1 2,7 1 3,5-4-3,4 0 9,0-3-6,4-4 0,13-1 1,6-4-4,6-4 0,5-3 3,5-3-5,4-6-19,2 0-36,0 0-69,-5-11-98</inkml:trace>
  <inkml:trace contextRef="#ctx0" brushRef="#br0" timeOffset="2.02754E6">25606 9866 239,'0'0'38,"0"0"81,0 0-33,0 0-65,0 0-10,-90-37 2,71 37-9,-2 0-4,1 6 0,-2 12-5,3 3 3,1 4 0,3-1 1,3-2-2,6-1 3,2-1-3,4-5 3,0-3-3,0-3-1,0-3 4,10 0-3,4-3 3,5-3 6,5 0-5,-3 0-1,3-8 1,-7-3 0,-3-5 0,-1 1 4,-4-1 2,-1-1 6,-2 4-2,-3 2 19,-2 7-18,-1 2 8,0 2 9,0 0-29,0 0-6,0 15-3,0 6 6,0 6 3,-1 7-1,-1 3 1,-1 7 4,-3 3 3,0-2 4,-6 1-6,0 0 2,-3-1-5,-4-1 1,-3 2-3,1-2 3,-5-2-2,1-5 0,0-8-1,2-8 0,8-9 0,2-6-4,3-4-9,2-2 8,0 0 3,3-15 1,2-6 0,3-5-3,0-6 1,3-2-18,14-4 15,6 2-2,5-1 2,5 5 3,3-3-1,1 2 3,5 0-7,1 0 7,2 1 1,0 0 0,-3 2 1,-4 3-1,-5 2 0,-3-1 2,-2 4-2,-5-3 7,-3 4 0,-7 3 0,-6 3 16,-4 6-10,-3 3 10,0 3-1,0 2-3,0-1-19,0 2-1,-6 0-1,0 0-14,-3 9-2,-1 11 8,1 4 8,0 1 0,4 1-2,4-2 2,1-3 2,0-3-2,1-1 2,13-5 0,2-3-2,2-3 1,6-6 1,1 0 0,3 0 4,4-8-3,-1-7 2,0-7 4,1-5 4,-4-8-4,-3-5 1,-5-6 0,-5-5-2,-8-5 0,-4-7-1,-3-3 7,0 0 9,0 4-18,-3 12 6,-4 10 13,-2 11-2,5 9-5,-1 9-11,4 6 0,1 5-4,0 0-2,-2 29-16,2 17 3,0 18 15,0 8 0,0 0 8,0-4 0,14-8-2,3-9-6,4-7 0,6-8 0,3-8 0,-1-7 3,0-5-3,-2-8-4,0-4-10,0-4-26,-4 0-42,-3-12-88,-7-16-313</inkml:trace>
  <inkml:trace contextRef="#ctx0" brushRef="#br0" timeOffset="2.02784E6">25851 9742 304,'0'0'0,"0"0"0,0 0 43,0 0 17,114 27-7,-65-27 0,6 0-4,1 0-35,-1-11 0,-6 0-8,-4-2-6,-7 1-31,-9 1-130,-6-2-171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1T18:43:09.8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1368 1262 23,'0'0'46,"0"0"26,0 0-18,0 0-14,0 0-13,0 0-16,0 1-4,0 2-2,0 0 14,7 4 20,-1-3-25,2 2-6,1 0-1,2-1-2,0-1 0,8 0 0,-2-1 4,5-3-8,0 0 3,1 0 5,1 0-2,0-6 5,-4-1-1,0-2 1,-2 0-2,-6 1-7,-2 1 4,-1 1-6,-6 1 6,-1-1 7,-2-1 11,0-1 0,0-2-11,0-3 2,-3 0-7,-8 0-7,-4-3-2,-1 1-4,1 4 3,-2-5-5,-5 0 6,1 0-1,-1 2-4,-2 3-1,0 2 4,-1 4 2,-2 4-4,6 1 1,-3 0-3,5 17 5,-2 4-5,3 7 4,3 5 2,2 6-7,2 7 7,1 2 0,7 0 1,3-3 3,0-4 0,0-6 1,9-5-3,9-5 3,2-4 3,3-4 0,7-4 5,4-2-12,2-5 10,3-6-5,1 0-4,3 0 3,5-12-3,-2-3 3,-4 1-5,-3-1-58,-11 2-71,-10 2-99</inkml:trace>
  <inkml:trace contextRef="#ctx0" brushRef="#br0" timeOffset="864.1058">1756 896 145,'0'0'87,"0"0"-70,0 0 39,0 0-42,0 0-8,0 0 0,0-1 3,0 1 8,1 0-3,5 0 9,6-2 11,-3-1-4,3-3-1,4 0-10,-2-3-9,-1-2-4,1 1 0,-3-4 0,-3 2-6,-2 1 0,0-3-3,-3 5-1,-3 0-2,0 4-6,0 4 9,0 1-3,0 0-5,0 0 4,0 1 7,-3 16-8,0 7 0,3 1 5,0 3-5,0-1 6,0-5 1,0 1-3,0-7-4,6-2 7,6-2-1,-3-3 1,0-3-6,1-3-44,1-3-45,-1 0-70</inkml:trace>
  <inkml:trace contextRef="#ctx0" brushRef="#br0" timeOffset="1118.0366">1814 647 268,'0'0'85,"0"0"-70,0 0 26,0 0-22,0 0-17,0 0-2,-3-2-30,3 2-93,0 0-151</inkml:trace>
  <inkml:trace contextRef="#ctx0" brushRef="#br0" timeOffset="1923.5082">2433 583 166,'0'0'212,"0"0"-175,0 0 7,0 0-44,0 0 1,0 0 28,0 68 36,0-40-34,-3 1-5,-5-2-10,-6 3-9,-3 2 0,-2 0-5,-5 0-1,-1 0 4,-1 0-5,2-5-11,2-5-13,3-9-20,7-9-1,1-4-4,-2 0 22,7-18 1,-2-9-5,2-6 31,3-2-3,3 2 2,0 3 1,0 4 4,0 3 12,9 7-8,2 4-5,-1 5 5,5 2-3,3 5-5,0 0 1,6 3 0,1 13 2,0 1 7,0 0-2,-3-1 4,0 1-10,-4-2 2,0 4-3,3-1 0,-6 2-1,-2 1 0,1-3-2,-4 0-3,2 0-28,-3-3-100,-3-5-14</inkml:trace>
  <inkml:trace contextRef="#ctx0" brushRef="#br0" timeOffset="12033.8712">2858 740 63,'0'0'205,"0"0"-164,0 0 28,0 0 33,0 0-22,0 0-34,0-14-20,0 14-13,0 0-13,0 0-1,3 14-18,3 14 14,2 15 5,0 9 10,0 7-5,-2-1-1,3-1-2,1-5-1,-4-7 2,2-3-3,-2-4 1,1-2-1,2 1 3,-4 1-6,-2-1-13,-3 3-31,0-6-27,0-6-85,0-12-2</inkml:trace>
  <inkml:trace contextRef="#ctx0" brushRef="#br0" timeOffset="12487.1796">2933 809 161,'0'0'47,"0"0"-33,0 0 35,0 0 14,28-86-13,-15 74-20,1 0-5,4 3-2,-3 1 9,1 7-19,4 1-13,2 0-9,2 17 2,-3 6 3,3 6 8,-7 2 3,-6 3-7,-8 5-4,-3 4 2,-3 4-32,-18-2-49,-6-4 23,-3-5-57,0-9 35,2-6 17,7-7 14</inkml:trace>
  <inkml:trace contextRef="#ctx0" brushRef="#br0" timeOffset="12713.3672">2958 1144 7,'0'0'77,"0"0"11,0 0-30,0 0-53,0 0 3,0 0 28,69 14-1,-33-2-17,-2 2 24,0 1-15,-3 3 17,-2-2-21,-5 4 3,1 0 8,-4-1-17,-3 4-4,-2-4-9,-5 1 3,2-5-2,-7-2-3,0-4-2,-1-1-8,-2-4-66,-2-2-30,2-2-38,-3 0-36</inkml:trace>
  <inkml:trace contextRef="#ctx0" brushRef="#br0" timeOffset="13568.7443">3562 1266 226,'0'0'42,"0"0"3,0 0 39,0 0-20,0 0-31,0 0-15,23-46-1,-13 40-4,5 4-2,-2 2-11,1 0-1,1 0-7,-2 11 0,-2 5 4,-4 4 3,-1 1 1,-6 3 0,0 2 10,-3-2-7,-10-2-3,-1-2-10,1-5 1,4-5 5,0-2 4,4-5-7,4-2 4,1-1 3,0 0-2,0 0-2,0-9-1,3 3-6,3 0 10,6 5 1,3 1 3,0 0-3,4 7 0,2 13 4,-6 4 1,-3 3 1,-3 6 16,-8 3-1,-1 5-11,0 4 1,-1-1 6,-14-2-11,0-6 0,-1-6-6,-1-7 2,4-9 3,1-7 4,1-7-2,1 0 2,-2 0-2,7-14-4,2-4-3,3-5-5,0 1 3,0-3 2,11-3-4,6 3-1,-1 1-7,-4 3-32,4 3-26,-4 1-38,0 3-48,-3-1-79</inkml:trace>
  <inkml:trace contextRef="#ctx0" brushRef="#br0" timeOffset="14270.6903">3910 669 97,'0'0'62,"0"0"14,0 0 32,0 0-29,0 0 23,0 0-25,0-45-42,0 45-34,-3 7-1,0 22-8,-2 19 8,0 18 6,2 14-3,3 6 14,0-2-10,0-6 2,0-10-7,10-12-2,5-8 2,6-7-2,-3-8 2,4-6-2,-1-6 1,-4-6-2,2-5-18,-4-5-40,4-5-47,-3 0-75</inkml:trace>
  <inkml:trace contextRef="#ctx0" brushRef="#br0" timeOffset="20702.5073">4310 731 118,'0'0'169,"0"0"-132,0 0 28,0 0 24,0 0-40,0 0-35,0 0-8,0-2-6,0 7-11,0 14 11,0 11 24,1 8 1,-1 7-20,0 5 2,2 1-4,1 0 0,0-1 0,-3-2-3,3-3 2,-3-1-1,0-3-1,0 0 0,0-3-48,0-6-5,0-4-97,0-8-35</inkml:trace>
  <inkml:trace contextRef="#ctx0" brushRef="#br0" timeOffset="21335.3642">4286 788 150,'0'0'35,"0"0"19,0 0 30,0 0-33,0 0-22,9-88-10,4 75 14,-2-1-10,5 4-2,-1-2-5,3 3-7,-3 3-1,3-1-8,-3 6 0,6 1-3,-2 0-5,-4 3-2,1 13-7,-8 4 12,-5 6-1,-3 4 6,0 3 16,-8 0-15,-6-3-2,0-6-31,5-3-13,2-6 29,1-4 13,3-5 3,1-5 0,2-1 0,0 0-6,0 0-31,2 0-6,8 0 43,5 0 2,2 5 9,0 6-10,1 7-1,2 4 0,-1 2 0,2 1 1,-6-4 1,-3 0-2,-2-3 0,-4 0-2,-6-3-7,0 1 9,-6-1 34,-10 1-3,-4-1-11,-2-2-6,0-2-8,-2-4-6,1-1-1,-2-3-25,3-3-39,1 0-70</inkml:trace>
  <inkml:trace contextRef="#ctx0" brushRef="#br0" timeOffset="21921.031">4707 598 264,'0'0'62,"0"0"2,0 0 18,0 0-35,0 0-45,0 0-2,22 20-36,-4 13 36,6 9 4,-2 6 5,-1 2 0,0 2-7,-2 0 2,-2-4 1,-4-3-5,-2-6 0,-5-3-6,-6-3 6,0 0 3,-3 1 3,-21 3-6,-9 1-38,-4 2-80,-5-3-106</inkml:trace>
  <inkml:trace contextRef="#ctx0" brushRef="#br0" timeOffset="22807.4986">5168 673 219,'0'0'66,"0"0"-17,0 0 17,0 0-50,0 0-16,0 0-2,18 76 2,-10-23 42,0 8-2,-2 1-4,-3-2-23,2-6 8,0-7-5,-3-4-8,1-5-6,1-2 2,-1-4-3,0-4 1,0-5-1,0-5 0,-1-4-1,1-6-1,-3-1-25,0-4-54,0-3-86,0 0-37</inkml:trace>
  <inkml:trace contextRef="#ctx0" brushRef="#br0" timeOffset="23493.7577">5197 784 105,'0'0'92,"0"0"-71,0 0 66,0 0-21,-1-91-10,1 75 5,6 0-21,3 1-9,6 2-16,0-1-8,1 1-5,4 2 1,-1 5-3,-1 6-1,0 0-3,1 1-9,-4 19-2,-2 3 6,-8 4 6,-5 6-2,0 1 5,-9 5 11,-12 1-11,-3-3-6,2-4-24,4-5 6,3-6 10,3-7-7,3-4 14,5-8 7,1-3 0,3 0 5,0 0-5,0 0-9,0 2-3,3 8 9,12 3 3,-2 2 9,5 3 1,1 2 4,-1 1-1,3 2 14,0 0-17,0-1 20,-2 0-13,-2-1 3,1 0-11,-5 2-8,-3-2 1,-2-1 4,-5-4-4,0-2-2,0-3 0,-3-1-20,0-3-48,0-3-36,0-4-70,0 0-31</inkml:trace>
  <inkml:trace contextRef="#ctx0" brushRef="#br0" timeOffset="24364.7131">5584 1132 178,'0'0'98,"0"0"-37,0 0 32,0 0-42,0 0-51,0 0-16,0 14 16,0 4 10,0 0 1,0 0-1,2-1 5,6-2-6,0-3-8,2-3 4,2-3-4,2-5 7,2-1-5,2 0 3,1-1 3,1-13 3,-1-1-8,-3 0 3,-5 2-3,-5 2 5,-3 4-2,-1 4 6,-2 3 19,0 0-13,0 0-19,1 5-24,2 21 8,1 8 16,-2 9 4,-2 2 2,0 3-6,0 1 5,-10-6-1,-1 2-4,-1-1 5,-3 0-3,0-4 0,0-1 5,2-8-6,1-9-1,3-7 2,6-9 3,3-6 1,0 0 9,0-11 4,0-10-18,0-6-2,6-6 0,13-6-5,1 0-16,2-3-11,2 1-53,1 4-71,-2 0-125</inkml:trace>
  <inkml:trace contextRef="#ctx0" brushRef="#br0" timeOffset="24945.4589">5987 590 35,'0'0'223,"0"0"-148,0 0 28,0 0 2,0 0-67,0 0-38,-9 14-26,6 24 26,1 11 8,-1 10 8,2 9 21,1 1-22,0-3-12,0-6-1,9-11-2,7-7 0,2-6 1,3-8-1,4-2 1,-2-6 0,1-6-1,-2-3-3,2-6-36,-3-5-69,-3 0-99</inkml:trace>
  <inkml:trace contextRef="#ctx0" brushRef="#br0" timeOffset="25631.6521">6406 639 263,'0'0'75,"0"0"-9,0 0 23,0 0-26,0 0-20,-45-80-31,33 74 8,2 4-15,-5 2-2,-2 0-6,-2 23 1,-3 10 0,7 9 1,1 7 1,6 3-4,3 4 0,5 2 3,0 0 1,5-4-1,11-9-3,5-7 0,1-8 2,2-8 1,0-1 0,-3-4 1,-2-5 4,-3-2-3,-5 0 0,-5-5 1,-1 2 1,-5-1-2,0 2 1,0 3-1,-17 3 17,-10 0 2,-3-3-16,-1-3 1,3-7-1,1-1 0,2 0-4,3-6 1,5-9-2,6-3-7,4-2-19,7 2 0,0 2-7,0 0-9,10 1 5,4-1 14,2 1-35,-1 2-42,1 2-104</inkml:trace>
  <inkml:trace contextRef="#ctx0" brushRef="#br0" timeOffset="26216.9319">6539 613 109,'0'0'278,"0"0"-255,0 0 20,0 0 32,0 0-34,0 0-41,3-12-15,15 37 15,4 15 15,-1 11 26,0 9-10,0 6-5,-2 2-14,-1-5-1,4-7-6,-7-8-3,0-5 2,-7-6-4,-7-1 0,-1 0-1,-4 2 1,-17-2 4,-6-1-4,-3-7-11,-1-2-65,3-9-106,-1-9-209</inkml:trace>
  <inkml:trace contextRef="#ctx0" brushRef="#br0" timeOffset="27536.1073">7210 675 123,'0'0'128,"0"0"-85,0 0 31,0 0 30,0 0-36,0 0-25,0-11-38,0 11-5,0 21-12,0 10 12,0 11 13,0 2-8,2 7 2,-1 0 0,4 2-1,-2-1-2,2-7 0,0 1-3,-2-9 0,0-3 0,0-2 1,0-3-2,-3-2 0,0-5-28,0-4-5,0-5-112,0-7-77</inkml:trace>
  <inkml:trace contextRef="#ctx0" brushRef="#br0" timeOffset="28106.4955">7200 679 252,'0'0'63,"0"0"1,0 0 9,0 0 13,7-86-58,9 75-14,1 3-4,4 3-3,0 4-7,4 1 0,-1 0-1,3 11-1,-8 8-5,1 7 2,-9 5 0,-8 4 3,-3 4 1,-8 3-6,-15 2-15,-5-4-60,-1-3-17,3-11 34,5-8 32,6-7 29,3-6 8,3-5 1,6 0 7,3 0 11,0 0 20,0 0 9,0 0-52,0 0-7,18 1 7,3 12 10,4 1-1,2 6 12,0 0-8,-2-1 19,-1 1 1,0 1-5,-3 1 2,-6-1-21,3 2-5,-8-2-1,0 0-2,-4 2 2,-1-4-3,-2 1-17,2-8-37,-4-1-59,2-6-43</inkml:trace>
  <inkml:trace contextRef="#ctx0" brushRef="#br0" timeOffset="28839.1527">7673 1066 203,'0'0'178,"0"0"-130,0 0 58,0 0-28,0 0-46,0 0-17,25-39-8,-11 33-5,2 5-2,-4 1 1,6 0-1,-5 6-1,0 9-5,-2 4 2,-5 4 4,-4 2 10,-2 1-8,0 0 2,-14-1 1,-1-3 1,-1-2-4,-2-5 3,6-2-2,1-6-2,3-4 3,3-2-1,2-1 3,3 0 3,0 0-7,0-6-2,0 1-7,5 0 2,2 1 0,5 4 4,-2 0-3,5 0-2,-1 16 1,-1 3-3,-1 7 6,-3 7 2,-1 3 2,-3 5 2,-3-1 15,-2-6-13,0-3-5,0-5 3,-5-8-2,-5-6 4,1-6-4,6-3 0,-2-3 5,1 0 2,0 0-5,1-15-3,3-5-2,0-4 0,0-3-3,14-1-6,0-1 1,4 0-2,0 4 3,0-1 4,-3 3-21,-2 4-12,2 1-31,-3 0-47,-5 0-75</inkml:trace>
  <inkml:trace contextRef="#ctx0" brushRef="#br0" timeOffset="29356.1135">8071 527 288,'0'0'138,"0"0"-109,0 0-12,0 0-17,0 0 0,-30 109 21,20-55 10,1 6-1,3 3 18,3 3-26,3-1-7,0-6-4,0-8-8,13-9 1,5-9-4,3-4 0,3-8-1,0-4 0,1-7-8,-4-7-13,4-3-35,-5 0-68,-2 0-37</inkml:trace>
  <inkml:trace contextRef="#ctx0" brushRef="#br0" timeOffset="30180.3111">8508 615 184,'0'0'142,"0"0"-105,0 0 14,0 0 43,0 0-29,-37-79-34,25 73-6,-1 5-6,-3 1-11,-3 0-8,-3 3 0,5 18-5,-2 8 5,4 4-3,5 4 0,7 2 0,3 2-2,0 1 5,7-1 0,8 1-1,6-2 1,0-2 0,4-5-2,-1-6 2,0-2 0,-6-4 0,0-3 0,-6 1 1,-5-2-1,-7 1 0,0-2-4,0 2 4,-15-4-3,-4-2 3,1-4 3,-6-3 2,0-3-5,0-2-4,-1 0 2,1-4-3,6-12 1,2 1-4,4-3 8,6-1 0,3 1 7,3 0-6,0 0-1,0 0-4,13-2 0,7 2-1,-1 0-30,5 4-75,-6 2-93</inkml:trace>
  <inkml:trace contextRef="#ctx0" brushRef="#br0" timeOffset="30781.8408">8748 411 349,'0'0'143,"0"0"-93,0 0 21,0 0-36,0 0-35,0 0-21,30 58 16,-11-5 5,1 8 17,-1 2 3,-2 2-5,1-5 1,-5-2-5,-1-6 0,-6-5-5,0-5-1,-4-4-5,-2-2 1,0-3 5,-11 0-4,-11-1-2,-5-4-11,-4-2-44,-4-4-59,-1-5-124,-1-8-76</inkml:trace>
  <inkml:trace contextRef="#ctx0" brushRef="#br0" timeOffset="33002.3169">9299 868 176,'0'0'170,"0"0"-170,0 0 3,0 0 7,0 0 33,0 0 3,85-34-15,-57 25-7,-4 2-11,-1 2-9,-4 3-4,-6 0-1,-1 2-51,-4 0-76,-8 2-139</inkml:trace>
  <inkml:trace contextRef="#ctx0" brushRef="#br0" timeOffset="33187.1438">9387 997 112,'0'0'79,"0"0"-37,0 0 67,0 0-54,0 0-9,0 0-22,98-13-9,-80 6-10,0 3-5,-2-1-24,0 4-56,-7 1-110</inkml:trace>
  <inkml:trace contextRef="#ctx0" brushRef="#br0" timeOffset="35091.6352">10202 347 99,'0'0'55,"0"0"15,0 0 36,0 0-30,0 0-8,0 0-14,0-15-7,0 13-21,0 1-19,-5-1 2,-1 1-3,-2 1-1,-3 0-4,-1 0-1,-3 0 2,3 0-1,0 0-2,0 0 4,3 1-7,1 1 5,4-1-1,-2 1 0,5-2-2,-2 1 2,1-1 2,-1 0-1,0 2 1,3-2-1,-1 0 0,1 0-1,0 0-1,0 0 0,-2 1-2,2 2-4,-1 3 1,-1 2 3,1 1 2,-1 3-2,1 3 0,1 3 2,0 5-2,0 3 2,0 5 0,0 4 1,0 1 0,3-1 2,3 1-2,-2-1 0,2 3 2,-1 0-2,2 2 1,-3 2 0,1 2 0,1 3 1,-1 2 1,2 1-3,-3 1 0,2-1 1,-1 0-1,1 2 2,0-1-1,1 1-1,-1-4 12,0 0-10,-1-2 0,-2 0-1,0-1 1,-2-5-2,2 1 1,-3 0 0,1 1 1,-1 0-4,0-3 4,0-1-2,0 1 0,0-1 1,0 2-2,2 4 1,2 1 0,-2 5 0,4-1 0,2 4 0,0 0 1,-2 0 0,2 1 2,-1 1 2,1-1 2,-1 1-7,-1-1 1,-1-1 4,-1-1-5,2-1 0,0 2 0,-2 1 1,1 2 0,-2 4 0,5-1 1,-4 0-2,2-1 3,-3 3-1,0 2-1,0 4 4,1-2-1,-1 0-1,0-7-1,0-2-1,-1 0 3,1-5-4,3-2 0,-2-3 0,-1-5 2,0-7-2,-1-4 0,-2-4 0,1-7 0,-1-5 1,2-6 1,-2-4-4,0-2 5,0-2-4,0 1 1,0 1 0,0-1 0,0 2 0,0 0 2,0 3-3,0-1 1,0-1-1,0 0 1,0 1 0,0 0 0,0-1 0,0 2 1,0-1-1,0 1 0,0 0 0,0 0 0,0 0 0,-2 0 0,2 2 0,-1 3-1,-1 4 1,2 2 0,0 0 0,0-6 0,0-3 0,0-3 0,0-1 0,0 1 0,-1-1 0,1-1 0,0 3 0,0 5 0,-2-1 0,2 4 2,0-2-2,0-5 0,0 1 0,0-3 0,-1-1 0,1-1 0,0-2 1,0-1 0,0 0-2,0 0 2,0 0-1,0 0 1,0 0 2,0 0-3,0 0 0,0 0-5,0 0 3,0 0 2,7 0 0,8 0 2,8 0 2,6-7-1,6-4-3,2-1 5,-1 2-5,-5-2-6,-4 4-27,-9 2-39,-9 0-112,-9 2-219</inkml:trace>
  <inkml:trace contextRef="#ctx0" brushRef="#br0" timeOffset="50853.7309">10731 853 34,'0'0'1,"0"0"49,0 0 26,0 0-30,0 0 5,0 0 4,0 0-6,0 0-17,84-5 14,-73 2-14,0 0-2,3 1-5,2-2-5,-1 0 2,4-3-1,0 0-10,1-2-5,1 1-3,0-1 2,-3 0-2,-1 3 2,-3 0-1,-2 1-4,-5 1 2,1 1 0,-4 2-2,-1-1 1,-1-1 3,1 2-3,-3-1 3,0-1 3,0 0 2,0-4-7,0-1 3,-3-1-5,-6 2-2,0 0-3,-6 1 1,-2 2 1,-3-1 3,-4 1 1,-3 2 4,1 2-3,0 0-2,0 0 0,3 11-2,-1 6-1,3 5 1,-2 5-3,6 6 4,3 4-2,6 0 0,7-1 0,1-3-2,0-3 1,9-4 4,12-5-2,0-3 1,6-6 0,6-3 2,10-8 0,3-1 10,6 0-8,2-7-1,-3-8 1,-2 0-3,-6 0-24,-8 3-81,-12 3-78</inkml:trace>
  <inkml:trace contextRef="#ctx0" brushRef="#br0" timeOffset="54547.6284">11222 610 30,'0'0'73,"0"0"-71,0 0 60,0 0 7,0 0-22,0 0-2,0 0-11,51-25-6,-44 19 3,2-1-11,-3 0 2,-3 3-6,0-3 1,3 1-5,-3 1-5,0-2 0,-1 1-1,2 0 1,-4 2 0,1-1 3,-1 3-3,0 1 2,0 1 3,0 0-6,0 0-4,0 0-2,0 0-9,0 0-5,0 8-10,0 5 24,0 5 6,0-3-5,0-1 3,3-2-2,3-3-1,0-3 2,2 0-1,2-1 1,1-2-1,-1-2 2,2-1-4,2 0 0,0 0-1,1 0-21,-4-3-48,-2 2-53,-8-1-82</inkml:trace>
  <inkml:trace contextRef="#ctx0" brushRef="#br0" timeOffset="54848.4503">11290 378 321,'0'0'87,"0"0"-20,0 0 9,0 0-38,0 0-27,0 0-11,-14-18-10,12 18-22,-4 0-109,-1 0-169</inkml:trace>
  <inkml:trace contextRef="#ctx0" brushRef="#br0" timeOffset="58937.4442">11631 256 195,'0'0'84,"0"0"-16,0 0 24,0 0-13,0 0-25,0 0-15,0 0-18,0-5-14,0 5-7,0 0-4,0 11-9,0 14 13,0 9 2,0 5 4,-2 7 5,2 0 3,0-3-6,0-2 4,5-5-8,8-4-4,5-7 0,6 1 0,3-6 3,7-2-3,0-2 0,-1-6-1,-3-5-20,-2-3-65,-5-2-128</inkml:trace>
  <inkml:trace contextRef="#ctx0" brushRef="#br0" timeOffset="59777.3082">12309 344 99,'0'0'158,"0"0"-127,0 0 4,0 0-30,0 0 6,0 0 66,3 54-21,-3-32-14,-6 4-3,-11-1-6,-6 4-10,-5 0-8,-5 0-3,-1-4-5,0-2-5,4-3-1,0-3 1,6-3-2,7-5-5,3-5-7,5-4-3,3 0 5,0-1 1,3-16-27,3-4 29,0-3-12,0 0 6,1 2 12,8 1 1,2 4-1,3 3 1,0 4 5,2 3-1,-1 6 2,5 1-3,-2 0 7,4 14-2,0 4-2,2 3 13,-3-1 2,0-2-2,-2 0-9,-4-2 1,2 1-4,-5-1-6,-3-1 0,1 0-2,-4-3 0,2 0-11,-4 1-53,2-8-64,1 0-90</inkml:trace>
  <inkml:trace contextRef="#ctx0" brushRef="#br0" timeOffset="60156.2318">12486 543 62,'0'0'291,"0"0"-289,0 0 2,0 0 32,0 0 6,0 0 1,107 0-8,-76-2-8,1-3-16,-4 2-8,-4 0 0,-8 2-3,-1 1-7,-6 0-46,-4 0-71,-5 0-125</inkml:trace>
  <inkml:trace contextRef="#ctx0" brushRef="#br0" timeOffset="64780.9235">13108 294 44,'0'0'124,"0"0"-69,0 0 34,0 0-30,0 0-35,0 0-5,0 0-19,-9 30 0,4 2 15,-1 2 11,2 4-5,1 3 8,0-1-5,-3-1 12,3-1-2,2-3-13,-1-5-17,2 4-3,0-2-1,0-2 0,-3 2 0,2-4 0,-4-1-9,0-4-53,2-6 7,2-10-127,-1-7-76</inkml:trace>
  <inkml:trace contextRef="#ctx0" brushRef="#br0" timeOffset="65460.4468">13027 363 194,'0'0'58,"0"0"18,0 0 12,0 0-25,0 0-26,0 0 1,21-81-9,-9 71-15,4-1-5,1 4-4,2-1-3,1 5-2,5 3-2,0 0 0,4 0 0,-4 9-5,-1 8 1,-6-1 5,-5 5-6,-5 0 2,-7 3 0,-1 0 4,-4 2 1,-17-3-2,-4-1-35,-1-4-8,2-3 26,0-3-13,8-6 22,4-1 2,4-5 2,4 0 6,1 0 0,3 0-2,0 0-8,0 0 3,0 0 7,10 0 0,4 0 1,4 1 2,0 8 4,1-1-1,0 2 8,0 1-8,-2-2-1,-2 2-1,-3-1 7,-6-1-11,-4 0 0,-2 3-2,0 2 2,-18-3 26,-3 3-13,-5 0-8,-2-4-5,1 1-27,1-4-72,-1-4-48,3-3-69</inkml:trace>
  <inkml:trace contextRef="#ctx0" brushRef="#br0" timeOffset="65930.5041">13555 298 247,'0'0'100,"0"0"-58,0 0 39,0 0-12,0 0-26,0 0-15,5-7-17,-5 14-11,0 14-8,0 11 8,0 6 5,-3 5 0,-9 3 4,-4-2 1,0-4 5,2-2-8,0-4-6,4 1 1,-4-5-2,4 2 2,-3-4-2,2-3-25,0 0-16,3-7-75,2-9-76</inkml:trace>
  <inkml:trace contextRef="#ctx0" brushRef="#br0" timeOffset="66547.5055">13624 561 264,'0'0'64,"0"0"-46,0 0 63,0 0-17,0 0-31,0 0 2,64-39-13,-52 39-14,5 2-3,-4 14-5,-3 2-2,-2 3 2,-2 0 7,-6 3-3,0 1 2,-6 3 2,-12 1-1,-6 3-3,-1 1-4,1-3-7,6-4-74,2-8 81,7-3 0,2-4-2,6-6 2,1 0-6,0-2-15,0-3 21,9 0 1,12 0 29,7 0-2,3-2-5,4-8 6,-1-1-22,-1 0-4,-5 1 2,-5 2-5,-7 3-1,-4 2-19,-5 0-56,-5 1-31,-2 1-85</inkml:trace>
  <inkml:trace contextRef="#ctx0" brushRef="#br0" timeOffset="68837.477">14037 618 199,'0'0'20,"0"0"-4,0 0 35,0 0 12,0 0-3,0 0-6,70-2-3,-49-1-16,4-2-10,1 1-9,-2 0-7,0 1-8,-8 1-1,-1 2-4,-3 0-37,-2 0-79,-4 0-80</inkml:trace>
  <inkml:trace contextRef="#ctx0" brushRef="#br0" timeOffset="69670.7067">14967 308 98,'0'0'125,"0"0"-87,0 0 65,0 0-39,0 0 13,0 0-10,3-52-28,-5 47-6,-7 0-11,-4-3-16,-1 1 7,0 0 3,-3 3-15,1 3 11,2 1-20,-4 0 8,2 0-2,1 0 1,1 7 1,1 7-1,4 1-6,2 5-2,4 2 1,3 2 0,0 3 0,0 2-3,13 0 4,6-3 6,1 2 0,4-6 0,3 2 1,-2-3-4,-3-1 4,-2-2-7,-2-1 1,-6-2 6,-2-1-1,-4 1-11,-6-1 10,0 0-6,0-1 2,-15 1 3,-3 1 3,-6-5 7,1 0-7,-1-5-2,1-3 2,2-2 4,1 0 1,4-4 0,3-10-5,9-6-9,4-1 7,0-3 2,8 2-26,9 1 0,1 1-8,-3 5-17,1 3-23,-5 3-45,-2 3-67</inkml:trace>
  <inkml:trace contextRef="#ctx0" brushRef="#br0" timeOffset="70209.8213">15188 342 213,'0'0'134,"0"0"-94,0 0 42,0 0 2,0 0-35,0 0-49,3 0-8,-3 25 8,0 6 5,-3 9 20,-10 4-3,-1-2-6,-4-1-13,-3-2 2,0-1-2,1-2-2,1 0-1,0 3 0,2-1-2,1-4-36,6-1 0,2-7-14,3-2-45,4-6-6,-1-6-56</inkml:trace>
  <inkml:trace contextRef="#ctx0" brushRef="#br0" timeOffset="70795.3844">15238 633 275,'0'0'78,"0"0"-49,0 0 31,0 0-8,0 0-19,0 0-13,63-56-1,-53 56-13,4 0-5,-2 12 2,0 7 0,-4 6 5,-5 3 1,-3 6-3,0 0-5,-3 3 5,-11 1-6,0-2-21,-1-4 5,5-8-4,1-3 13,3-6 2,3-3 3,3-4-9,0-5 5,0-3-4,0 0 10,6 0 3,9 0 31,6-2-12,1-7-13,2-1-6,1 1 0,-2 0-3,-4 1-4,1 2-19,-3 1-57,-2 1-49,-4-2-121</inkml:trace>
  <inkml:trace contextRef="#ctx0" brushRef="#br0" timeOffset="73148.1776">15688 220 106,'0'0'105,"0"0"-56,0 0 46,0 0 4,0 0-37,0 0-10,-7-12-10,6 11-11,1 1-8,0 0-10,0 0-5,0 0-8,0 0-7,0 6-9,13 16 4,4 10 10,0 4 2,3 3-2,1 0 2,-2 0 4,2-1-1,0-2-1,-2-4 0,-2-2-2,-4-3 0,-5 0 0,-8-1-6,0 4 4,-6 2 2,-20 1 2,-5 1-2,-3 1-33,-5-3-77,3-4-79,3-7-88</inkml:trace>
  <inkml:trace contextRef="#ctx0" brushRef="#br0" timeOffset="74319.7496">16599 506 258,'0'0'47,"0"0"36,0 0-11,0 0 12,-36-76-26,27 68-18,-4 3-23,-2 2 3,-6 3-6,-4 0-14,-7 16-1,-4 15-4,-3 16 4,-2 10-1,-1 15 2,2 11 1,4 6 7,7 1 3,9-7 8,9-13-6,9-9-8,2-11-1,11-11-3,16-8-2,9-7 2,7-5-1,8-6 6,2-5-2,3-8-4,-1 0 0,-3-16-10,-8-5-58,-13 0-127,-12 0-251</inkml:trace>
  <inkml:trace contextRef="#ctx0" brushRef="#br0" timeOffset="75371.3121">16854 850 170,'0'0'44,"0"0"2,0 0 37,0 0-32,0 0-9,0 0 1,-51-10 5,39 18-5,3 12-32,-1 4-9,-2 4 2,5-1 11,2-1-8,2-5-1,3-2 4,0-3-5,0-6-5,6-1 0,8-5 0,5-1 2,2-3 7,0 0 0,1 0-1,-1-4-2,-3-10-5,-2 1-1,-4-5-6,-2-3-8,-2 0-9,-5-2 21,-1-1-5,-2 3 0,0 3 2,-8 0 4,-5 8 1,2 0 10,2 2 16,2 5-5,1-1-9,1 3 0,4 1-7,-1 0-4,2 0-1,0 0-1,0 0-4,0 0-2,0 0-2,0 0 2,0 0 6,3 0 0,7 0 0,0 0 1,2 0 3,2 0 1,2-12-1,1-3-3,0-3-7,1-5 2,-3-2-4,-2-1 1,-2 5 0,-4 3 2,-4 7 6,3 5 1,-6 4 5,0 2 15,1 0-18,2 2-3,2 18-14,4 7 14,3 8 5,1 4 4,1 2 3,2-1 1,-2-4-1,0-5-7,-2 0 0,-1-3-3,-7 0 2,-4-3-1,0-1-1,-10-1 1,-11 2 2,-8 1-2,-2-4-3,-2-1-6,2-7-48,-2-6-60,3-7-209</inkml:trace>
  <inkml:trace contextRef="#ctx0" brushRef="#br0" timeOffset="76688.2488">17551 574 20,'0'0'48,"0"0"19,0 0 11,0 0-30,0 0-2,0 0-9,13-36 1,-4 30 1,-1 0-11,-1 2 2,2 0-2,1 1-14,2 3-4,5 0 5,-1 0-13,5 5 5,1 15-7,-1 5 17,2 8-3,-3 6 2,-4 5 2,-3 4-7,-6 3 2,-1-4 7,-3-5-14,-3-4 2,0-10-4,0-2 3,0-3-1,-1-7 6,-5-3-8,1-5 1,2-5 0,2-1-2,1-2 4,0 0 9,0-11 42,0-13-46,0-10-12,7-9-3,10-8 2,4-5 1,-1 1-2,-1 3-1,1 9-3,1 5-5,-4 5-13,-3 9 3,-3 5-11,-2 6-4,-4 7-14,0 5-32,0 1-62,-4 0-182</inkml:trace>
  <inkml:trace contextRef="#ctx0" brushRef="#br0" timeOffset="77535.8977">18174 770 206,'0'0'115,"0"0"-62,0 0 42,0 0-45,0 0-38,0 0-12,0 22 0,-15 13 4,-7 10 46,-9 6-18,-5 0 0,-3-1-11,4-3-6,2-4-10,4-2-5,7-3 0,1-4 2,5-4-2,1-4-4,1-5 3,4-6-8,2-3-10,4-6-8,1-2-51,3-4-78,0 0-100</inkml:trace>
  <inkml:trace contextRef="#ctx0" brushRef="#br0" timeOffset="78160.6387">18012 1289 305,'0'0'54,"0"0"-31,0 0 75,0 0-51,0 0-16,0 0-7,55-82 4,-40 78-8,3 3-6,-2 1-13,2 0 0,-3 10 1,-3 8-2,-5 3 0,-2 4 5,-5 0-3,0 2 5,-5 3-2,-12 3 1,-6 0-1,-1-4-3,2-4-2,4-5 2,3-3-2,6-6-1,4-4 0,4-3-1,1-2-3,3-2 1,24 0 4,13 0 0,10-13 6,6-6-6,-4 3 2,-7-1 0,-6 5-2,-6 3 0,-8 0-13,-2 4-25,-4-1-90,-7 2-46,-5-4-134</inkml:trace>
  <inkml:trace contextRef="#ctx0" brushRef="#br0" timeOffset="78862.0662">17389 374 92,'0'0'63,"0"0"-17,0 0-2,0 0-19,0 0-25,0 0-7,0 39 7,0 6 16,0 15 51,2 15-7,-2 17-24,1 6 9,3 3-17,5-6 5,7-14-15,7-7 10,6-9-7,8-5-7,1-9-5,-1-6-5,0-1-4,1-5 2,-1-2-2,0-2-19,2-8-71,6-9-23,0-11-92</inkml:trace>
  <inkml:trace contextRef="#ctx0" brushRef="#br0" timeOffset="79432.4799">18373 321 277,'0'0'133,"0"0"-128,0 0-5,0 0-18,0 0 18,39 99 18,-16-29 36,0 11 32,-1 8-32,-1 3-7,-1-4-14,0-3-20,3-10 0,-2-7-4,0-5-6,-1-5-1,-6-5 1,-2-3-3,-8-3 0,-4-4-3,0-2 1,-1-5-8,-20-4-20,-9-4 13,-7-2-21,-2-5-55,-4-6-88,2-6-68</inkml:trace>
  <inkml:trace contextRef="#ctx0" brushRef="#br0" timeOffset="82101.6157">20369 884 233,'0'0'109,"0"0"-41,0 0 27,0 0-42,0 0-26,0 0 2,0 0-7,0-5-3,0 5-15,6 0-4,1 0-6,7 0 4,11-1 2,10-3 8,9-6-4,9-1-4,3-5 3,-1 0-3,-6 2 0,-10 5-2,-10 2-9,-8 4-26,-8 3-38,-8 0-49,-5 0-49,0 0-67</inkml:trace>
  <inkml:trace contextRef="#ctx0" brushRef="#br0" timeOffset="84391.6551">21254 911 41,'0'0'39,"0"0"-39,0 0 50,0 0 17,0 0-19,0 0 12,69 20 4,-46-20-12,4 0-4,1 0 1,-1-3-9,-2-3-16,-2-2-11,-4 1-4,-1-1-2,-4 1-2,-2-3-3,-3 2 1,-3-5 1,-3 2 2,-2-3 4,-1-3-6,0 0 7,0 1-9,-7 1-1,-8 2-1,0 4 0,-4 4 1,-7 3 1,-2 2-2,-3 0 2,-2 10-4,0 8 4,3 9-4,2 8 2,2 7-2,5 1 0,5 2 0,5-2 2,7-3 7,4-1-1,0-6 2,0-1-4,15-5-3,9-6-1,9-4 3,6-8-2,10-8 2,9-1 1,4-3 2,3-15-4,-6-4-2,-8-2-23,-11-1-48,-10 4-95,-11 1-88</inkml:trace>
  <inkml:trace contextRef="#ctx0" brushRef="#br0" timeOffset="86619.1781">21892 603 93,'0'0'41,"0"0"-31,0 0-4,0 0 41,0 0 6,0 0 17,12 0 11,0-3-24,0-5-15,0-1-24,1-2 0,1-3-5,2-1-4,-4-2-5,0 2 3,-4 3 5,-4 0 8,-1-1 0,-1 2-3,-1 1-6,-1 3-3,0 3-7,0 0 3,0 4 3,0 0 6,0 0-5,0 0-8,0 10-10,0 8-1,0 6 11,0-1 1,0-1-1,3-4 1,7-3-1,1 0-2,1-3 2,1-3 0,1 0 0,-1-3-2,2-1-23,3-4-52,3-1-71,1 0-145</inkml:trace>
  <inkml:trace contextRef="#ctx0" brushRef="#br0" timeOffset="86888.4782">22001 301 359,'0'0'100,"0"0"-72,0 0 25,0 0-46,0 0-7,0 0-8,-35-3-16,35 8-54,0 3-26,0-4-59</inkml:trace>
  <inkml:trace contextRef="#ctx0" brushRef="#br0" timeOffset="89086.2993">22480 187 282,'0'0'67,"0"0"36,0 0-17,0 0-55,0 0-21,0 0-7,-16 35-3,5 5 4,-1 10-3,-1 6 6,5 0 12,4-1-3,4-5-8,0-5-7,1-6-1,15-6 3,4-2-3,9-6-2,3-4 2,9-9 4,6-6-4,1-6-8,1 0-60,-10-3-133,-9-9-165</inkml:trace>
  <inkml:trace contextRef="#ctx0" brushRef="#br0" timeOffset="89849.0444">23211 337 185,'0'0'7,"0"0"20,-6 79 65,-6-46-12,-4 0-16,-4-2 5,-3-1-17,-6-2-11,-3-1-21,-4-3-4,-2 0-10,4-3-3,3-6-3,4-4 4,4-5-4,7-6-1,3 0-2,1-8 0,3-11-6,4-2-4,5-1 6,0 0 5,0 2-6,2 1 5,8 1 2,2 4 0,3 2 1,1 5 0,5 3 2,4 4-1,3 0 2,3 9 5,0 5 9,2 4-6,-6 0 9,1 0-8,-1 0-2,-3 0-2,-2 1-8,-7-1 0,0 0 0,-4-3 1,-2-2-3,-1-1-7,1-4-21,-1 0-27,4-7-55,-2-1-53,2 0-93</inkml:trace>
  <inkml:trace contextRef="#ctx0" brushRef="#br0" timeOffset="90165.4807">23477 564 333,'0'0'133,"0"0"-78,0 0 14,0 0-58,0 0-1,0 0 3,88-14 5,-51 8-9,2 2-3,-3-1 0,-2 0-6,-3 4 0,-4 1 0,-7 0 0,-6 0-12,-6 0-30,-2 0-43,-4 3-55,-2 1-60</inkml:trace>
  <inkml:trace contextRef="#ctx0" brushRef="#br0" timeOffset="92355.4957">24203 280 141,'0'0'116,"0"0"-28,0 0 21,0 0-19,0 0-38,0 0-26,0-3-26,0 6-19,0 15 11,0 8 8,0 7 12,0 3-5,-1 2 6,-4 1-3,1 0-2,-3-1 4,1-2-5,1-1-6,0-2 1,-1-2-2,1-4 0,2-1 0,0-6-11,1-4-27,2-4-32,0-6-51,0-4-27,0-2-59</inkml:trace>
  <inkml:trace contextRef="#ctx0" brushRef="#br0" timeOffset="92988.1035">24169 362 172,'0'0'139,"0"0"-50,0 0 10,0 0-21,0 0-39,0 0-16,11-62 2,-4 52-11,6 0-5,-1 2-1,5 0-6,-1 3 1,2 2-3,-1 3-1,2 0-3,0 0-2,-4 14-1,0 3-3,-9 2 3,-6 4 0,0-1 0,-3 2 7,-13 0 0,-2-4 0,0-2-20,4-6 7,3-3-5,4-4 6,4-4 11,3-1 1,0 0 3,0 0-3,0 0-14,3 0 11,7-1-3,4-2 6,0 3-1,2 0-4,1 0-2,0 1-1,-1 11 2,1 2-3,-5-2 7,0 0-5,-7-1 1,-4 0 3,-1 0-1,0 1 4,-6 0 7,-13 0 11,-5-2-3,-1 0-6,2-3-4,1-3-5,3 0-24,0-4-75,6 0-83,1 0-76</inkml:trace>
  <inkml:trace contextRef="#ctx0" brushRef="#br0" timeOffset="93436.0684">24691 287 279,'0'0'134,"0"0"-72,0 0 23,0 0-39,0 0-27,0 0-19,0 3-16,0 15-3,0 10 19,-1 7 7,-10 4 2,1 3 3,-5 0-6,-5-3-1,0-1 2,-2-2-2,0-3 2,-1-1-5,2-1-2,3-3-32,1-4-1,7-6-50,2-5-51,5-5-22</inkml:trace>
  <inkml:trace contextRef="#ctx0" brushRef="#br0" timeOffset="94075.0792">24799 556 317,'0'0'66,"0"0"0,0 0-3,0 0-17,0 0-7,0 0-5,56-48-9,-47 45-10,5 3-9,-2 0-6,4 0-8,1 6 1,-1 9-4,-4 4 11,-5 4 2,-5 2 3,-2 1 0,0 2 1,-17 0-1,-8 3 2,-2-2-1,0-2-6,6-3-6,4-8 5,7-2 1,6-1-2,1-5-4,3 3 0,0-2 4,0-2-3,0-3 2,4-3 2,15-1 1,7 0 3,6 0 3,5-9-3,3-5 0,-4 2-2,-5 2-1,-7 4-11,-6 1-19,-5 4-32,-4 0-41,-4-1-63,-5-1-116</inkml:trace>
  <inkml:trace contextRef="#ctx0" brushRef="#br0" timeOffset="96327.6704">25357 613 61,'0'0'152,"0"0"-99,0 0 18,0 0-42,0 0-27,0 0 7,19-3 54,0 3 5,4 0-10,4 0-21,6-2-22,2 0-2,7-3-8,0-1 1,1 0-6,-3 2-1,-4-1-6,-4 2-26,-9 1-55,-6 2-25,-7 0-83</inkml:trace>
  <inkml:trace contextRef="#ctx0" brushRef="#br0" timeOffset="96666.2429">25567 491 191,'0'0'148,"0"0"-105,0 0 7,0 0-50,0 0-10,0 0 10,-3 47 17,2-24 4,1-1 4,0-1-16,0-1-5,0 1-2,0-2-1,0 2-1,0-1 0,-2-2-20,2-3-53,0-3-68,0-4-126</inkml:trace>
  <inkml:trace contextRef="#ctx0" brushRef="#br0" timeOffset="97368.0873">26328 324 394,'0'0'43,"0"0"54,0 0-35,0 0-29,0 0-24,0 0-5,-57-75-4,38 73 15,-1 2-14,-3 0 0,-3 8-1,1 14-2,-1 7 0,4 4-3,3 2 1,8 0 0,7-1-1,4-1 0,0-3 0,9-1 0,13-2 5,5-2-2,4-1 2,3-1 0,-1-3 2,-3-2 3,-6-2-1,-9-2-4,-9 0 0,-4 1-7,-2 4 5,-9 1 2,-14 1 9,-8-5 6,-2-5-8,0-4-2,-1-3-1,1-4 3,2 0-6,2-4 0,6-12 2,4-4-3,5-1-5,6-2-16,7 1 9,1-1 7,0 4-8,10-1 2,5 5-37,-1 3-26,0 3-15,0 3-34,-5 2-95</inkml:trace>
  <inkml:trace contextRef="#ctx0" brushRef="#br0" timeOffset="97849.2862">26682 383 339,'0'0'116,"0"0"-26,0 0-24,0 0-55,0 0-11,0 0-15,-14 70 15,-5-23 11,-4 3 12,-5 3-5,-4-2 1,-3 1-10,-1 0-1,2-3-6,4-2 4,3-9-6,10-7 0,4-5-16,6-7-12,4-2-59,3-2-95,0-5-72</inkml:trace>
  <inkml:trace contextRef="#ctx0" brushRef="#br0" timeOffset="98448.6954">26722 720 378,'0'0'49,"0"0"27,0 0 8,0 0-48,0 0-11,0 0-14,40-57 4,-32 52-3,2 5-6,0 0-6,5 0-7,3 15-3,0 8 10,-4 8 4,-7 7-2,-5 4 1,-2 2 0,-6-2 0,-14-3-1,-4 0-2,-1-5-4,0-8-6,4-5-39,6-5 49,6-9 0,5-2 1,2-4-1,2-1 0,0 0-2,0 0 2,0 0 0,16 0 6,11-4 2,9-5 1,4-2-4,3 2-2,-1 2-3,-7-3-1,-6 5-29,-6-1-60,-10-1-89,-4 0-151</inkml:trace>
  <inkml:trace contextRef="#ctx0" brushRef="#br0" timeOffset="98971.8042">27204 282 347,'0'0'63,"0"0"43,0 0-16,0 0-47,0 0-15,0 0-19,0-7-9,4 7-7,6 19-16,7 16 11,4 10 12,3 9 5,-3 5 1,-2-2 3,-4-4-7,-5-4 5,-5-5-2,-5 1-1,0 0 1,-12 0 0,-12 2 0,-9-5-5,-6-4-11,-5-3-24,0-7-67,0-6-171</inkml:trace>
  <inkml:trace contextRef="#ctx0" brushRef="#br0" timeOffset="101872.2434">27883 813 150,'0'0'119,"0"0"-41,0 0 22,0 0 7,0 0-51,0 0-13,-3-57-12,-5 43-4,-1-2-5,-4-1-2,-2-2 23,-3-2-42,-2 3 2,-2 1-2,-2 1-2,0 1 1,0 4-3,2 5 0,1 3 0,5 3-4,-1 0-4,4 4-1,0 15 4,2 12 1,3 13-1,4 15 0,4 12 7,0 8 1,9-1 0,3-1 0,4-8-2,1-8 1,1-8 1,0-5 0,3-8-2,-2-5 2,-3-5-1,1-6 1,-7-6 0,-2-3 1,-4-4-1,-1-3 0,-3-1-1,0-4 1,0 0 0,-7-3 2,-11 0 5,-11 0-7,-4 0-3,-1-8-4,-3-4 0,4 0 2,2-2-10,5 0-29,2-3-40,4 0-108,9 1-97</inkml:trace>
  <inkml:trace contextRef="#ctx0" brushRef="#br0" timeOffset="102881.3597">27884 1269 288,'0'0'0,"0"0"-11,0 0 10,0 0 1,0 0 26,0 0 28,33 8 5,-18-9-15,0-9-22,3 0-11,-1-4-7,0-2 2,1-3-5,-5 1 4,-1-1-1,-2 1-1,-2 3 3,-3 1-5,-2 4-1,-2 4 6,-1 1-6,0 4 12,0 1 23,0 0-35,0 0-2,0 18-13,-4 7 13,-2 4-1,1 0 2,2-3 1,3-1 8,0-2-1,0-5-1,0-4-2,5-2-1,4-2-3,4-6 1,2-1 4,6-3 2,1 0-3,-2-3 5,0-11-7,0-1-2,-2-3 0,-2 2 0,-2 1 0,-1 1 0,-3 4 0,-2 4 0,-1 3-1,1 3 0,-2 0-4,1 3-9,2 12 10,0 0 4,-2 2 4,0-3-3,-1 0 1,-2 0 1,-2-4 1,-2-1 0,0 0 1,0-3-1,0-1 2,0-4-1,0-1-2,0 0 2,0 0 3,0-4 6,0-13-14,0-4-8,4-3-4,3 1 6,2 3-2,1 2 7,-2 4 1,0 5 0,-2 4 0,0 4 1,2 1-1,2 0-2,3 1-4,3 11 4,0 0 2,3 0 1,-2 0 0,-1 2 0,-6 1-1,-1 0-1,-3-2 1,-2-2-1,-1-2-48,0-3-89,-1-4-98</inkml:trace>
  <inkml:trace contextRef="#ctx0" brushRef="#br0" timeOffset="103144.1756">28231 874 610,'0'0'12,"0"0"-7,0 0-5,0 0-2,0 0-49,0 0-49,-10-3-57,10 3-68</inkml:trace>
  <inkml:trace contextRef="#ctx0" brushRef="#br0" timeOffset="103962.7914">28676 738 338,'0'0'58,"0"0"20,0 0-20,0 0-38,0 0-11,0 0 5,82-51 4,-61 51-12,3 26 3,0 11-3,-2 11 4,-2 5 9,-1 0-6,-5-4-10,0-2-3,-5 0-4,-4-4 0,-5-2 4,0-4 0,0-2 7,-6-5 2,-9-4-4,-1-7 5,0-3-3,3-9 4,7-6 0,3-1 15,2 0 6,-2 0 25,1-15-18,2-12-27,0-9-12,9-7-6,12-7-2,4-3-12,-1 1 4,0 2-3,0 2 12,-2 1-9,-4 3 0,0 9-3,-3 7-5,0 10-52,-1 9-9,-1 6-73,-3 3-163</inkml:trace>
  <inkml:trace contextRef="#ctx0" brushRef="#br0" timeOffset="104431.5754">29451 741 85,'0'0'368,"0"0"-293,0 0-7,0 0-23,0 0-26,0 0-19,-6 14-3,-14 25-3,-7 18 6,-7 8 16,0 4 3,-4-2-1,4-3-6,1-5-4,5-7-5,3-5-3,5-8 2,1-6-1,1 0-1,3-4 0,2-2-15,5-5-5,4-5-6,4-8-41,0-9-150,10 0-98</inkml:trace>
  <inkml:trace contextRef="#ctx0" brushRef="#br0" timeOffset="104957.7227">29358 1269 417,'0'0'88,"0"0"-26,0 0-22,0 0-23,0 0-4,0 0 3,61-41-4,-48 41-3,3 0-8,1 8-1,0 11-1,-2 4 1,-5 6 1,-7 3 4,-3 2-3,0-1 3,-18 0 0,-9 1-1,1-4-4,3-6-1,4-5-17,4-7 18,9-3 0,0-3-2,6-1 1,0-4-1,0-1-1,13 0 3,20 0 1,16-6 6,12-10-7,5-5-8,1 0-24,-4 1-22,-6 2-64,-12 1-46,-12 1-137</inkml:trace>
  <inkml:trace contextRef="#ctx0" brushRef="#br0" timeOffset="105687.8813">28615 395 148,'0'0'53,"0"0"-42,0 0 33,0 0-19,0 0-10,0 0-2,21-7-5,-21 7-4,1 19 8,-1 14 1,0 12 42,0 10 13,-1 6-18,-7 11-25,1 10-1,3 5 7,1 3-23,3-1 20,0-6-15,0-6 3,14-5-8,14-7-2,11-10-6,11-4 3,8-4 0,6-5 2,1-7-5,0-8 0,-4-9-44,-2-10-39,-1-8-104,-6 0-184</inkml:trace>
  <inkml:trace contextRef="#ctx0" brushRef="#br0" timeOffset="106267.1776">29980 530 364,'0'0'14,"0"0"-9,0 0 65,0 0-15,0 0-25,0 0-10,-6-10-20,6 31-17,3 15 17,15 18 10,1 18 18,1 11 14,-1 7-6,-1 0-16,-1-9 0,-4-7-8,0-7-4,-4-2-1,-2-2-2,-4-1-3,-3-2 0,0-2-2,-5-2-22,-9-3-20,-6-8-26,-6-9-84,-5-12-8</inkml:trace>
  <inkml:trace contextRef="#ctx0" brushRef="#br0" timeOffset="109432.3031">10848 3246 4,'0'0'32,"0"0"6,0 0 19,0 0-7,97 25 14,-69-25-26,5 0 17,-3-7-2,-1-3-14,-3-1-3,-4-1-3,-1 1-14,-8 1-13,-2 1-2,-4-1 2,-4 2 5,-3-2 2,0 2 11,0-3 1,-7-1-19,-4-2-1,-4 2-2,-4 2 4,-3 3-1,-5 4-4,-4 2-2,-4 1 0,-1 0 3,-1 3-3,4 15-1,0 3 1,2 10 0,3 6 0,1 7 0,3 6 7,7 2-1,4 1 3,9-3 3,4-7-6,0-2 13,16-8-12,10-5-1,9-5-1,7-8-2,6-6 0,12-7 1,2-2 0,5-7-4,-6-11-18,-5-3-56,-10-1-115</inkml:trace>
  <inkml:trace contextRef="#ctx0" brushRef="#br0" timeOffset="112185.8193">11381 2805 184,'0'0'103,"0"0"-98,0 0 36,0 0 13,0 0-8,0 0 24,0 0-1,35-6-28,-25-2-13,1-1-11,2-2-11,2 0-1,0-3-5,-1-1 1,-1-2 2,-4 1-2,-2-1 3,-2 5-2,-5 2-1,0 2 5,0 5-4,0 2 2,0 1 5,0 0-3,0 0-6,0 10-6,-6 13 5,-2 2-1,4 4-1,2-3 1,2-4 0,0-4 0,0-1 1,6-2 1,5-3 0,1-2-1,1-2 1,2-2-1,0-3-7,3-3-33,-3 0-45,1 0-83,-4-6-178</inkml:trace>
  <inkml:trace contextRef="#ctx0" brushRef="#br0" timeOffset="112455.3701">11458 2474 442,'0'0'86,"0"0"-45,0 0 14,0 0-37,0 0-18,0 0-1,-5-2-15,5 2-61,0 0-106,3 6 48</inkml:trace>
  <inkml:trace contextRef="#ctx0" brushRef="#br0" timeOffset="113095.912">11861 2246 258,'0'0'105,"0"0"-93,0 0 3,0 0-13,0 0 23,-14 124 8,7-57-5,2 10 18,2 4 5,0-4-12,3-3-7,0-10 2,0-9-17,9-5-12,11-10-4,5-7-1,5-6 0,4-7-1,-1-6 1,3-8-16,1-4-60,2-2-82,-2 0-63</inkml:trace>
  <inkml:trace contextRef="#ctx0" brushRef="#br0" timeOffset="115732.4793">12553 2623 186,'0'0'94,"0"0"-27,0 0 22,0 0-20,0 0-30,0 0-25,1-5-14,-1 8-9,2 12 9,-2 4 38,0 6-16,0 2-7,-14 1 7,-4 4 2,-7 0-15,0-1-3,-5-1-4,0-1 0,0-2-1,3-3 1,5-4-2,1-5-4,5-7 3,4-1-5,3-7-1,0 0 5,6 0 0,-2-9-12,4-12 11,1-5-1,0-1-8,0 1 7,15 4-3,-3 5 5,0 5 2,2 5-2,0 2 3,4 5-3,4 0 2,4 0 1,5 9 2,2 6 13,1 2 6,-4 1-2,-3 2-10,1-1-2,-2 4-4,-3-1-2,-6 0 2,-2 1-3,-8 0-3,-1-3 3,0-2-13,-2-4-23,1-3-39,1-5-45,0-6-78</inkml:trace>
  <inkml:trace contextRef="#ctx0" brushRef="#br0" timeOffset="116697.4696">12803 2826 129,'0'0'153,"0"0"-108,0 0 16,0 0-39,0 0-19,0 0 20,26 0 41,-10 0-12,5 0-24,4 0-1,5 0-13,6 0-7,7-6-3,6-5-1,-1 1-3,-2-1 0,-10 4-11,-7 2-36,-13 2-42,-6 3-41,-8-2-116</inkml:trace>
  <inkml:trace contextRef="#ctx0" brushRef="#br0" timeOffset="116998.2782">12974 2698 203,'0'0'129,"0"0"-74,0 0 26,0 0-66,0 0-7,0 0-1,3 72 37,4-40-4,-1-2-7,0-2-17,-2-2-11,1 0-2,-2-1 0,3-2-2,-3-1-1,3-4-7,0-3-47,1-4-65,3-5-196</inkml:trace>
  <inkml:trace contextRef="#ctx0" brushRef="#br0" timeOffset="117537.0671">13448 2526 184,'0'0'146,"0"0"-100,0 0 40,0 0 3,0 0-78,0 0-11,4 18-2,-1 14 2,2 5 15,-4 7 19,1 2-8,-2-2-5,0 1-6,0-2 3,0-6-13,0-2-4,0-3-1,0-6 0,0 1 0,0-8-1,-3-6-29,0-2-21,3-5-80,0-6-114</inkml:trace>
  <inkml:trace contextRef="#ctx0" brushRef="#br0" timeOffset="118138.5836">13405 2529 205,'0'0'39,"0"0"24,0 0 17,-3-83-25,3 65 11,4 2-26,6 1-11,1 1-3,1 7-14,3 1 1,0 2-9,6 4-4,2 0-1,1 11-1,-1 10 1,1 3-3,-8 5 4,-7-2 0,-4 3 1,-5-1 4,-5 1 0,-13-3-5,-4-3-6,-2-3-10,2-5-7,2-3-2,5-6-4,8-2-5,2-5 21,5 0 12,0 0-8,0 0-1,0 0 1,8 0-4,4 0 11,5 1 2,3 7 1,-1 1 3,2 3 0,-3 0 2,0 1 2,-1 1 6,-4 0 2,-4-3-12,-6 0 12,-2 0-14,-1-1 17,0 2 7,-9 2-4,-8-1-9,-5 0-9,-1 0-2,-1-3-2,-1-1-25,0-1-64,0-5-34,0-3-15</inkml:trace>
  <inkml:trace contextRef="#ctx0" brushRef="#br0" timeOffset="118639.5488">13867 2508 144,'0'0'216,"0"0"-159,0 0 25,0 0-16,0 0-34,0 0-19,0-8-3,0 11-10,0 22-11,0 8 11,0 11 13,0 5 7,-12 1 4,-4-2 5,1-1-7,0-4-14,2-2-6,-2-1-2,3-3 0,1-4-1,-2-3 0,5-4-10,-1-2-21,2-3-29,-2-3 2,6-5-96,2-4-67</inkml:trace>
  <inkml:trace contextRef="#ctx0" brushRef="#br0" timeOffset="119249.5636">13955 2868 294,'0'0'93,"0"0"-60,0 0 65,0 0-20,0 0-51,0 0-8,43-66-1,-29 61-7,-2 4-3,6 1-3,-5 0-5,2 11 0,-3 9 1,-2 4 1,-7 4-1,-3 3 0,0 3 5,-8 1-5,-9 0-1,-1-2-3,2-4-5,-2-1 0,4-4 5,3-3 2,3-4-28,4-10 29,2-1-1,2-4-5,0 0-1,0-1 4,15-1 3,7 0 1,4 0 6,2-1-6,0-9 9,2 0-6,-3-1 1,-3 6-5,-2-2 0,-5 4-11,-5 2-12,-5 1-71,-4 0-91,-3 0-120</inkml:trace>
  <inkml:trace contextRef="#ctx0" brushRef="#br0" timeOffset="123930.8111">14325 2863 135,'0'0'95,"0"0"-8,0 0-25,0 0-33,0 0 32,0 0-28,66-18 19,-39 14-11,0 0-12,-2-1-12,0 0-9,2 2-7,-3-1 2,3 2-3,0-1-7,-2 2-35,-3 1-67,-4 0-46,-4 0-92</inkml:trace>
  <inkml:trace contextRef="#ctx0" brushRef="#br0" timeOffset="124801.9192">15274 2448 228,'0'0'74,"0"0"-43,0 0 58,0 0 34,0 0-61,0 0-26,-19-56 3,5 50-18,-2 2-12,-2-1-4,-4 5 4,-1 0-8,4 0-1,-2 3 0,3 11-3,3 2 3,3 4-2,5 4-4,2 6 2,5 4 0,0 6-2,6-1 5,14-3 0,2-1 1,3-5-3,1-3 3,1-3 0,-5-2-1,-1-1 1,-5-1-1,-3-4 1,-5 1-2,-3-4 2,-5-3 0,0 1 0,0-1 2,-8 1 6,-8-3-2,-2-1-4,-2-4 4,0-3-4,0 0 1,1 0-1,0-10-2,0-4 0,5-4 0,2 0-3,4-3-1,6 1-9,2 2-4,0 1-8,0 5-1,0 2-27,8 3-68,3 0-84</inkml:trace>
  <inkml:trace contextRef="#ctx0" brushRef="#br0" timeOffset="125419.0024">15632 2514 294,'0'0'21,"0"0"17,0 0 68,0 0-23,0 0-26,0 0-24,1-6-21,-1 19-12,0 18-1,-4 9 1,-9 10 16,-6 4-5,-3 0 3,-1 1-2,-3-6 2,3-2-6,0-2-7,4-6 1,2-6-1,4-4 0,4-6-1,0-2-5,3-5-7,1-4-25,5-3-60,0-9-42,0 0-94</inkml:trace>
  <inkml:trace contextRef="#ctx0" brushRef="#br0" timeOffset="126020.6581">15652 2863 300,'0'0'68,"0"0"-26,0 0 17,0 0-12,0 0-11,0 0-11,61-61-1,-47 59-8,-1 2-12,1 0 4,0 3-8,-5 14-7,0 4 7,-9 6 5,0 5 3,0 2-2,-15 2 1,-2-3-6,-2-2 3,1-5-4,3-3-3,2-3 2,4-2-30,1-8 31,5-2 0,2-2 0,1-4-2,0-2-13,0 0 10,4 0 5,12 0 11,7 0-4,1 0-4,1-8 0,-3-1-3,-5 1-3,-1 2-56,-5 0-56,-3 0-104</inkml:trace>
  <inkml:trace contextRef="#ctx0" brushRef="#br0" timeOffset="126860.5746">16014 2410 191,'0'0'64,"0"0"-4,0 0 21,0 0-4,0 0-21,0 0-9,-6-12-15,6 12-26,0 0-6,5 11-15,10 15 6,7 11 9,2 7 2,-4 4-1,0 4 2,-4 5 9,-2-1 2,-2 1 1,-8-4 13,-2-2-18,-2-4-6,0 1-1,-13 1 0,-12 3-1,-9 9 1,-6 0-3,-4 1-2,-3-4-1,0-8-25,4-6-13,5-7-53,3-10-70,7-10-151</inkml:trace>
  <inkml:trace contextRef="#ctx0" brushRef="#br0" timeOffset="130176.1942">16788 3127 299,'0'0'29,"0"0"30,0 0 35,0 0-29,0 0-15,-22-86-11,12 68-9,-4-5-8,1 1-3,-2-2 6,-3 3-22,0 1 2,-1 2-5,-2 2 0,1 2 0,1 7 1,1 2-1,3 5-1,-1 0 0,2 0-1,0 7-2,1 13 4,1 4-3,2 8-2,6 5 2,4 7-1,0 6-1,1 5 5,12 7 0,2 4 0,5 0-1,3-4 0,3-8 1,2-8 0,2-7 0,0-6-3,-2-5 2,-1-4 1,-5-3-2,-5-4 2,-5-2 3,-5-3-3,-7-2 0,0 3 2,-3 0 1,-19 0 1,-5 0 3,-4-4-6,0-6 0,-2-3 1,1 0-2,1 0-18,3-3-5,3-8-13,3-1-48,5-3-95,4-1-108</inkml:trace>
  <inkml:trace contextRef="#ctx0" brushRef="#br0" timeOffset="131263.0358">16848 3506 332,'0'0'0,"0"0"1,0 0 8,0 0-8,0 0 21,0 0 30,24 18 14,-11-18-21,5 0-6,0 0-17,2-6-4,0-6-9,0-1-7,-1-2 2,-1-2 2,-4 2-4,-5-2-2,-2 2 1,-3 3 4,-2 2-2,-2 4-3,0 3 5,0 1-3,0 2 9,0 0 1,0 0-12,0 0-4,0 17-6,-3 7 5,1 3 3,2 0-1,0-2 0,0-1 2,0-4-1,6-4 2,3-2-1,1-3 0,1-2 1,0-6-1,3-2 1,3-1 2,2 0 1,1-3-2,-1-9 2,-3-2 0,-3 0-2,-3-3 3,0 0-4,-1 2 0,0 4 0,2 0 0,-5 5 0,0 3 0,0 3-2,0 0-5,2 0-3,3 4 10,-2 9-2,-3-2 2,1 2 2,-2-1-1,-4-3 0,1 1 1,-2-1 2,0 0 2,0-3 1,0-1-3,0-4-1,0-1 0,0 0 3,0 0 7,0-6-10,0-7-3,0-4-3,0 0 0,0 4 2,6 1-1,0 5 2,-1 0 0,2 6-5,2-1 1,0 2-5,4 0 6,-2 0-3,1 3 3,2 7 1,0 0 2,-1 1 0,1 4 0,-4-2 0,-1 2-2,-3-3-4,-1-4-10,-1-1-45,-1-2-60,0-5-83</inkml:trace>
  <inkml:trace contextRef="#ctx0" brushRef="#br0" timeOffset="131579.0765">17118 3189 470,'0'0'38,"0"0"-35,0 0 4,0 0-7,0 0-9,0 0-46,-9-8-37,12 6-82,5 2 15</inkml:trace>
  <inkml:trace contextRef="#ctx0" brushRef="#br0" timeOffset="132759.9039">17566 2916 188,'0'0'81,"0"0"-45,0 0 46,0 0-13,0 0-19,37-83-9,-28 76-14,1 2-4,4 2-12,-1 3-4,5 0-5,5 8-2,2 14 5,3 7 10,1 6-11,-6 2-2,-4 4 8,-3 1-7,-7 3 3,-3-3-5,-6 0-1,0-1 6,0-5-2,0-4 0,-9-8-1,3-8 4,0-3-5,1-6 5,4-3-1,-2-2 2,2-2 6,1 0 15,0-8 28,-2-13-19,2-12-38,0-10-1,0-4-2,10-6 1,5 2-3,3 0 4,-1 4-1,2 2-5,-2 6 0,0 9-3,-2 4-15,-3 8-8,-1 8-7,0 3-21,0 7-32,-2 0-67,-4 3-97</inkml:trace>
  <inkml:trace contextRef="#ctx0" brushRef="#br0" timeOffset="133267.7599">18240 2839 217,'0'0'115,"0"0"-84,0 0 46,0 0-48,0 0-29,0 0 0,0 69 18,-3-23 23,-7 3 7,-7 4-1,-1 3 0,-3 5-17,1-1-7,0-1-12,-1-6-3,2-6 0,2-7-5,1-2-3,3-8 1,3-5-1,2-5 0,3-6 0,4-3-4,1-6-14,0-2-32,0-3-49,1 0-81,12 0-3</inkml:trace>
  <inkml:trace contextRef="#ctx0" brushRef="#br0" timeOffset="133847.13">18286 3299 461,'0'0'27,"0"0"6,0 0 28,0 0-46,0 0-8,0 0 9,76-84-2,-58 81-2,-1 3 0,1 0-11,1 14-1,-3 9 0,-1 7 6,-6 3-2,-7 3-1,-2 0 3,0 2 0,-18-2-2,-3-1 3,-3-1-7,0-1-2,4-2-48,1-5 49,5-5 1,2-3 1,4-4-1,2-3-1,3-5 1,3-2-5,0-2-10,6-1 6,15-1 9,12 0 5,10-10 1,2-4 2,1-2-6,-6 2-2,-5 2 0,-7 3 0,-7 2-20,-6 2-82,-9 2-55,-6 0-112</inkml:trace>
  <inkml:trace contextRef="#ctx0" brushRef="#br0" timeOffset="134532.9894">17630 2591 118,'0'0'63,"0"0"-37,0 0 55,0 0-9,0 0-70,0 0 6,3 32-8,-3 7 45,0 15-8,-3 14-2,0 13 17,0 8 8,1 6-29,2 3-17,0-4 1,0-2-7,5-9 2,10-9-8,1-8 0,8-6-2,3-1 0,4-5 1,5-5-1,2-5-1,8-14-2,6-12-32,12-12-8,8-6-48,2-9-53,-2-15-120</inkml:trace>
  <inkml:trace contextRef="#ctx0" brushRef="#br0" timeOffset="135071.9993">18598 2642 321,'0'0'3,"0"0"-3,0 0 32,0 0 2,0 0-4,0 0 32,83 69-4,-54-16-8,-5 10-18,0 8-1,-4 4-7,-4 1-13,-2-1 1,-2-5 0,-2-3 7,-5-7-6,-5-4-3,0-6-4,-1 2-3,-14-4 1,-6-1 0,-7-1-2,-3-2-2,-4-5-27,-2-1 8,-2-2-44,-2-4-15,-3-4-101,2-7-228</inkml:trace>
  <inkml:trace contextRef="#ctx0" brushRef="#br0" timeOffset="138312.4387">20954 3288 343,'0'0'22,"0"0"-9,0 0 12,0 0-21,0 0 32,0 0 1,73 27-4,-45-19 7,4-3 4,2-2-23,0 0 3,1-3-8,-1 0-4,-1 0 3,-2 0-14,-2 0 0,-3-7 5,-5 0-4,-4-4 3,-4 1-3,-6-1 3,-4-5 3,-1 0 2,-2-4-2,0-2-1,-2-1 0,-14 2-4,-2 2-3,-4 2-5,-3 5 5,-4 5 2,-4 7-2,-1 0 0,-3 0-1,-1 18-1,2 14 0,-1 14 0,5 13-2,7 2 1,6 1 0,10-11-1,9-2 3,0-9 0,12-3 1,13-8 0,10-3-1,4-6 0,8-7 1,7-5 0,7-8 3,5 0-1,-1-10-2,-3-9-35,-7-4-74,-12 0-80,-10-2-205</inkml:trace>
  <inkml:trace contextRef="#ctx0" brushRef="#br0" timeOffset="141304.6614">21622 2925 203,'0'0'20,"0"0"24,0 0 39,0 0-51,0 0-1,0 0-1,29-7-8,-17-3-11,2 0 6,2-2 1,1-2-4,-2 1 3,0-4 3,0 2 3,-3 0-4,-3 3-14,-3 1-1,-3 6-1,-1 0 2,-1 2 3,-1 3 1,0 0 10,0 0-6,0 0-13,0 0-6,0 5-1,0 11 3,3 2 4,0 0 0,0-1 3,1-2-3,2-3 0,2 1 1,0-2-1,2-4 0,-1 1 0,4-2-1,0-2-19,1 0-33,-2-1-57,0-3-43,0 0-143</inkml:trace>
  <inkml:trace contextRef="#ctx0" brushRef="#br0" timeOffset="141569.2333">21818 2608 353,'0'0'129,"0"0"-83,0 0 41,0 0-51,0 0-31,0 0-5,-8-2-1,8 2-36,0 0-46,-1 0-80,-2 0-85</inkml:trace>
  <inkml:trace contextRef="#ctx0" brushRef="#br0" timeOffset="143772.9151">22131 2427 156,'0'0'181,"0"0"-128,0 0 38,0 0-16,0 0-73,0 0-2,-9 13-6,-1 25 6,-1 13 14,-1 10 15,5 1-4,4 0-11,3-3 1,0 0 1,1-8-8,13-4-4,5-5-4,5-9 0,6-4-2,6-4 4,4-7-2,1-3 0,-2-4-2,-3-7-24,-4-2-69,-4-2-80,-6 0-119</inkml:trace>
  <inkml:trace contextRef="#ctx0" brushRef="#br0" timeOffset="144427.4729">22743 2618 379,'0'0'71,"0"0"-55,0 0-2,0 0-7,0 0 38,0 0-9,0 92-4,-8-63-2,-7-2-4,-6 1-1,-5 1-14,-6 1-1,-2-3-2,-2-2-3,5-2-4,2-7 0,9-5-1,5-2 1,3-8-1,6-1 3,0 0-3,0-4-2,0-14-8,3-7 3,3-3-7,0 0 3,0 3 4,4 3 2,5 4 3,0 6 2,1 3 0,1 4 1,1 5-3,4 0 2,3 3-11,3 15 6,2 5 5,-1 3 14,-1-2-3,-3 1-5,-2 0-1,-1-3 0,-3-1-2,-3-1-1,0-1 0,-3-2-2,0-3-35,1-3 4,-1-5-125,1-1-42</inkml:trace>
  <inkml:trace contextRef="#ctx0" brushRef="#br0" timeOffset="144818.8991">22894 2817 337,'0'0'2,"0"0"2,0 0 28,0 0 2,0 0 10,0 0-2,89 0-2,-61 0-10,5 0 0,2 0-22,0-2-5,-6-3-2,-2 4-1,-5-2-5,-4 2-41,-5 1-65,-4-2-52,-3 1-102</inkml:trace>
  <inkml:trace contextRef="#ctx0" brushRef="#br0" timeOffset="145081.9569">23037 2704 170,'0'0'199,"0"0"-102,0 0 0,0 0-86,0 0-11,0 0 0,-11 56 2,8-30 7,3 0 1,0-1 1,0-4-9,0 0-1,0-2-1,0-2 0,2-2-3,5-4-44,4-3-77,3-2-59,2-6-46</inkml:trace>
  <inkml:trace contextRef="#ctx0" brushRef="#br0" timeOffset="145567.7015">23424 2634 238,'0'0'133,"0"0"-67,0 0 49,0 0-44,0 0-53,0 0-18,2 8-7,-1 21 7,-1 8 9,0 5 10,0 4 14,-4-3-12,-8-1-13,3-1 2,0-2-5,-1-4-5,1-3 2,1-5-1,1-5-2,3-1 1,1-4-8,0-4-52,3-5 9,0-5-110,0-3-62</inkml:trace>
  <inkml:trace contextRef="#ctx0" brushRef="#br0" timeOffset="146137.7933">23368 2710 239,'0'0'82,"0"0"10,0-84-24,3 56 3,6 3-26,2 2-19,3 4-7,-2 5-1,4 5-7,-2 3-4,4 4-4,-2 2-3,5 0-2,1 7 2,-3 9 0,-2 2 1,-5 5 0,-8 3 3,-4-1-2,0 2 1,-7-3-3,-8-1-3,-5-4-3,1-2-3,0-3-3,1-6 7,8-2 1,4-2-2,3-3-5,3-1-1,0 0 0,0 0-8,3 0-8,10 0 13,4 2 14,1 4 1,2 2-1,1 4-2,-3 2 1,0 0 2,-4-1 0,-4 1 0,-4-4 1,-5 2-1,-1-1 4,0-1 4,-9 1 2,-13-1 6,-6 4-2,-5-3-8,2-1-6,1-4-17,3-3-99,6-3-144</inkml:trace>
  <inkml:trace contextRef="#ctx0" brushRef="#br0" timeOffset="148759.7905">23871 2611 228,'0'0'70,"0"0"19,0 0 26,0 0-41,0 0-29,0 0-16,0-5-17,0 5-10,0 2-2,0 16-7,0 8 7,-8 9 2,-4 4 4,0 5 1,-1 3-1,-3-1 10,0 1-8,-1-2-1,1-6-2,2-1-4,-1 0-1,0-2 0,0 0 2,0-3-3,5-4 1,-1-4-4,5-3-19,3-5-30,3-4-2,0-11-123,0-2-40</inkml:trace>
  <inkml:trace contextRef="#ctx0" brushRef="#br0" timeOffset="150379.5868">23901 2894 122,'0'0'108,"0"0"-59,0 0 27,0 0-11,0 0-15,0 0-9,41-44 3,-27 38-18,-1 1-5,3 4-9,-2 1-10,2 0-1,1 1-1,1 13 0,-2 5 0,-1 6 1,-4 1 4,-3 5 2,-6-2-3,-2 2-2,0-1 1,-6 0 0,-8-1 1,-3-4-1,0-2-2,-1-4 5,2-2-5,1-2 1,4-5-2,5-3 0,3-4-3,3-3 3,0 0-8,0 0 4,6 0-5,17 0 9,2 0 8,8-7-3,1 0-5,-2 1 1,2-2 0,-3 1 0,-1 3-1,-2-3-3,-5 4-23,-1 2-61,-5-1-78,-8 2-107</inkml:trace>
  <inkml:trace contextRef="#ctx0" brushRef="#br0" timeOffset="150896.2882">24442 2985 263,'0'0'71,"0"0"18,0 0 2,0 0-61,0 0-21,0 0 14,36-4-2,-17 2-3,5 1-8,8-2-3,3-3-1,7-3-6,4 0 6,-1-2-6,-3 4-1,-6-1-1,-9 2-19,-8 2-44,-9-1-58,-8 2-74,-2-2-38</inkml:trace>
  <inkml:trace contextRef="#ctx0" brushRef="#br0" timeOffset="151165.8646">24645 2779 237,'0'0'110,"0"0"-11,0 0-17,0 0-82,0 0 0,0 0 0,-27 63 33,21-37-4,0 1 4,3-1-19,0-3-9,3 0-3,-1-3 0,-1-2 0,1 0-2,-1-2-18,0-2-49,0-4-86,2-2-143</inkml:trace>
  <inkml:trace contextRef="#ctx0" brushRef="#br0" timeOffset="152569.5058">25674 2546 283,'0'0'60,"0"0"32,0 0 7,0 0-45,0 0-12,0 0-34,-55-64 7,39 63-9,2 1 1,-5 0-4,2 0-2,-2 14-1,-2 7-4,3 7 0,2 7-2,5 4 0,5 3 0,6-1 1,0-2 3,0-1 0,14-4-4,4-1 6,1-1 1,5-4 0,0 0 2,0-4 0,-5-2 2,-1-4-2,-7-2 0,-1-5 0,-9 1-3,-1 2 6,0-1-1,-19 0 4,-6-3 1,-5-2-4,-3-3-3,2-3 2,-2-2-5,0 0 2,2 0-2,1-12-1,5-3-9,5 0-1,7-3 9,8-2-5,5-1-4,0-1-2,12-4-4,11 2 2,-1 1-29,2 7-22,-2 6-25,-1 2-43,-2 2-81</inkml:trace>
  <inkml:trace contextRef="#ctx0" brushRef="#br0" timeOffset="153123.7447">25971 2668 328,'0'0'101,"0"0"-82,0 0 44,0 0-36,0 0-27,0 0-7,-13 63 7,-5-20 23,1 4 17,-3 3-17,-4 0 5,-3-2-14,-3-3-3,2 0-6,-2-1 0,1-5-3,6 0-2,2-6 0,7-3-1,1-6 0,7-6-33,2-7 11,4-4-62,0-5-44,0-2-54</inkml:trace>
  <inkml:trace contextRef="#ctx0" brushRef="#br0" timeOffset="153672.0202">25955 2981 314,'0'0'84,"0"0"58,0 0-67,0 0-18,0 0-21,0 0-5,43-63-21,-30 58-6,3 2-4,1 3-6,3 0-1,1 9-1,-2 9 7,-5 5-1,-7 4 2,-7 3 0,0 3 1,-14 3-1,-11 0 0,-3-1 0,1-6-3,3-4 3,8-4-2,4-3 0,1-6-2,5-2-22,3-6 23,3-4-7,0 0 2,0 0 0,12 0 1,14 0 7,5-6 2,5-3 3,2-2-5,0 1-1,-2-1-16,-5 2-25,-3 0-69,-4-1-76,-7-1-119</inkml:trace>
  <inkml:trace contextRef="#ctx0" brushRef="#br0" timeOffset="154404.5679">26326 2538 321,'0'0'24,"0"0"16,0 0 29,0 0-27,0 0-12,0 0-30,29-10-6,-14 34 6,9 12 19,1 7 15,0 6-5,-4 2-3,0 0 1,-5 2-11,-2-1-9,-5-3 3,-3-6-4,-3-4-5,-3 0 0,-4 2 3,-18 0 3,-6 3-5,-8-2-1,-7-5-1,-2-4-57,-2-5-28,2-10-126,2-7-66</inkml:trace>
  <inkml:trace contextRef="#ctx0" brushRef="#br0" timeOffset="156578.9031">27214 2921 251,'0'0'79,"0"0"34,0 0 4,0 0-60,0 0-12,0 0-25,-18-47 0,8 39-5,-5 4-8,-2 2 15,-5 2-22,-8 0-4,-9 12 1,-7 16 3,-5 9-2,1 8 1,9 5-3,7 4 4,10 7 2,11-1-2,8-6 0,5-6 0,6-9-1,21-4 0,11-7 1,9-5-1,7-5 2,1-6 3,-3-8-2,-1-2-2,-4-2-6,-5 0-41,-7-3-25,-5-7-101,-12-3-138</inkml:trace>
  <inkml:trace contextRef="#ctx0" brushRef="#br0" timeOffset="157480.9333">27357 3215 403,'0'0'53,"0"0"-3,0 0-14,0 0-34,0 0 2,0 0 24,-10 53-7,10-40 0,0-2-5,0 0-7,0-1-3,1 0-2,7-5 1,1 1-1,0-2-2,1-3 4,5 1-3,2-2 6,0 0-4,1 0-4,2 0-1,-4-7-3,-2-2-4,-5 0-1,-3-1-2,-2-4 3,-4 1-11,0 1 0,0 1 14,0 2 4,-10 2 2,-1-1 1,-4 1 0,2-1-3,-1 2 0,1 2-6,2-1 0,5 2 1,1 1 2,2-1 2,3 0-2,0 1 2,0-3-2,0 0 0,0 2-6,3-1 2,5 0 2,1 1 4,3-1-1,3-2-1,3 2 3,3-2 2,0-3-2,3 1 1,-5-3 0,0 0 0,-3 0 0,-5-3 3,-2 4 5,-4-1 5,-2 1 6,0 1-7,-3-1 0,1 2-10,-1-1 3,0 5-2,0-1-3,2 3-1,-2 2 0,3 0 0,1 5-20,4 16 6,1 6 10,2 5 4,0 4 10,0-3 6,-1 0-7,-1-3-3,-2-4-2,-2-2-4,-2-3 1,-3 0 2,0-2 3,0 2 1,-15-3 0,-10 0-2,-7-1-2,-4-2-3,-3-3-10,1-3-39,5-3-88,5-6-157</inkml:trace>
  <inkml:trace contextRef="#ctx0" brushRef="#br0" timeOffset="158351.6859">27926 2828 185,'0'0'92,"0"0"-19,0 0 20,0 0-34,0 0-17,0 0-12,43-29-15,-28 29-7,1 0-6,5 18 6,3 9 0,-3 8-1,0 4 3,-3 4 0,-6 4-8,-5 1 3,-4 2 1,-3-5-2,0-3 1,0-6-3,-3-3 4,-7-6 3,-5-3-3,-2-4 3,0-7-1,3 0 0,5-7 2,2-4-3,5 0-4,2-2 5,0 0 17,0-7 27,0-16-30,0-12-22,13-10-2,7-9-2,10-6-5,4 3-3,3 3-12,-4 5 9,-3 7-6,-6 3-8,-2 4-9,-2 7-20,-8 8-53,-5 6-107,-3 9-71</inkml:trace>
  <inkml:trace contextRef="#ctx0" brushRef="#br0" timeOffset="158953.3899">28558 2806 306,'0'0'19,"0"0"14,0 0 68,0 0-18,0 0-30,0 0-27,8-17-26,-8 42-11,-14 15 11,-8 14 17,-8 8 0,-2 3 14,-4 3-7,-2-1-6,4-5-12,1-3-5,3-9 0,5-10 0,1-1 0,3-5-1,2-6-12,-2-4-1,7-6-14,3-3-25,5-2-55,6-5-79,0-5-64</inkml:trace>
  <inkml:trace contextRef="#ctx0" brushRef="#br0" timeOffset="159570.2795">28418 3307 139,'0'0'35,"0"0"22,0 0 37,0 0-44,0 0-11,0 0 2,60-67-4,-48 62-3,2 2-11,0 3-11,1 0-12,0 9-2,-1 11-3,-3 5 5,-8 7 9,-3 6 3,-4 1-1,-19 0-1,-3 0-4,-1-1 0,6-4-6,3-4-2,6-6-3,6-6 3,5-5-4,1-5-2,0-1 0,7-6-4,19-1 12,15 0 15,14-13-8,5-4-5,-3-3-2,-5 4-4,-13 1-14,-6 2-36,-8-1-42,-6 0-103</inkml:trace>
  <inkml:trace contextRef="#ctx0" brushRef="#br0" timeOffset="160271.4499">27864 2529 87,'0'0'180,"0"0"-178,0 0 29,0 0 7,0 0-29,0 0-4,13 44 12,-12 4 23,-1 15 5,0 11 43,0 9-38,-1 1-31,-4 4-5,2 0 0,3 0-7,0-5 7,0-7-7,9-10-2,6-5 0,4-7-4,8 1 1,8 1 2,12-2-4,11-5 1,11-9-1,6-14 0,2-11-42,-2-12-26,-2-3-87,-4-8-68</inkml:trace>
  <inkml:trace contextRef="#ctx0" brushRef="#br0" timeOffset="160866.9475">28946 2577 286,'0'0'44,"0"0"8,0 0 14,0 0-66,0 0-7,0 0 7,30 119 59,-13-49 26,-1 6-26,-1 3-6,1 2-43,-4 0 2,0 1-9,-4-3 4,-5-2 0,-3-10-2,0-1-2,-16-3 3,-9-5-2,-3-5-4,-7-6-9,0-7-27,-5-2-37,-5-3-38,-1-5-26,1-9-140</inkml:trace>
  <inkml:trace contextRef="#ctx0" brushRef="#br0" timeOffset="163563.3242">30507 392 53,'0'0'53,"0"0"-14,0 0-9,0 0 6,0 0 7,0 0-3,21-18 4,-17 15-8,5 0-7,-1 2-10,1-3-13,2 3-5,1-1 0,1 2 1,1 0-1,1 0 6,-2 0 1,0 0-7,0 0 0,-3 0-1,1 0 0,-4 0 0,2 0 0,-3 0 0,0 0-1,0 0 1,0 0-1,-2 3 1,-2 1-3,1 0 3,-3-1-2,2 3 2,-1 0-2,2 3 0,0 2-1,0-1 2,-1 2 0,-2 2 0,0 0 0,1 3 1,1 1 0,-2 3 0,0 3 13,0 4-10,0 0 1,0 4-1,0 1 1,-3 1 2,-2 7-1,1 4 3,-1 5 7,0 2-3,2 7-5,0-2-7,-2-2 4,0-1 2,1-5-6,-1 0 3,2 2-2,0-2-1,2 1 0,1 1 0,0-1 0,0 0 5,0-1-4,0-5 2,0-3 1,0-1-4,0-2 0,0 1 0,0 0 0,0 2 2,0 2-1,0 4 4,0 1 6,0-1-7,0 0-1,0-5-2,0-3-1,0 0 0,0-3 0,0-3-1,0 2 1,0 1-2,0 0 2,0 0 2,0 2 0,0-5 0,1 0 1,-1-1-3,2-2 0,-2 0 3,0 0 3,0 0 0,0 0-3,0 0 4,0 1 0,0-2-7,0 3 7,0-3-3,0-1 1,0-1-4,0 1 1,0-3-1,0-1 3,0 1 0,-2-2 3,1 1-5,-1 0 0,1 1 0,1 0 2,0 1-4,-2 0 2,2-1 0,0 0 0,-2 3-1,0-1 0,2-2 0,0 1-1,0-2 0,0-2 0,0 3 0,0-3 0,0 1 0,0-1 0,0-1 0,0-1 0,0-2 1,0-1-1,0 0 1,0-1-1,0-3 0,0 2 2,0-4-2,0 1 0,0 2 0,0 1 0,0 0 0,0-3 1,0-2-1,0-1 0,0 0 0,4 0 1,-4 0-2,0-3 1,2 2 0,-2-2 1,1 0-1,2 0-1,-1 5 1,1 0 0,0 6 0,-2-2 2,4-3-2,-2-1 0,0 0 0,0 0 0,-1 1 0,0-1 1,-1-2 0,-1-2 1,2 1-2,-1-2 1,1 3 0,0 0 1,-1 2 0,-1-1 2,0-1-2,0-3 2,0-1-2,0-3 3,0 0 0,0 1 7,0-1 0,0 1-2,0 0-2,-1-2 1,-11 2-3,-3 0 0,-12 0-4,-10 4 0,-9-2-2,-4 0-8,-2-1-17,-3-2 24,-3 0-19,-3-1-28,-2-1-53,3 0-175</inkml:trace>
  <inkml:trace contextRef="#ctx0" brushRef="#br0" timeOffset="4.05796E6">31099 1565 32,'0'0'31,"0"0"6,0 0 6,0 0-11,0 0-9,0 0 3,0 0 5,0 0-7,0 0-2,0 0-2,0 0-4,0 0-9,0 0-4,0 0 1,0 0 1,0 0-4,0 0 1,0 0 3,0 0 1,0 0 0,0 0-1,0 0 3,0 0 0,0 0-1,0 0 2,0 0-3,3 0 1,2 0 0,1 0 0,5 0-4,3 0-1,4 0 1,3 0-2,3 0-1,-1 0 1,3 0-1,-4 0 0,-2 0 0,-3 0 0,-3 0-1,-2 0-2,0 0-6,-2 0-14,3 1-14,-2 3-16,0-1-17,0 2-29,-5-2-5</inkml:trace>
  <inkml:trace contextRef="#ctx0" brushRef="#br0" timeOffset="4.05852E6">31094 1795 109,'0'0'122,"0"0"-85,0 0 46,0 0-17,0 0-31,0 0-12,65-31 10,-52 30-12,5 0-4,2-1-12,2 2-2,5-1-3,0 1 1,-1 0-1,0 0 0,-5 0-4,-3 0-18,-2 0-35,-3 0-11,-4 1-18,-2 3-62</inkml:trace>
  <inkml:trace contextRef="#ctx0" brushRef="#br0" timeOffset="4.05936E6">31887 1387 95,'0'0'56,"0"0"-16,0 0 5,0 0-44,0 0-1,0 0-19,0 39 19,-6-6 8,-2 3 39,2 3-26,0 0 3,-2 2 4,0 0-14,1-5-4,-4-3-1,4-4-5,-2-4-4,1-1 2,0-4 1,1-2-1,1-3-2,2-2 0,-1 1-28,2-3-67,2-6 39,-3-2-136</inkml:trace>
  <inkml:trace contextRef="#ctx0" brushRef="#br0" timeOffset="4.05995E6">31814 1312 43,'0'0'37,"0"0"38,0 0-12,0 0 17,0 0-39,0 0-3,31-77-1,-26 70-4,-1 6 3,-2 0 5,-1 1-31,3 0-10,2 0-8,3 2 0,8 12 5,-2 7-3,5 8 5,-1 7-2,-3 7-1,-2 3-2,-4 2 6,-4 0 0,0 1 6,1-6-6,2-1 2,-1-3 0,-2-4-2,0-2 1,1-6-1,0-4 0,-2-4 1,-2-4-1,-2-3 0,1 0-2,-1-4-7,1-1-59,-2-4-21,0-1-36,0-2-82</inkml:trace>
  <inkml:trace contextRef="#ctx0" brushRef="#br0" timeOffset="4.06022E6">31848 1665 180,'0'0'100,"0"0"-72,0 0 0,0 0-5,0 0-7,99-3-8,-59 3-4,-6 0-3,-1 0-1,-6 0-7,-9 0-82,-3 0-150</inkml:trace>
  <inkml:trace contextRef="#ctx0" brushRef="#br0" timeOffset="4.06129E6">31353 2397 139,'0'0'175,"0"0"-124,0 0 23,0 0-12,0 0-19,0 0-26,-14-17-16,10 17-1,-4 0-7,-2 15-2,-9 9 4,0 7 3,-1 3-1,-1 5 2,3 0 1,-1 0-1,3 1 2,6-6 4,4-4-4,5-1-1,1-2 0,0-4-1,12-1 1,12 4 0,5 0 2,9-1 5,6-3-7,3-5 0,2-6 0,0-5-25,-4-4-26,-3 0-53,-9-2-41,-10 0-47</inkml:trace>
  <inkml:trace contextRef="#ctx0" brushRef="#br0" timeOffset="4.06256E6">31712 2608 119,'0'0'79,"0"0"21,0 0-13,0 0-31,0 0-29,0 0 8,0-20-7,0 17 1,0 0 3,0 0-17,0 1-15,0-1 0,-4 2 0,-5-1-4,1 1 4,-1 0-6,-2-1-2,0 2-5,2 0 4,-3 0 7,2 0-3,2 0-9,2 0 2,1 2-10,3 6 2,1 3 8,1 4-3,0 1 2,0 1 7,8 2 6,4 1 0,3-2-1,2 2-2,-2-1 3,1 1 1,-1-2 1,-2 0-2,-4-4 1,-1-4-1,-4-1-1,-4-3-1,0-1-6,0 0-14,0-1 10,-13 0 12,-2-2 14,-5-1-8,1-1-6,1 0 8,-1 0-8,2 0-3,1-1-40,5-5-36,1 2-50,1-3-36</inkml:trace>
  <inkml:trace contextRef="#ctx0" brushRef="#br0" timeOffset="4.06371E6">31850 2665 12,'0'0'94,"0"0"-34,0 0 31,0 0-27,0 0-32,0 0-7,0-2-5,0 2-20,0 0-9,0 3-16,0 12 25,0 3 2,0 0 0,0 0-1,0-1 1,0-3 1,4-1-3,5-3-2,-2 0 2,1-2 4,1-1-4,1-3 0,-1-1 0,3-3 5,5 0-4,-2 0 1,2 0-2,1-6-3,-3-4 0,-3-3 0,0-1 3,-4-1 2,-2-1 0,1 4 2,-4 2-2,-2 2 2,1 2 3,-2 2 4,0 2-1,0 1 0,0 1-10,0 0-7,0 0-18,0 6-13,0 6 36,0 1 2,0 1 3,0 0-1,0-3 1,3 0-3,4-4 1,1 0 1,-1-4-2,2 0 2,0-3 5,0 0-1,5 0-4,1 0 2,-1-2 4,-2-7-5,3-3 2,-4-3 6,-1-2 2,4-4-4,-2 0 22,-2-3-6,-3 0-9,-2 0 7,-1 1 1,-2 2-3,-1 3-2,3 0 7,-3 3 8,1 3-24,-1 3-5,-1 3 3,0 3-2,0 2 0,0 1 0,0 0-6,0 0-7,0 4-12,0 17-9,0 10 17,0 6 11,0 1 0,0 1 3,0 0-2,0 3 0,-3-1-1,0 2 0,-2-1 5,4-6-5,-1-1 1,1-3 0,-1-2-1,1-3 0,-1-1 0,2-4 0,0-5-2,0-2-21,0-5-28,0-5-42,0-4-42,0-1-91</inkml:trace>
  <inkml:trace contextRef="#ctx0" brushRef="#br0" timeOffset="4.06426E6">32302 2678 200,'0'0'24,"0"0"-1,0 0 17,0 0-15,0 0-12,80-48 4,-60 42 1,-4 3 1,-3 0 4,-2 3-10,-2 0-7,-2 0-6,2 6-6,1 9-5,1 5 9,-2-1-4,-1 1 8,-3-2-4,-3-3-3,-2-3-1,0 0-3,-3-3 9,-12 0 2,-2-3 16,-2 0-13,-1 0 7,0-1-12,1-4 0,-1 1-30,5-1-22,-1-1-44,1 0-3</inkml:trace>
  <inkml:trace contextRef="#ctx0" brushRef="#br0" timeOffset="4.0649E6">32576 2555 89,'0'0'91,"0"0"-19,0 0 26,0 0-21,0 0-17,0 0-1,20-41-10,-20 41-12,0 0-13,0 0-24,0 0 0,0 4-21,0 17-1,0 13 17,0 6 5,0 4 6,0 3-6,-3 1 3,-2-1-3,2-5 5,-1-2-5,1-3-1,-2-6 0,-1-2 1,2-4-2,-1-2-5,1-2-11,-2-1-54,1-2-45,2-8-127,2-6 84</inkml:trace>
  <inkml:trace contextRef="#ctx0" brushRef="#br0" timeOffset="4.06536E6">32621 2725 18,'0'0'52,"0"0"27,0 0-10,0 0-11,0 0-8,0 0-29,58-42 4,-47 40-3,2 2-12,-2 0-10,2 0 0,-4 9-10,0 4 6,-2 1 4,1 0 0,-5 1 0,-3 0 0,0 0-2,0 1 4,-3-2 12,-9-2-4,0-2-5,1-3 2,1-1-7,1-2-5,1-1-7,-2 0-13,1-3-17,0 0 6,-3 0-14,3 0 37,0 0-10,0-4-68,1 1-19</inkml:trace>
  <inkml:trace contextRef="#ctx0" brushRef="#br0" timeOffset="4.06675E6">32854 2737 141,'0'0'52,"0"0"-1,0 0 3,0 0-54,0 0-2,0 0-12,-11 20 9,5-4 5,0 0 6,2 1 11,2-3-6,2-1-7,0-1 5,0 1-6,0-5 0,0 0-3,0-3 2,9-1 0,3-3 3,0 1 8,2-2-13,-1 0 3,-3 0 1,-2 0 6,-1 0-3,-2-3-2,-1-4 3,-1-1-1,0-1 0,-3-3-7,0 2-5,0-3 1,0 3-3,0-1-8,0 0 8,0 4 4,0 1-12,-1 1 1,-2 2 14,3 0 4,0 2-2,0 0-1,0 1-1,0-2-4,0 1 4,0-1 0,0 1 0,0 1 1,0 0-1,0 0 0,0 0-10,0 0 6,0 0 4,3 0 2,3-2-2,2 1 5,-1-3-3,0 1 0,1-1 1,-1-3 2,3-1-4,-1-1 5,-1 0-5,1 0 6,-5-1 12,1 2-8,-1-1 2,-1 1 10,-1 4-7,-2 1-5,0 3-7,0 0-4,0 0 0,1 0-8,1 0-9,1 6-6,1 9 12,0 1 6,0 1 3,0 2 2,1 1 2,-4-2 4,2 0-2,-1-3-1,-1-1-3,-1-2-2,0-2-4,0 2 6,0-4 6,0-1-5,-1 1-1,-4-5-26,2 0-14,0-2-23,0-1 25,0 0 19,0 0 9,1 0 10,2 0 2,0 0 1,0-4-3,0 3-3,5-2 3,4-1 0,3 1 3,3 0-3,0 0 2,3 2 11,-1-2 4,-3 0 0,4-2 6,-3 1-8,3-4-4,1 1-1,-1-2-2,-3-2 3,0-1-2,-1-2-3,-3 1 10,-2-3 0,-1-1-9,-4 2-1,-2 3-3,-2 3 0,0 3-3,0 1-8,0 5-6,-14 0 8,-3 0-6,-2 14-9,0 4 10,7 3 4,0-1-1,8-4-1,4 1 7,0-2 1,0 1 1,7 2 0,7-3 2,-1 1 3,5-6-3,3-2-1,3-4-1,7-3-11,1-1-25,-1 0-54,-6 0-87</inkml:trace>
  <inkml:trace contextRef="#ctx0" brushRef="#br0" timeOffset="4.06731E6">33537 2288 142,'0'0'82,"0"0"11,0 0 0,0 0-43,0 0-48,0 0-2,6 0-14,-3 20-1,2 12 15,-1 5 8,-3 10 16,-1 3-4,0 2-9,0 2 2,0 0 0,0-4-6,5-3-2,-2-4-1,-3 0-3,0-1-1,-9-1 1,-14-2-3,-3-3 4,-7-1-2,-6-3 0,-6-3-6,0-2-67,-5-3-19,2 2 10,2-6-71</inkml:trace>
  <inkml:trace contextRef="#ctx0" brushRef="#br0" timeOffset="4.07307E6">6881 6426 151,'0'0'132,"0"0"-108,0 0-6,0 0-6,0 0-12,0 0 0,0 10 0,10-2 25,0 0-9,5-4-3,3-1 2,3-3 8,-1 0 9,0 0-21,0 0-7,-4 0 3,5-9-2,0-2-5,-2 0 5,4-6-5,-4 0 1,-4 1 0,-2-2 0,-7 0 4,-4-2 1,-2-1-1,0 0-2,0-3 1,-5-3-3,-8-2 6,1 1 17,0 2-22,3 6 1,2 5 20,1 7-3,1 5 4,1 1 1,4 2-9,0 0-3,0 0-13,0 6-13,0 19 0,0 10 11,4 6 2,7 2 0,-1 4 2,0-2 10,-2 2-6,-5 0-3,3-1-2,-3-3 4,0-3-5,3-7 0,0-3-1,-2-1 1,2-2 0,-1 0 2,-2-3-2,0-6 0,1-4 0,-4-5-1,3-5 0,-3-1-2,0-3-7,0 0 10,0 0 0,0-13 0,0-7-35,0-3 8,0 0-5,0-1-10,0-4 32,0-1 1,0-3 8,0-2-2,-7-3 3,4-1 0,-3-4 1,0-2-1,1 0 6,5 1 4,0 7 6,0 6 0,6 9-7,3 7-3,0 5 2,2 5 14,-4 4-22,8 0-5,0 7-1,7 11 3,-2 5 3,-2-1 0,-5 3 0,-3-2 0,-5-2 0,-2 1 4,-3-1-1,0 0 0,-3 1 1,-15-1-4,0-1-23,-4-3-14,0-2-16,2-4 1,1-6 12,2-2-9,5-3 9,5 0 17,1 0 9,3 0 2,1-3-7,2-1 4,0-1 10,0-1 5,2 1 2,10-2 7,4 0-2,5 0 12,3-2 7,4 2 1,-1 1-10,1-2-5,2 3-5,0-4 0,3 0 8,0 0-1,-3-1-2,-4 3-8,-4-1-1,-5 1 3,-5 1-4,-3-3 1,-1 0 4,-5 0 5,-3-2-4,0-1 1,0 0 0,0-1-9,-15-2 0,3 2 2,-2 0 3,-2 2-4,4 4 0,0 1 1,3 1-1,2 4-1,2-1 0,1 2 0,4 0 0,0 0-5,0 0-13,0 0 11,4 0 3,8 0 2,2 0 4,2 0-2,2 0 1,1 0 0,2 0 1,0 0 5,2 0-5,2 0-2,-1 2 1,-2 2 0,-4 4-2,-2 2-2,-2 4 0,-5 4-3,1 3 5,-5 2 1,-2-2 4,-2-2 13,-1 2-2,0-3 3,3-1-6,0-2-8,2-5 5,2-2-7,-1 0 2,3-2-1,0-3 0,4 0 2,1-3 1,4 0 1,4 0-7,1-5-6,0-5-60,0 2-59,-4-1-86</inkml:trace>
  <inkml:trace contextRef="#ctx0" brushRef="#br0" timeOffset="4.07452E6">8099 6247 82,'0'0'54,"0"0"-8,0 0-2,0 0-20,0 0-19,0 0 1,-80 13-1,69 1-3,1 1 7,1 3 22,5 0-2,-1 2-6,5-1-19,0-2-2,3-2 1,12-1-3,1-2 0,2-3 1,-1-2 1,2-4 0,-4 0 3,1-3 4,2 0-2,-6 0 1,0 0-5,-2 0 5,-2-8-6,-5 0 11,0 0-5,-3-2-3,0-1 3,0-1-4,0-2-4,-6 1 1,0-2-2,-3 2-1,6-1 0,2 0 2,-1 2 0,2 0-1,0 0 0,2 2-2,8-1 0,-1 2 2,2 3-1,0 5 0,0 1 2,-2 0-9,6 0 3,-2 11 3,3 5 3,1 0 0,-1-1 2,-1 2 0,2-4-1,-4 0 1,2-2 1,-3 1 3,0 1 14,-2-3-8,1 1-1,2-3-10,-2 2 3,1-4 0,-1-2 2,0-1-1,-2-1-1,1-2-4,-2 0 6,1 0 2,-3 0 1,4-8 0,-2-2-3,-1-1-2,-2-3 4,-1-1-8,-4-1 2,0 0 2,0-4-2,0 0-2,-3 1 1,-1 1-2,-1 2-4,2 4 3,0 3 1,2 4 1,-1 0 0,2 2 1,0 0 0,0 1-1,0 2-8,0 0-2,6 0 1,9 0 3,0 0-3,6 6 8,0 2 1,1-2 1,-1-2 3,3-1 5,-3-3 5,0 0-6,1 0-1,1 0-5,0 0 0,1-3 2,-3-4-3,-4 1 2,-6 0-2,-5-2 4,-4 1 3,-2-1 19,0-1 7,-5 0-34,-6 0 0,-3 5 0,2-1 7,0 5-7,-3 0 0,2 5-4,1 12 2,0 6-3,3 3 2,6-1-4,3 3 3,0-6 4,0-1 7,8-1-1,5-1 2,-1 0-6,0-4 5,6-4-5,1-3-2,2-5 3,3-1 4,1-2-6,0 0-1,2 0-28,3 0-42,-3 0-70,0-2-178</inkml:trace>
  <inkml:trace contextRef="#ctx0" brushRef="#br0" timeOffset="4.09807E6">589 5958 56,'0'0'110,"0"0"-73,0 0 23,0 0 13,0 0-22,0 0-9,0-5-9,0 5-9,0 0-10,0-1-12,0 1-2,3 0-8,9 0-5,0 0 13,7-2 1,5 1 2,3-2-2,1-1-1,2-1-1,-3-1-18,1 3-49,-4 2-18,-7 1-71</inkml:trace>
  <inkml:trace contextRef="#ctx0" brushRef="#br0" timeOffset="4.09842E6">762 5953 36,'0'0'2,"0"0"-2,0 0 0,0 0 22,0 0 15,6 79-3,0-52 53,-3 0-51,3 0-5,1-3 7,-2 2-21,-1 1-12,1-1-1,-2 0-4,0 2 3,-3 0 1,0-1-4,0-1-19,0-2 8,0-3-70,0-3-47</inkml:trace>
  <inkml:trace contextRef="#ctx0" brushRef="#br0" timeOffset="4.09867E6">750 6455 189,'0'0'90,"0"0"-30,0 0-12,0 0-38,0 0-10,0 0-9,18-2 9,6-1 4,-3 0-1,1 0 0,-4 3-3,-6 0-8,4 0-57,-4 0-53,2 0-20</inkml:trace>
  <inkml:trace contextRef="#ctx0" brushRef="#br0" timeOffset="4.0996E6">1065 6373 203,'0'0'42,"0"0"-42,0 0 0,0 0 2,0 0 0,0 0 1,12 0 34,-3 0 7,1 0-8,-1-2-13,2-3 2,-1-3 10,-4 2-18,0-3-3,0-2 1,0-5-6,3-5-3,-5-1 0,-1-6-5,2 0 1,-4-2 0,-1-2-1,0 1 0,0-3 1,0 3 2,0 1-2,-4 1 0,-4 2 17,-2-1-8,4 5 3,-3 2-9,4 6 7,2 7-7,2 4 7,-2 4-10,3 0 2,0 0-8,0 6 3,0 20-11,0 10 10,9 13 1,3 8 1,7 5-1,-2 5 1,2 1 0,-1 0 1,-3 1 1,4 1 3,-2-3 8,2-2 5,-1-7-10,0-6-3,0-5-3,0-7 3,-2-4-4,-1-5-1,-6-10 0,-2-10 1,-4-3 1,-1-5 0,-2-3-1,0 0 5,0 0 12,0-15-18,0-7-10,-6-10-21,-4 0-16,-1-1-36,-1-1-5,-3 4 22,2 1 19,-2 5 39,3 5 6,-1 2 2,5 4 0,5 5 4,3 2 0,0 1-4,0-1-6,12 0-18,6-2 20,6 1-27,1-2-21,-2-1-26,2-3-42</inkml:trace>
  <inkml:trace contextRef="#ctx0" brushRef="#br0" timeOffset="4.10128E6">1875 6252 132,'0'0'163,"0"0"-116,0 0 8,0 0-23,0 0-32,0 0-21,0 0 9,3 13 12,0 3 1,3 3 0,3-1 2,-5-2-1,2 1 1,0-2-2,-1-3-1,5 0 0,-4-3 0,3-1 0,0-1 1,1-3-2,1-2 2,1-2 0,3 0 9,-3 0-6,4 0-3,-5-5-1,-2-3-2,-2-3-7,-4-1 4,-3 0 5,0-2-1,0 2 1,0 2 1,0 1 0,0 1-1,0 2 1,0 2 2,0 1-3,0 3 1,0 0-2,0 0 1,0 0-11,0 0-8,0 0-2,0 1 18,9 7 2,-3-1 1,3 1 0,-2 1 1,2-2-1,2 2 0,2-1 0,1 0 0,-1-3 0,2 0 3,0-2-3,-3-1 2,1-2-2,-4 0 0,2 0-6,-4 0-15,-3 0-5,-2-2-3,-2-4 23,0-3 4,0-2-1,0-1-6,0-2-21,-2-2-52,2 1 11,0 2 24,0 2 34,0 4 13,0 2 0,0 2 15,0 1 25,0 0-9,5 0-27,4-2-4,0 2-2,6-1 2,0 0 3,6 0 3,-1 0 12,0 0-7,4 0-5,-2 0 3,3-2-3,-2 1 0,1 0-5,-5-1-1,2 0 2,-6 1-2,-3-1 1,-6 3 2,-2 0 13,-4-1 60,0 0 60,0 1-45,-7-1-61,-5 3 8,-3 0-7,0 0-28,-1 0 1,1 14 7,-1 7-11,-1 7 0,8 3-1,2-1 0,4-3-1,3-5 2,0-2-2,1-3-6,12-1 6,1-1 2,2-2 7,1-2-7,5-6 0,0-4-4,4-1-23,1 0-82,1-7-64,-4-5-120</inkml:trace>
  <inkml:trace contextRef="#ctx0" brushRef="#br0" timeOffset="4.10186E6">2863 5981 369,'0'0'90,"0"0"-56,0 0-34,0 0-14,0 0 10,0 0 4,-2 81 1,2-53 1,0 1-2,0-1-42,0-2-75,0-2-64</inkml:trace>
  <inkml:trace contextRef="#ctx0" brushRef="#br0" timeOffset="4.10285E6">3107 6247 217,'0'0'143,"0"0"-138,0 0-5,0 0-6,0 0-10,0 0 16,6 39 3,-1-21-2,5 0 5,-1 0 3,0-1-2,0-1-4,3 3 6,0-3-6,3 1 0,-2-3-1,2-1 0,-1-4-1,-2-3 1,1-2-1,-4-2 0,-1-1-1,-1-1 0,0 0-5,1-3 5,-2-12-2,4-2-8,-2 0-11,-5-1 6,-3 0 8,0 0 4,0 0-10,-2 1 13,-4 3 0,0 1 1,2 4-1,1 3 0,3 3 0,0 1 6,0 2 11,0 0-17,0 0-10,7 0 0,8 0 10,6 0 2,3 0 2,0 0 5,4 0 1,2 0-4,1 0-1,1-3 3,-1 0 2,2-1-7,1-4-1,-2 2 0,-7-1 0,-1-1 5,-8 2-7,-7 2 1,-6-2 1,-3-2 43,0-2 28,0-3-43,-8 4-8,-6 2-3,-3 4-2,1 1-2,-2 2-8,0 0-7,2 3-3,4 14 2,1 5-6,1 5 1,7 2 0,3 0 3,0-2 3,0 0 2,10-1 4,2-2-4,6-5 0,-3-2-2,6-4 0,0-2 2,4-4-4,-1-2-13,4-5-18,-1 0-35,1 0-53,-2 0-128</inkml:trace>
  <inkml:trace contextRef="#ctx0" brushRef="#br0" timeOffset="4.10427E6">4832 6418 357,'0'0'124,"0"0"-118,0 0 0,0 0 16,0 0-21,0 0 2,21 0-3,-14 0 25,4 0-2,-2-3-4,3 1-11,-2-4-5,3-2 2,-2-2 3,4-4 0,1-3-6,-2-2 3,2-4-3,-4-2-2,-2-3-3,-2 0 3,-5-4-3,0-4-2,-3-3-2,0-5 2,0 4 5,0-1 0,-6 8 4,-2 1-4,-2 2 7,1 5 1,0 4-6,3 7 5,-1 5-3,5 7 1,1 2 5,-1 0-10,2 10-10,0 17 0,0 9 6,0 7 1,0 3 0,5 2 0,8-2 3,-1 0 0,1-3-1,-2 1 1,4-4 0,1-4 1,-2-4-1,4-5 0,-3-4 0,1-3 0,-1-2 2,0-5-1,0-2 0,0-4 0,0-4 1,1-3 0,5 0 1,-2-4-1,5-12 2,-2-3-2,0-2-2,-3-2 0,-3 1-4,-4 1-6,-4 3 6,-2 1-3,-5 6 7,-1 4 5,0 3-2,0 4 6,0 0 20,0 0-13,0 0-16,0 6-18,0 10 7,0 4 10,0-1 1,0-1 0,0-4-3,9-1-1,-3-2 2,6-1 0,1-2-1,-1-2 3,6-2 0,-1-4 5,2 0-2,-1 0 4,-2 0-3,-7 0 1,0-5 2,-9-6-3,0-2-4,0-4-1,-4-1-8,-8 1 1,-3 1 4,0 4 4,1 1 0,3 2 7,2 3 4,1 2-1,5 1-4,-1-2 0,4 4-6,0-3 0,0 0-4,7-3-4,11-4 1,9-1 0,4-2-10,-2 5-14,-7 2-31,-5 4-30,-4 0-21,-6 2-125</inkml:trace>
  <inkml:trace contextRef="#ctx0" brushRef="#br0" timeOffset="4.10481E6">4686 6160 277,'0'0'147,"0"0"-110,0 0-17,0 0-19,0 0 17,83-21-2,-28 13 22,5-2-2,1-1-11,-2-1-13,-6 3-4,-5 2-4,-5 0-2,-4 3-2,-3 2-13,-5 2-73,-5 0-116</inkml:trace>
  <inkml:trace contextRef="#ctx0" brushRef="#br0" timeOffset="4.10659E6">9770 5728 174,'0'0'95,"0"0"-79,0 0 44,0 0 27,0 0-14,0 0-43,5-25-12,-5 25-18,0 16-34,0 11 24,0 9 10,0 3 17,0 0 13,0 0 13,0 0-27,-8 5-9,-2 3-4,1-1 0,-1 3-3,2-7 1,2-6-5,1-3 4,4-5-2,-2-3-13,3-6-17,0-4-62,0-5 57,0-6-112,0-4-38</inkml:trace>
  <inkml:trace contextRef="#ctx0" brushRef="#br0" timeOffset="4.10701E6">9800 5735 34,'0'0'209,"0"0"-129,0 0-50,0 0 20,0 0 6,2-76-6,-2 74-10,0 1-6,1 1-20,6 3-14,4 19-27,3 13 24,5 7 3,2 4 22,-3 7-11,1 0 0,-1 1-8,0 0-1,-2-4 4,1-5-6,-5-6 8,-2-4 0,1-6-4,-5-6-1,-1-2 0,-2-2-2,2-6 0,-2-5-1,-2-2-5,1-5-27,-2-1-47,0 0-35,0-1 9</inkml:trace>
  <inkml:trace contextRef="#ctx0" brushRef="#br0" timeOffset="4.10725E6">9754 6124 377,'0'0'63,"0"0"-58,0 0 5,0 0 5,0 0-15,0 0 0,45-31 3,-26 28-3,1 0-7,-3 3-52,-3 0-72,4 0-119</inkml:trace>
  <inkml:trace contextRef="#ctx0" brushRef="#br0" timeOffset="4.10895E6">10991 6191 250,'0'0'121,"0"0"-120,0 0 10,0 0 14,0 0-24,0 0 9,34 0-7,-19-7 1,1 0-4,-2-3 3,1 3-2,-3-2 1,-1 0-2,-3 1 0,-2-1-2,-1 3 1,-2 0 0,-2 1 1,-1 4 2,0 1 1,0 0-3,0 0 0,0 0-4,0 0-2,0 0 0,0 1-4,0 10 6,0 3 2,0 2 2,0 1-1,4-1 1,1-1 1,1-1-1,0-4 3,-2 0-3,1-4 3,5-2-2,-2-1 1,1-2 4,4-1-3,1 0 1,2 0 2,0 0-5,-1-7 4,-1-5-1,-1-3 3,-4-3 0,-1-2 14,-1-1 3,0 2-14,-1 2-3,0 5 0,-3 3 3,0 3 2,0 3 0,-1 3-12,1 0-1,6 0-10,1 6 3,4 9 8,-1 3 12,2 0 1,-2 2 6,-4-4-6,-1 0-6,-1-3-1,-2-1-1,-2-1-2,-2-1 0,-1 1 2,0-1 1,-1-1 1,-14-1-7,1-4-11,-3-3-61,-2-1-70,0 0-52</inkml:trace>
  <inkml:trace contextRef="#ctx0" brushRef="#br0" timeOffset="4.1092E6">11173 5910 447,'0'0'101,"0"0"-86,0 0 17,0 0-12,0 0-20,0 0-13,1-13-45,-1 13-117,0 0-176</inkml:trace>
  <inkml:trace contextRef="#ctx0" brushRef="#br0" timeOffset="4.11136E6">12585 5984 260,'0'0'85,"0"0"-52,0 0 31,0 0-58,0 0-5,0 0-1,-8 39 3,3-11-3,2 3 1,2-5-2,1-1 1,0-4 0,0-3-2,1-2 1,8-2 2,3-2 1,-1-3-2,0-3-2,1-4-5,2-1 0,8-1 6,0 0 1,4 0-2,-5-9 2,3-1 0,-7-3 0,-6-2 0,-3 0 2,-4-3 2,-2 0-1,-2 0 4,0 0-2,0 2-1,0 3 4,0 3-5,0 5-2,0 2 7,-3 3 20,1 0-12,1 0-16,-2 11-17,1 7 15,2 2 1,0-1 1,0-2 0,0-2 4,3-2-4,5-2 1,0-1-1,3 0 0,-2-3 1,4-1 2,1-3 0,0-1-3,3-2 4,1 0 0,0 0-2,0-10 1,-2-3 1,1-4-3,-1-2 5,-1-2-5,0 1 2,-3 2 0,0 3 0,2 1 3,0 5-6,1 3-2,-3 5 2,3 1-4,-3 0-4,0 6 3,1 7 2,-2 2 0,0 5 3,-5 1 0,0-3 0,-3 0 0,0-6 5,-3 0-4,2 0-1,-2-3 0,0-2-1,0-3 3,0-3 1,0-1 4,0 0 5,0 0 4,1-2 5,1-14 5,1-5-24,6-1 2,-2-1-3,1 4-1,1 4-1,1 2-2,-1 5-1,2 1 1,0 4 2,0 3-4,2 0 3,1 0 1,2 5-3,1 4 2,0 1-1,1 1 3,2 0 0,0 0 0,2-1 0,0-3 2,0-1 0,-1-3-1,2-3 3,-3 0-1,0 0 0,1 0 1,1-5-4,-1-8 0,0-2 0,-2-1-7,-7-1-7,-6 0 13,-3-1 0,-3 0 2,0 2 2,0-1 1,-3 5 14,-3 3 11,2 4 8,2 2-10,1 2-10,1 1-8,0 0-9,-2 0-8,2 15-10,0 9 18,0 2 1,0 0 1,0-3 0,2 1 1,7-3-2,2-3 0,0-4 0,1-7-2,3-2 2,0-1 1,6-3 2,-2-1-2,-2 0-1,-3 0 1,-3 0-2,-2 0 1,0-3-1,-3-5 5,1-1 0,1-3 3,-4-1-3,3-5 3,-1-4 3,2-5 1,1-4-9,3-7-3,-2 2 0,-2-1 1,2 2 1,-5 2 1,-4 1-1,1 2 8,-2 3 6,0 2 10,0 0-15,0 0 1,-6-3-1,-1 2-7,0 1 0,3 7-1,1 9-3,1 5 2,1 4 4,1 0-4,0 0-2,-2 0-7,1 10-9,-4 23-2,2 14 16,2 12 1,1 1 2,0-6-1,1-2 0,13-3 0,4-5 0,-2-5 0,3-2 0,0-6 0,0-6 0,0-2-1,-2-8-5,2-3-26,1-5-9,0-4-9,3 2-11,-4-5-80,-2 0-57</inkml:trace>
  <inkml:trace contextRef="#ctx0" brushRef="#br0" timeOffset="4.11176E6">13752 5902 197,'0'0'198,"0"0"-183,0 0 3,0 0 50,0 0-22,0 0-18,82-7-6,-47 1-7,-1-3-5,2 1-5,-4 2-3,-2 0-2,-4 2-3,-2 2-36,-5-1-104,-4 0-126</inkml:trace>
  <inkml:trace contextRef="#ctx0" brushRef="#br0" timeOffset="4.11206E6">13621 5693 482,'0'0'83,"0"0"-72,0 0 24,0 0-22,0 0-13,0 0-31,0-18-90,0 18-133</inkml:trace>
  <inkml:trace contextRef="#ctx0" brushRef="#br0" timeOffset="4.11439E6">14382 6011 64,'0'0'59,"0"0"-9,0 0 12,0 0-22,0 0-16,0 0-18,-84-19 3,71 19-4,-2 0 4,3 0 5,0 0-5,-3 0-3,2 13-6,-1 2 0,4 3 0,-1 1 0,3 1 9,2 0 1,-2-1-9,8 1-1,0-2 0,0-4 0,0-1-1,0-1-1,8-5-1,1-1 2,2-1 2,1-5 3,3 0 0,-1 0-2,2 0 0,1 0 7,-1-6-7,0-3 1,1-3 1,-4-2 1,-1-1-3,-3 0 0,-3 0 4,-3 0-1,-3 3 1,0 1 4,0 4 1,0 1-6,0 1 5,0 2 1,0 2-3,0 1 1,0 0-4,0 0-5,0 0-13,0 1-8,0 12 19,6 0 2,3 0 1,0 0 1,1-2 1,4-1-1,1-4 5,2-2-6,-1-2 3,1-2 3,-2 0 1,2 0 6,-1 0-8,-1-5-1,-1-4 2,0-2 1,-2 1-1,2-3-2,-7 0 2,-2-2 9,-4 1 6,-1-3-3,0-1-8,0 0-8,-3 1-3,-4 0 3,-4 4-6,4 2 6,-1 1-6,2 4 6,-1 0-3,1 2 2,2 0-2,-1 3 1,2-1-1,1 2-2,2 0 2,0 0 0,0 0-6,0 0-9,0 0-13,0 0 21,0 3 3,8 5 3,3-2 0,3 0 2,1-1-1,3-1 0,3-1 1,2 0-1,0 2 5,3-2-5,-4 1 0,-4 2 0,0 2 0,-5 1-4,2 3 3,-4 1-3,-1 2 1,2 2 3,-4-1-1,-1 1-1,2-2-1,-3-3 3,0 0-2,-2-5 1,-1 0 1,0-4 0,5-2 1,2-1-1,2 0 1,6 0 2,0 0-1,1-6-2,2-7 3,-3-1-1,2-1 0,-7 1-1,-1 0 3,-3-2 1,-2 3-3,1-1-1,-5 5 2,0 3-1,-2 3 1,1 2 5,-2 1 11,0 0 0,0 0-7,0 0-12,0 0-5,0 0-15,0 7 12,0 9 8,0-2 1,0 1-1,1-1 1,4-2-1,1-2 0,1 0 0,2-2 1,-1-2-1,1 1 1,1-1 0,0-2-1,1 1 3,2-2-2,-2-2 0,3-1 0,0 0 0,2 0 4,-1-1-3,3-10 2,-3-4-1,0-2 2,-3-1 2,-4 0 6,-2 2 8,-1 1-6,-3 2-8,-2 6 7,1 4 1,-1 3-1,0 0-1,0 0-13,0 8-11,0 17-2,2 11 13,-2 11 1,0 4 6,0 5 7,0-1-7,-10-2 3,-2-3-9,-5 1 0,2-1-1,-1-5 0,1-6 1,3-9 2,-1-12-3,3-6 1,4-6 0,5-4 5,-1-2 6,0 0 35,2-14 2,0-10-49,0-7-1,0-6-12,13 1-8,4 2-4,0 2 3,4 2-5,-1 3 1,1 1-16,1 2-18,-1 3-64,0 0-160</inkml:trace>
  <inkml:trace contextRef="#ctx0" brushRef="#br0" timeOffset="4.11528E6">15750 6190 295,'0'0'86,"0"0"-12,0 0 34,0 0-55,0 0-33,0 0-10,2-5-10,-2 5-10,0 10 10,0 1 2,-5 6 3,-4-1-5,-3 5-28,0-2-99,-1-3-136</inkml:trace>
  <inkml:trace contextRef="#ctx0" brushRef="#br0" timeOffset="4.11881E6">16373 6015 180,'0'0'109,"0"0"-67,0 0 19,0 0 20,0 0-30,0 0-23,0 0 2,2-16-4,-2 16-26,0 0-2,0 4-19,0 13 21,0 7 3,0 3 2,0 0-1,0 0-2,0-1-2,0-4 1,3 1 0,3-3-1,2-2 0,0-4-1,1-3 1,0-2 0,1-3 0,0-4-1,0-2-1,2 0-1,2 0-4,-2-2 2,1-9-1,-4 1-2,-2-4 2,-2 4 6,-1-2 3,-2 0 0,-1 0-1,-1 3 3,2 2 0,-2 0 1,1 3-5,-1 2-1,0 2 0,2 0-1,-1 0-6,2 0-10,3 2 1,2 10 8,0 0 5,2 1 3,2 2 1,1-2-1,3 0 0,2-2 0,0-3 3,0 2-2,1-4 0,-2-4 0,1 1-1,-5-3 0,0 0-2,-3 0-9,-3 0-2,-4-3 9,-1-5 4,-2-5 2,0 0 2,0-3-2,0 1 0,0-2 1,-2 3-3,-2 4 0,1 1 0,1 1 1,1 5 0,1 0 8,0 2 4,0-1-8,0-1-5,0 2-1,1-2-6,10 0 2,5 0 2,5 0 0,3-1 3,7 0 0,5 0-1,-4-1-1,-2 2 2,-4-2-7,-2 4-3,-2-1 8,-5 0 1,-1 0 1,-6-1 1,1 0 1,-7-2 2,-1-1 8,-1-1 12,-2-4-4,0-2-6,0-2-9,0-3-5,0 1 0,-6 2 0,-4 3-5,0 5 5,0-1 7,-3 5-4,1 1-3,-6 2-2,3 5 0,-3 19-1,1 9-3,3 10 0,3-1 5,3 0 1,5-3 11,3-6 16,0-2-2,2-5-16,13-2-4,6-4-5,6-4 0,7-5 2,6-6 3,8-5-5,3 0-45,4-2-79,-3-13-123</inkml:trace>
  <inkml:trace contextRef="#ctx0" brushRef="#br0" timeOffset="4.12017E6">18115 6071 287,'0'0'76,"0"0"-75,0 0-1,0 0 15,0 0 21,0 0-2,0 0 0,52 13-11,-40-13-8,1 0-1,4 0-4,2-5-3,2-5-3,-3 2-4,1-6 2,-4-1-1,2-4 2,-4-3 1,2-3 0,-3-4-1,-1-2-3,-1-9-3,-3-4 3,-2-1 4,-2-4-4,-3 3 2,0 2 2,0 1 1,0 12 2,0 8 14,0 9-16,0 9 15,0 2 4,0 3-8,0 0-16,-3 22-15,0 19 8,1 15 7,-2 7 2,1-3 12,1-2 3,-1-3 2,2-4-10,1-5-3,0 0-4,0-4-2,0-6 1,0-5-1,0-5-1,3-8 1,0-4 0,-2-5 0,-1-5 0,2-2 1,-2-1 0,0-1 4,1 0 2,-1 0 3,0 0 4,0 0 23,0 0 2,0 0-9,0-5-24,0-3-1,0 0-4,0-1-1,0-1 0,0-4-1,0-1-2,2-3 0,4-5-6,5-2-2,5 0-3,1 0-7,1 5 6,0 7 8,-4 4 2,-1 6 1,-4 3 3,3 0-3,6 0-7,3 11 4,1 5 3,1 0 0,-1 3 3,-4-1 1,0 0 0,-3-3 0,0-1-1,-3-1-10,-1-1-8,0 0 0,0-3-21,0 2-5,1 1-41,1-1-12,0-3-250,-3-3 259</inkml:trace>
  <inkml:trace contextRef="#ctx0" brushRef="#br0" timeOffset="4.12163E6">19101 5974 191,'0'0'83,"0"0"-8,0 0 6,0 0-16,0 0-36,-81-31 2,62 31-12,0 0-16,-1 10-3,-1 10 0,4 2-1,1 3-3,7-3-1,2 1-1,3-2 0,4-4 5,0-1 0,0-2-4,1-4 2,8 1 0,0-4 0,2 0 3,2 0 1,-3-3-1,2-1 0,2-1-9,-2-2 7,1 0-2,-3 0 4,1 0 1,-2-9 5,-3-5 4,-2-2-4,-1-4 1,-1-2-3,-1-2-1,2 1-2,-3 2 3,0 4-4,0 5 1,0 5-1,2 3 0,-1 4 0,1 0 0,-2 0-15,4 5-10,-1 10 15,3 3 10,0 2 0,2-4 1,2 1 1,-1-3-2,0-3 0,1 0 1,1-5 1,-2 0-1,1-3 2,-1-1 0,0-2 0,2 0 4,0 0-4,-2-5 5,2-8 3,1-4-4,0-3-4,-1 1 0,2-2-2,-1 1 1,-2 4-2,-1 3 0,-3 6 0,-1 4 0,-1 3-2,-3 0-1,2 0-16,2 6 5,-1 8 14,4 1 0,-1 0 5,2 0 0,0-2-1,0-1 2,3-1-2,0 0-2,0-3 1,1 0 0,1-2 0,-1-1 0,1-3-1,-1 1 0,0-1 0,1-2 3,-4 0 0,-1 0-1,0-2 0,0-8 0,-3-5-1,-1-3-3,-5-2-2,0-2 2,0-2-6,0 3 3,0-1 0,0 3-3,-6 3-14,1 1-2,0 1-1,4 5 1,-2 2 11,3 3 7,0 1 4,0 2-1,0 1-4,0 0-11,3 0-4,11 0 19,5 0 1,2 0 1,4 0 6,1 0 3,-1 0-5,-1 0-3,1 0 2,2 0-2,3 0 1,0 0-1,0 0 2,-2-3 0,-3-2-2,-7 1 0,-4-2 1,-7-2 9,-2 1 33,-4-2 15,-1-1-31,0 3-9,0 1-15,-1 1-2,-7 5-3,-1 0 0,-6 0-4,0 16-3,-2 3 5,1 7-2,2 0 0,0 2 4,4 1-1,5-4 1,5-1 0,0-3 1,3-3-1,12-1 0,0-5-1,7-3 1,4-1 1,5-7-1,6-1-14,6 0-70,-1 0-96,-4 0-137</inkml:trace>
  <inkml:trace contextRef="#ctx0" brushRef="#br0" timeOffset="4.12302E6">20755 6013 410,'0'0'4,"0"0"-3,0 0-1,0 0 4,0 0 13,0 0-11,5 31 5,0-28 2,5-2 9,0 1 4,4-2 5,5 0 0,2 0-8,-1-5-15,0-2-6,-1-1 0,-2-2 1,2 1-1,-2-5 3,1-2-2,-3-2 3,1-5-4,-4-3 2,0-1-3,-3-4 1,-1-6 3,-4-3-3,-1-10-2,0-5 2,-2-1-4,1 0 5,-2 8-2,0 7-1,0 5 1,0 8 1,0 5-2,0 8 0,0 6 0,0 4 11,0 4 6,0 1-16,0 0-1,0 18-24,1 14 19,4 10 5,-1 12 5,1 9 4,1 0 4,2 4 0,2-7-6,3-9-5,2-4-2,0-11 0,4-5 0,-2-5 1,4-5-1,-2-3 4,1-4-3,-1-4 0,2-7 4,-2-3-3,2 0 4,-2-4-1,-4-12-2,-2 0 3,-5-4 0,-2 1-2,-1-1-1,-2 2 1,0 3-4,0 6 0,-2 5 2,-1 4-2,0 0-1,0 0-6,0 0-11,0 4-10,0 10 27,3 3 1,1-1 1,1-1-1,2 0 0,3-1 0,0-6 3,0 2 0,1-6-2,1-1 1,1-3 0,0 0-2,1 0 0,-3 0-3,-3-1 0,-3-7 3,-4-4 3,-1 0-3,0-3-5,0-1 2,-3 2-6,-4 0 2,-3 4 4,2 1 1,0 0 2,5 3-6,0-1-2,3 3-3,0 1-3,0 0-4,0-1 6,11-1 9,1-1 2,3 2 0,0-1 1,3-1 0,0 2-2,4-2-46,-1-1-108,-5 3-152</inkml:trace>
  <inkml:trace contextRef="#ctx0" brushRef="#br0" timeOffset="4.12351E6">20624 5759 87,'0'0'126,"0"0"-120,0 0 11,0 0 22,99-21 0,-47 17-11,3-2 2,6 0-5,1 0-9,-4 1-14,-3 0-2,-5 4-5,-3-1-48,-4 2-47,-9 0-83</inkml:trace>
  <inkml:trace contextRef="#ctx0" brushRef="#br0" timeOffset="4.12547E6">21202 5701 17,'0'0'39,"0"0"23,0 0 7,0 0-34,0 0-12,0 0 12,31-27 0,-22 24-11,1-1-7,2 3 2,5 1 1,-1-2-6,0 2-2,4 0-4,-2 0 0,3 0-3,1 0-2,1-3 1,2-1-4,-1 1-2,-2-2-28,-5 1-30,-7 1-49,-6 3-83</inkml:trace>
  <inkml:trace contextRef="#ctx0" brushRef="#br0" timeOffset="4.12806E6">23105 5809 66,'0'0'146,"0"0"-106,0 0 68,0 0-18,0 0-39,0 0-7,6-37 4,-6 30-9,-3 3-14,-6-2-17,0 0 2,-4 1-8,1 3 2,-3 2-4,0 0-1,-4 0-2,1 0-5,-1 4-3,0 5-4,3 1-5,4 1 1,0 3 9,3 0-4,3 3 3,2 4 5,-2 0 5,3 2-1,3-1-4,0-2 6,0-2-2,0-3 1,7 0-3,2-3 3,0-3-4,0-3 2,3-1 0,0-5-3,4 0 6,1 0 3,5 0 1,1-6 4,-5-8-6,1-1 7,-5 0-3,-1-6 3,0-2 7,-1-4-3,-1-4-6,-4-4-2,1-4-3,-3-5 1,1-2-1,-1 2-2,-2 0 2,-1 8 1,-1 1 3,-1 6-1,0 6 14,0 6-9,0 8 0,0 6 12,0 0-9,0 3-13,0 0 3,0 0-7,0 0-7,0 4-5,0 19 8,0 7 8,0 10 1,0 3-1,0 3 1,0-1-1,2-2 3,8-5-3,-1-5 0,1-3-2,2-4 4,2-2-4,-1-5 1,2-2 1,0-3-1,0-6-1,0-2 2,3-2 3,1-1 0,-2-2-1,0-1-1,0 0-1,-2 0 0,-2 0 0,-1-8 4,0-3-2,0-3 2,1-6 1,-4-2-4,-3-1-1,-3 1 0,-3 0-4,0 3-4,0 3-5,-1-1-7,-10 6-6,1 4 3,-3 2-16,0 5 32,0 0 6,-2 3-5,0 16-5,3 3 2,5 3 5,4 1-5,3-3 2,0-2 4,0-2 0,6 0 2,6-1 1,6-2 0,1-1 0,4-6-6,3-3 6,4-5 6,1-1-3,5 0-1,-1 0 2,-4-1-1,-1-8-1,-6 0 1,-4-3-1,-6-1 1,-2-6 7,-5 0-2,-2-4-8,-2 1 0,-2-1-6,-1 2 1,0 1 5,0 4 1,0 1-1,0 3 0,0-1 2,0 6-2,0-2-3,0 4 1,0 3 2,0-3-1,3 4-1,2-1-3,2 2-1,-1 0-1,3 0 0,0 9 2,1 2 1,1 0 0,-2 3 4,3 0 1,-2-1-1,1 1 2,1 0-1,-5-4-1,1 1 0,-1-3 1,-3-1 0,-1-3 4,0-1 1,0 0-3,1-2 1,-1-1 2,0 2 2,-3-2-3,1 0 2,-1 0 4,0 0 16,0 0 13,0 0-5,0 0-1,0 0-10,0 0-4,0 0-5,0 0-5,0 0 0,0 0-3,0 2-7,0-1-3,0 1-4,0 2-2,0 2-1,0 3 10,0 3 0,0 2 2,0 1-2,0-2 0,0 2 0,2-2 1,3-3-1,0-1 0,1-2 0,0 0 0,3-4 1,4 0 0,-1-3 2,3 0-1,2 0 1,2 0-2,0-3-1,2-7-1,0-1 1,-3-2 0,-2 0 0,-4-2 1,0 0 0,-4 0 4,-5-2-2,0-1 0,-3 0 1,0-2-3,0 2 2,0 2-3,0 1 0,0 3 0,0 5 0,0 2-1,0 1 1,0 3 0,0 1-2,0 0-3,0 0-9,0 6-8,0 12 11,0 5 11,0 0 2,0-1-2,3-2 0,5-2 0,1-2 1,1-2-2,4-4-18,3 3-27,2-5-65,2-3-425</inkml:trace>
  <inkml:trace contextRef="#ctx0" brushRef="#br0" timeOffset="4.12835E6">24123 5502 462,'0'0'77,"0"0"-33,0 0 7,0 0-51,0 0 0,0 0-58,0 0-65,-2-3-25,7 3-59</inkml:trace>
  <inkml:trace contextRef="#ctx0" brushRef="#br0" timeOffset="4.12958E6">24457 5703 289,'0'0'42,"0"0"46,0 0 11,0 0-47,0 0-29,0 0-23,-14-5-14,14 24-5,0 6 18,0 2 0,0-2-4,0 0 5,6 1 0,4-2 0,1-3 1,1 0-2,2-5 0,2-1 1,-1-4 0,0-1 1,-3-4-1,-3-4 0,-2 0 3,-1-2 2,-1 0 0,1 0 1,-1 0 1,0-4 1,0-9 1,-1-3-5,1-2-4,-1-3-8,1-2-4,-4-2-13,3 1-8,-1-1 6,0 4 0,0 5 8,0 2 10,-1 5 6,1 2 2,0 1 1,2 1-2,2 1-3,2-1-4,4 2-2,7 2 6,2 1 1,1 0 2,5 0 1,0 0 1,2 0 0,0 0 0,-2 0 1,-1 0-2,1 0 2,1 0-2,-1 0 1,0 0 0,-4 0 3,-4 0-3,-6 0 2,-8 0-1,-1 0 3,-5 0 8,0-8 34,0-1 1,0-2-15,-8 1-11,-5-1-7,0 6-7,-5 2-7,0 3 0,-3 0-1,0 7-3,2 17-2,-2 5 3,3 4 3,4 0 10,7-3 12,4-2-8,3-2-4,0-5-2,7 0-1,9 0-7,6-1 2,5-2 1,2-4 4,6-8-7,-1-2-34,-4-3-29,-2-1-58,-5 0-103</inkml:trace>
  <inkml:trace contextRef="#ctx0" brushRef="#br0" timeOffset="4.13138E6">11450 7623 0,'0'0'357,"0"0"-307,0 0-41,0 0-9,0 0 4,0 0-4,0 67 45,0-28-9,0 0 12,0 1 0,0-3-27,-4 0-14,-5 3-2,0 7-4,-2 0 5,3-1-5,-1 1 2,4-6-6,-1-4-45,3-3 7,-2-11-42,3-4-74,2-9 33,0-5-30</inkml:trace>
  <inkml:trace contextRef="#ctx0" brushRef="#br0" timeOffset="4.13178E6">11455 7661 100,'0'0'61,"0"0"-3,0 0 40,22-79-8,-16 67-3,0 5-25,-3 2-15,3 5-12,4 0-31,4 3-4,8 18 1,2 10 5,0 7 9,3 4-5,-2 5 0,-1-2-7,1-1 12,-5-2-14,-2-6 2,-3 0-3,1 2 3,-5-1-3,-1 2 1,-3-1-1,-2-2 0,-4 1 1,-1-7-4,0-5 2,0-8-10,0-4-46,0-1-30,0-4-105,-7-7-119</inkml:trace>
  <inkml:trace contextRef="#ctx0" brushRef="#br0" timeOffset="4.13203E6">11544 7987 324,'0'0'57,"0"0"-51,0 0-6,0 0 19,0 0-8,84-37-6,-60 33-5,1 3 0,-1 1-2,-2 0-12,-4 0-61,-2 3-75</inkml:trace>
  <inkml:trace contextRef="#ctx0" brushRef="#br0" timeOffset="4.13263E6">12248 7600 251,'0'0'107,"0"0"-95,0 0-12,0 0 1,0 0 11,26 77 48,-23-36-12,-3 2-10,0 1 2,0 1-10,-2 2-4,-8 1-14,1 4 1,1-1 0,0-5-12,3-1-1,1-9 1,2-4-2,1-4-3,-1-8 4,2-8-31,0-5-6,0-3-21,0-4-80,0 0-46,3-8-28</inkml:trace>
  <inkml:trace contextRef="#ctx0" brushRef="#br0" timeOffset="4.13302E6">12292 7556 170,'0'0'74,"0"0"48,0 0-19,0 0 3,0 0-44,0 0-33,10-66-29,8 80-9,4 17 9,2 13 5,-1 6 30,-4 6-10,-1-1-1,-2-1-5,-5-4-12,1-5 2,-2 0-6,-1-4-2,1-2 1,-2 2-2,0-5 1,-1-4-1,0-7 0,-2-5 0,-1-5 0,-1-4-4,0-2-22,-1-4-11,-2-2-35,0-3-68,0 0-31,0 0-35</inkml:trace>
  <inkml:trace contextRef="#ctx0" brushRef="#br0" timeOffset="4.13325E6">12223 8016 295,'0'0'89,"0"0"-84,0 0-5,0 0 7,0 0 4,99-63-8,-67 52 1,0 2-4,-2 1-16,-7 1-88,-2 1-148</inkml:trace>
  <inkml:trace contextRef="#ctx0" brushRef="#br0" timeOffset="4.1339E6">12623 7069 126,'0'0'63,"0"0"19,0 0 36,0 0-47,0 0-10,0 0 10,0-76-25,0 71-6,0 2-6,1-2-4,-1 3-5,0 2-7,0 0-6,0 0-11,0 0-1,0 0-12,5 17-7,1 15 8,6 11 11,-2 12 2,-2 5-2,-2 6 0,-1 3 2,-5-1 3,2-5-3,-2-8-4,3-6 1,-2-5 1,1-4 0,-2-2-10,0-7-33,0-2-4,3-6-1,-1-8-90,-1-5-13,1-5-41</inkml:trace>
  <inkml:trace contextRef="#ctx0" brushRef="#br0" timeOffset="4.13434E6">12420 7343 323,'0'0'75,"0"0"-1,0 0-47,0 0 35,0 0-35,0 0-16,43-19 10,-10 12-2,6 0-3,3 2-13,-1 1-2,1-1 3,-3 4-4,-6-1-1,-3 2-1,-6 0-1,-2 0-8,-7 0-4,3 0-22,-6 6-57,-4 3-48,-6 0-90</inkml:trace>
  <inkml:trace contextRef="#ctx0" brushRef="#br0" timeOffset="4.13503E6">13196 7830 352,'0'0'126,"0"0"-115,0 0 41,0 0-16,0 0-20,0 0-9,73-27-4,-45 23 1,2-2-3,-3 3-1,-3 3-6,-2 0-24,-1 0-62,-7 0-75</inkml:trace>
  <inkml:trace contextRef="#ctx0" brushRef="#br0" timeOffset="4.13525E6">13264 7948 137,'0'0'77,"0"0"-50,0 0-7,0 0 72,0 0-39,0 0 2,99 9-41,-69-9 32,-1 0-33,1-3-13,-4 0 0,-2 2-19,-3 1-62,-4 0-70,-5 0-78</inkml:trace>
  <inkml:trace contextRef="#ctx0" brushRef="#br0" timeOffset="4.13616E6">14070 7579 13,'0'0'91,"0"0"-3,0 0 7,0 0 6,0 0-17,0 0-11,6-26-14,-6 26-25,0 0-34,2 6-11,-2 17 11,1 10 2,1 5 29,-2 4-4,0 2-7,0-1-12,0 1-4,-2-2-1,-2-3-2,-1 2 0,-1 1-1,-4 0 0,1 0 1,-2-1-3,1-8 2,4-8-24,3-6-43,3-8 60,0-9-97,0-2-27,4 0-21</inkml:trace>
  <inkml:trace contextRef="#ctx0" brushRef="#br0" timeOffset="4.13659E6">14115 7581 111,'0'0'27,"0"0"30,0 0 42,0 0-8,15-88-16,-12 81-8,-2 2-5,-1 3-14,0 2-5,2 0-27,4 0-16,5 17-16,6 12 16,2 10 7,-1 5 9,2 4-2,-4 2 2,1-1-1,-4-1-8,2-3 2,-3-2 2,4-4-9,-4 0 0,3 0-1,-4-1 2,-4-5-3,0-3 1,-4-8 1,0-2-2,-1-3-3,-2-5-27,0-3-16,0-4-39,0-3-96,0-2-98</inkml:trace>
  <inkml:trace contextRef="#ctx0" brushRef="#br0" timeOffset="4.13683E6">14057 7969 337,'0'0'47,"0"0"-46,0 0 17,0 0 18,0 0-27,92-54-2,-65 44-6,-3 5-1,-5 0-7,-2 4-47,0-2-84,-3 1-102</inkml:trace>
  <inkml:trace contextRef="#ctx0" brushRef="#br0" timeOffset="4.13745E6">14662 6910 122,'0'0'101,"0"0"-18,0 0 25,0 0 14,0 0-48,0 0-41,0-19-33,0 36-11,0 17 11,2 17 10,1 13 29,0 11-11,3 0-1,-2 0-13,2-2-3,0-10-5,-1-7-1,-1-3 2,-1-8-5,0-4 1,-3 2-2,0-4 0,0-3-1,0-3 0,0-10-1,0-5-19,0-4-19,0-7-32,0-6-108,0-1-81</inkml:trace>
  <inkml:trace contextRef="#ctx0" brushRef="#br0" timeOffset="4.1378E6">14396 7396 197,'0'0'182,"0"0"-68,0 0-69,0 0 11,0 0-33,0 0-17,66-29 0,-22 20 11,1 0-1,5-2-9,1 2-2,-3-1-1,-1 4-3,-6-1-1,-7 6-4,-6 1-11,-5 0-36,-7 1-40,-1 10-46,-9-2-97</inkml:trace>
  <inkml:trace contextRef="#ctx0" brushRef="#br0" timeOffset="4.13871E6">15119 7621 97,'0'0'132,"0"0"-52,0 0 15,0 0 15,0 0-18,0 0-33,10-27-22,-10 27-25,0 0-12,2 11-18,-2 16 6,5 7 12,-3 6 8,-2-1 3,0-2 0,0-2-3,0 1-4,0 2-1,-10 3-1,2 1-2,-1 1-17,1 1 5,0-7-13,1-4-20,2-5-66,0-11 95,5-4-99,0-8-9,0-5-48</inkml:trace>
  <inkml:trace contextRef="#ctx0" brushRef="#br0" timeOffset="4.13909E6">15178 7612 116,'0'0'110,"0"0"-13,19-82 17,-12 65 2,-4 5-48,0 6-29,-3 4-7,0 2-17,6 0-15,3 18-19,9 16 19,-2 11 5,1 4 38,-4 4-24,-3 1 17,-1-6-18,-1-2-13,2-3 1,-1-5-6,-1-1 1,2 1-1,-1-3 3,-1-4-2,1-2-1,-2-11-1,-3-3-23,1-6-11,-2-1-22,-2-5-77,-1-3-201</inkml:trace>
  <inkml:trace contextRef="#ctx0" brushRef="#br0" timeOffset="4.1393E6">15204 7907 289,'0'0'56,"0"0"-42,0 0-14,0 0 22,0 0-5,0 0-12,95-23-5,-75 21-12,-2-1-103,-8 1-139</inkml:trace>
  <inkml:trace contextRef="#ctx0" brushRef="#br0" timeOffset="4.13974E6">16014 7693 28,'0'0'487,"0"0"-442,0 0-32,0 0 53,0 0-34,0 0-31,9 0 1,7-3 1,1 0-1,2 1-1,0 2-2,0 0 2,0 0-3,-1 0-12,0 0-82,-8 4-165</inkml:trace>
  <inkml:trace contextRef="#ctx0" brushRef="#br0" timeOffset="4.13997E6">16003 7882 195,'0'0'72,"0"0"-54,0 0-18,0 0 93,0 0-44,0 0-2,81-11-20,-55 3-8,0 3-8,-2 0-10,-3-1-1,2 3-7,-3 0-44,-1 2-95,-5 1-103</inkml:trace>
  <inkml:trace contextRef="#ctx0" brushRef="#br0" timeOffset="4.14044E6">16494 7538 369,'0'0'133,"0"0"-70,0 0 3,0 0-30,0 0-36,0 0 4,25-16 7,-5 11-5,4 1-2,3 0 1,0 1-3,-2 1 2,4 0-3,-3 1-1,0 1-1,-1 0 1,2 0-1,-3 0-29,0 0-90,-5 0-182</inkml:trace>
  <inkml:trace contextRef="#ctx0" brushRef="#br0" timeOffset="4.14077E6">16687 7513 139,'0'0'72,"0"0"-66,0 0 20,0 0 50,0 0-33,-8 96 3,7-64 4,-3 1-15,2 0-8,-1 2 8,0 0 11,0 2-12,0-1-13,0-2-2,-2 0-13,1-4 0,-2 0 0,3-1-6,-1 3 2,-1-3-2,1-2 0,1-3-30,1-7-28,2-6-122,-1-6-98</inkml:trace>
  <inkml:trace contextRef="#ctx0" brushRef="#br0" timeOffset="4.14104E6">16442 8194 456,'0'0'111,"0"0"-111,0 0-48,0 0 42,0 0-14,0 0 20,30 4 41,-5-4 12,5 0 10,4 0-26,2-2-12,3-5-10,-3 1-4,0 1-11,-2-1-1,-1 3-2,-2 2-24,0 1-44,-4 0-39,-9-2-216</inkml:trace>
  <inkml:trace contextRef="#ctx0" brushRef="#br0" timeOffset="4.16198E6">2452 9527 68,'0'0'49,"0"0"12,0 0-6,0 0-21,0 0-6,0 0 9,0 0-4,0 0-4,0-2-1,0 2-17,0 5-7,0 16-4,0 10 13,0 10 12,0 7-13,-3 5 6,-7 3-10,4-1 10,-2 1-8,0-3-5,0 0-4,2-3 8,0-3 2,0-3-6,-1-2-4,2-6 1,1-3 0,-1-3-2,2-9 0,0-4-1,0-3 1,2-7-17,1-2-47,0-2-40,0-3-44,0 0-95</inkml:trace>
  <inkml:trace contextRef="#ctx0" brushRef="#br0" timeOffset="4.1626E6">2436 9626 84,'0'0'91,"0"0"-34,0 0 29,0 0-16,0 0-15,0 0 10,3-21-10,0 19-21,-3 2-20,0 0-4,3 0-9,-3 0-1,0 0-1,0 0 0,2 0-3,0 0-1,3 0-3,2 0 1,4 17-2,5 7 3,4 9 5,-1 9 0,5 5 1,-2 7 0,-1 2 6,0-1-6,-2 0 1,-2-5 1,-1-5-1,-5-5 6,-1-4-7,2-1 12,-6-5-5,3-3 1,0-1-6,-2-8 0,-2-3 0,-1-1 1,-1-4-3,0-2-1,-3-2-27,2-6-66,-2 0-114,0 0-87</inkml:trace>
  <inkml:trace contextRef="#ctx0" brushRef="#br0" timeOffset="4.16295E6">2478 10117 219,'0'0'163,"0"0"-115,0 0-20,0 0 10,0 0-25,0 0-13,25-26 2,-1 17 1,1-1-1,2 1-2,-3 3-2,-6 1-54,3 2-81,-11 0-146</inkml:trace>
  <inkml:trace contextRef="#ctx0" brushRef="#br0" timeOffset="4.17662E6">3048 8838 53,'0'0'75,"0"0"-21,0 0 22,0 0-14,0 0-11,0 0 1,0 0 6,0 0-10,0-8-4,0 8-10,0 0-11,0 0-4,0 0-4,0 0-7,0 0-8,0 0-1,0 0-12,0 16-3,0 13 10,0 9 6,9 8 5,-1 6-4,0 0 2,1 2-3,2 3 0,0 2 4,-2 1 0,-1-3 0,2-4-2,2-6 4,-4-8-2,0-1 0,0-2-2,-2-1 0,0-2 1,0-5-2,-2-5 0,-1-2 1,-1 0-2,-1-3-3,-1-2-12,0-2-66,0-6 77,0-5-90,0-3-65,0 0-32</inkml:trace>
  <inkml:trace contextRef="#ctx0" brushRef="#br0" timeOffset="4.17724E6">2817 9191 88,'0'0'166,"0"0"-95,0 0 0,0 0 2,0 0-41,0 0-32,7-11-6,11 8 5,12-1 1,7-2 14,9-2 2,5 0-8,-2-3 2,6-1-10,0-2 0,-1 1 0,0 3 0,-8 0-11,-7 7-18,-12 3-44,-12 0-44,-5 0-63</inkml:trace>
  <inkml:trace contextRef="#ctx0" brushRef="#br0" timeOffset="4.17912E6">3676 9989 130,'0'0'147,"0"0"-94,0 0 14,0 0 9,0 0-40,0 0-21,3-17-8,7 14-4,1 0-2,3 2-1,3-2 1,1 1-2,0 1 0,7 0 1,-4 1-10,3 0-33,-8 0-37,-5 0-89</inkml:trace>
  <inkml:trace contextRef="#ctx0" brushRef="#br0" timeOffset="4.17933E6">3750 10100 110,'0'0'69,"0"0"-59,0 0 12,0 0 63,0 0-44,0 0-23,85-12-11,-68 6-7,-1 2-2,1 1-85,-4 1-68</inkml:trace>
  <inkml:trace contextRef="#ctx0" brushRef="#br0" timeOffset="4.18645E6">5556 9708 9,'0'0'75,"0"0"-12,0 0 16,0 0 2,0 0-16,0 0-7,0 0-6,0 0-22,0 0-10,0 0-1,0 0-19,0 0-2,0 0-6,1 0-2,9 0 8,4 4 2,2 3-1,4-2 1,4-2 6,-2-1 2,5-2-4,-2 0-4,1 0 1,-1-5 4,2-6-1,-2 3-4,-1-2 2,-3 2 0,-2-2 0,-5 3-2,-1 1 3,-5-2 0,-2 1 1,-3-1 4,-2-1-2,-1-2 0,0 3 3,0-2-2,0 2 7,-4 0-4,-7-1-10,-5 2 4,2-1-1,-6 1-1,-2 0 3,-3 3-2,0 1-3,1 3 0,0 0 2,0 0-2,-1 6-2,-5 7 1,3 5 1,-1 5-3,3 4 3,5 6-3,-1 5 0,5 4 3,5 0-2,4 2 0,4-4 2,1-3 1,2-6-1,0-4-4,0-4 4,12-4 0,6-3-4,9-6 3,2-2-1,6-7 4,1-1 2,4 0-1,2-4 1,1-10-4,-2 0-45,-5 3-102,-8-2-104</inkml:trace>
  <inkml:trace contextRef="#ctx0" brushRef="#br0" timeOffset="4.18727E6">6106 9396 168,'0'0'95,"0"0"-72,0 0-4,0 0 3,0 0-3,0 0 14,0 0 11,70-15-18,-52 12 8,1 0-15,1 1-13,-1 0-2,-1 2-2,2 0-2,-6 0-19,0 0-57,-5 0-86</inkml:trace>
  <inkml:trace contextRef="#ctx0" brushRef="#br0" timeOffset="4.18828E6">6627 9391 25,'0'0'156,"0"0"-117,0 0 29,0 0 0,0 0-41,0 0-3,-2 0-1,2 0-10,0 0-9,0-1-4,0-1-4,0 1 2,0-1 2,5-1 11,5 1-4,-1-5 7,0 0-7,0-1-4,0-2 3,0-2 0,2-3-5,-3 0 2,0-2-1,-4 3 2,-1 3 0,-1 1-1,-2 3 1,0 3 6,0 0 22,0 4-8,0 0-12,0 0-9,0 0-3,0 0-1,0 12-8,0 9 2,0 5 6,0 3-2,0-6 1,0-2 1,0-1 1,6-5 0,1-1-3,5-4 3,-1-2 2,2 1-2,5-3-25,1 0-55,-1-6-17,-3 0-162</inkml:trace>
  <inkml:trace contextRef="#ctx0" brushRef="#br0" timeOffset="4.1888E6">6724 9099 266,'0'0'71,"0"0"-13,0 0 25,0 0-22,0 0-32,0 0-9,-5-3-20,5 3-2,-4 0-24,1 0-55,-2 0-64,1 8-64</inkml:trace>
  <inkml:trace contextRef="#ctx0" brushRef="#br0" timeOffset="4.19055E6">7092 8941 119,'0'0'68,"0"0"11,0 0 4,0 0 2,0 0-28,0 0-24,-1-9-3,-2 9-11,-3 0-17,-5 18 4,-2 10-6,1 5 0,2 4 0,1 4 4,1 3 0,-1 3-3,6 3-1,3-2 5,0-1-3,0-6 5,9-9-2,6-4-4,3-4-1,3-3 4,0 0 0,1-3-2,0 2-2,-2-4-53,1-2-68,-2-5-127</inkml:trace>
  <inkml:trace contextRef="#ctx0" brushRef="#br0" timeOffset="4.19131E6">7628 9104 139,'0'0'157,"0"0"-98,0 0 0,0 0 6,0 0-64,0 0 15,0 30 2,-2-3 37,-9 5-9,-3 1-15,-2 3-6,-4 2-10,-4-4-12,-1 1 1,-2-5-1,-1-2-2,3-2-1,2-5 0,2-6-2,6-4-7,5-7-3,4-4 7,1 0 5,-1 0 0,-1-12-10,3-6 9,-1-3 1,5-3 1,0-3 2,0 0-2,0 0-2,13-2 2,2 5 0,3 3 0,-1 6-1,2 6-3,-1 7 1,1 2 2,2 2-4,-3 15 3,0 5 1,-1 3 0,-1 1 2,-4 0 1,6-1 2,-5-2-5,2 3 0,3 0 1,-5-1-1,-1-1-2,-4-4-2,1-4 2,-2-1-25,-1-2-11,3-2-67,0-5-98</inkml:trace>
  <inkml:trace contextRef="#ctx0" brushRef="#br0" timeOffset="4.1917E6">7813 9380 422,'0'0'147,"0"0"-133,0 0 27,0 0-12,0 0-29,0 0 2,24-23 7,0 16-1,-2 5 0,0-3-1,1 1-5,-2 1-1,1 1-1,2 0-1,-5 2-10,1 0-25,-5 0-31,-2 0-65,-4 0-36,-3 0-50</inkml:trace>
  <inkml:trace contextRef="#ctx0" brushRef="#br0" timeOffset="4.193E6">8347 9024 167,'0'0'131,"0"0"-64,0 0 33,0 0-17,0 0-35,0 0-15,0-6-9,0 6-12,0 0-12,0 0-5,0 0 2,0 15-12,0 12 15,0 5 4,0 4-1,-3 3-3,-2 2 2,-2 2-2,0 1 2,2-2-2,2 1 0,0-6 0,0 1 2,0-4-2,-3-1-4,-1 1-44,4 0-43,-3-3-27,1-6-272</inkml:trace>
  <inkml:trace contextRef="#ctx0" brushRef="#br0" timeOffset="4.19372E6">8356 9081 37,'0'0'164,"0"0"-65,0 0-31,0 0 10,0-83 18,0 68-52,0 2-7,7 0-4,1 0-16,-1 3-4,-1-1-4,3 4 3,0 0-5,2 4-7,2 3-2,2 0-3,7 0-3,2 10 2,-3 6 0,-3 4 0,-6 3 5,-6-1 0,-6 3 0,0 0 1,-7 0 4,-16 1-4,2-4-3,-3-2-12,5-7 4,4-3 9,4-4 1,3-5 2,3 1-1,2-2 7,3 0-2,0 0-5,0 0-6,0 0-3,3 0 5,10-2 2,4 2 2,4 0-1,0 0-4,-2 9 1,-1 2-1,-6 1 1,-3-2 2,-2 3-2,-4 0 4,-1 0-2,-2 3 2,0 0 6,-5 1 3,-11 1-4,-2-4 1,0 0-6,-3-3-7,2-4-24,-2-4-34,2-3-38,2 0-34,2 0-105</inkml:trace>
  <inkml:trace contextRef="#ctx0" brushRef="#br0" timeOffset="4.19425E6">8728 9024 289,'0'0'50,"0"0"-11,0 0 53,0 0 0,0 0-34,0 0-23,10-39-16,-10 39-13,0 0-6,0 0-5,0 4-15,1 16 16,1 9 4,-2 5 8,0 4 0,-2 4-5,-8 1-1,-2 5 5,0-3-6,-3 3 5,0-6-6,0-3 2,2-6-2,-2-6 0,3 3 1,-1-2-1,2 0-10,1-4 3,2-3-6,1-4-28,4-5-45,1-3-38,2-6-55,0-3-37</inkml:trace>
  <inkml:trace contextRef="#ctx0" brushRef="#br0" timeOffset="4.19489E6">8816 9401 404,'0'0'143,"0"0"-109,0 0 7,0 0-12,0 0-22,0 0-5,37-61 4,-22 55-3,-2 3 0,0 3-3,0 0-2,0 5-2,-4 11 4,-3 7 1,-5 3 2,-1 3-1,0 4 3,-10 2-2,-8-2-3,1-3-3,1-1-2,3-5 2,1-4 1,4-1 1,1-1 0,2-4 1,2-4-10,2-5 8,1-2-5,0-1 0,0-2 7,16 0 21,8 0 16,3-2-8,1-4-9,-5-1-17,1 2 4,-5-1-3,-2 0-2,-3 3-2,-3 0-4,-5 0-12,4 1-18,-5 0-24,-4 1-68,-1-2-136</inkml:trace>
  <inkml:trace contextRef="#ctx0" brushRef="#br0" timeOffset="4.19631E6">9330 9275 93,'0'0'124,"0"0"-40,0 0 21,0 0-9,0 0-35,0 0-17,-3-7-9,3 6-20,0 1-15,9-2-1,12 1 1,7-3 1,4-2 7,-3-1-2,3-1-3,-2 2-2,-2 0-1,-4 2-4,0 2-35,-6 2-53,-6 0-58,-6 0-70</inkml:trace>
  <inkml:trace contextRef="#ctx0" brushRef="#br0" timeOffset="4.19716E6">10051 9003 224,'0'0'9,"0"0"38,0 0 13,0 0 27,0 0-38,-21-86-10,8 75 2,-4 4-2,-1 3-21,0 4-10,0 0-7,1 0-1,3 0 0,2 7 0,0 2-1,5 3-2,1 3-4,3 4 3,3 3-2,0 2 2,0 3-1,7 2 0,7-1 4,2 1 1,6 1-6,1-2 5,7 1 1,0 1 1,-1-3 12,-3-1-6,-4-1-5,-5-4 0,-3 1 2,-5 0-3,-6 3 5,-3-3 3,0 5-3,-7 0-1,-14-1 1,-3-2-3,2-8 4,-4-5-1,3-4 0,0-7 11,4 0 2,-1 0 4,8-7 0,2-11-12,6-6-11,4-6 0,0-2 0,0-1-2,0 4-4,4 1-6,2 5-6,-3 5-8,0 6-7,0 5-19,1 0-93,1 4-101</inkml:trace>
  <inkml:trace contextRef="#ctx0" brushRef="#br0" timeOffset="4.19776E6">10330 9018 408,'0'0'94,"0"0"-38,0 0-4,0 0 16,0 0-24,0 0-20,0-17-7,0 17-17,0 10-6,-9 15 3,-3 13 3,-4 11 1,-3 7-1,-1 8 1,-1 0 0,0-1-1,0-3 0,5-6 0,-1 1 0,1-2 0,1 5-1,-1 3 0,2-4-31,5-8 9,-1-11-3,5-12-40,4-8-23,1-11 7,0-7-164</inkml:trace>
  <inkml:trace contextRef="#ctx0" brushRef="#br0" timeOffset="4.19843E6">10442 9424 207,'0'0'117,"0"0"-76,0 0 47,0 0 3,0 0-26,0 0-29,-3-51-4,3 44-17,4-1-12,4 4-1,5-1-2,2 4 0,3 1-1,0 0 1,6 0-7,-7 15 3,-6 9 0,-11 8-6,0 7-8,-21 4-3,-6-1-9,-1-1 2,1-7 10,6-5 7,6-5 7,2-4 4,5-5 1,4-3-1,2-4-1,2-4-6,0-1 1,0-3 6,15 0 19,8 0 21,5-1-19,5-9-2,-2 0-15,-1 3 0,-5 0-4,-5 3-1,-4 1-11,-4 2-27,0 1-58,-6-2-94,0 2-90</inkml:trace>
  <inkml:trace contextRef="#ctx0" brushRef="#br0" timeOffset="4.20055E6">10771 8949 42,'0'0'80,"0"0"12,0 0-17,0 0 6,0 0-12,0 0-20,-1-18 1,1 16-9,0 2-11,0 0-8,0 0-22,0 0-1,0 11-16,6 11 8,9 7 9,6 4 9,1 2 0,-2 1-2,2 2-1,-1 2-6,-6 1 4,-2 2-4,-7 4 6,-3-3-6,-3 1 0,0 0 0,-3-1 6,-9-2-6,-4-3-52,-2-2 39,3-5-126,-4-5-44</inkml:trace>
  <inkml:trace contextRef="#ctx0" brushRef="#br0" timeOffset="4.21108E6">11435 9473 20,'0'0'49,"0"0"16,0 0 14,0 0-21,0 0 8,0 0-21,2-53 6,-2 49-2,0-1 9,0 2-10,-3-2-27,-5 3-21,1-1 0,-3 1-1,-2 2 1,-2 0 2,-4 0-2,-1 0-1,1 7 1,-1 4 0,0 4 2,2 4-2,-4 9-1,4 6-5,-2 9 5,4 4-1,2 5 2,1 2 0,3-3 0,3-1 0,3-7 0,3-5 1,0-5 0,0-3 0,12-2 2,3-6-3,2-5 1,2-4 1,3-2 3,3-6-3,3-1 2,4-4 6,2 0-4,4-11 1,-1-4-7,1 0-7,-6 2-70,-13 2-99,-8 2-101</inkml:trace>
  <inkml:trace contextRef="#ctx0" brushRef="#br0" timeOffset="4.21207E6">11631 9780 28,'0'0'90,"0"0"-30,0 0 17,0 0-18,0 0-39,0 0-18,-46 27 1,38-9 13,5 0 14,1 2 5,2-2 7,0-2-4,0-3-17,0 0-10,0-3-11,0-4-1,5 0-1,3-3 1,1-2 1,4-1 13,-1 0 13,3 0-8,-2-2-4,0-9-7,-5-2-5,3-1 5,-5 1-4,-1-2-1,-5 1 2,0-1 3,0 1-3,0 1-2,-1 4-2,-6 0 0,2 3 0,2-1 1,0 5-1,3-1 1,-3 1-1,3 2 0,0-1 0,0 1-1,0-2-2,0 1-5,0 1-10,0-3 15,6-1 1,5-1 1,3 0 0,0-3-1,4 1-2,-3-2 3,-2 0-1,-5 2 2,-4-1 2,-1 1 7,-3-1 17,0 2 11,0 1-3,0 1-6,0 1-13,0 0-11,0 3 2,0 0-6,0 0-9,0 0-6,7 15-6,5 3 19,5 3 1,-1 0 1,0-2 1,-2-1 0,-2-2 0,-2-2 0,-4-1-1,-1-1-1,-4 2 1,-1-3 3,0 3 3,-1 0-6,-10-3-8,0 2-24,0-3-32,2-2-48,-3-4-41,2-1-89</inkml:trace>
  <inkml:trace contextRef="#ctx0" brushRef="#br0" timeOffset="4.213E6">12101 9402 30,'0'0'207,"0"0"-127,0 0-13,0 0-1,0 0-9,0 0-22,-5-36-18,5 30-1,6 1-4,6 2-4,3 1 5,2 2-10,5 2-3,3 19 0,0 11 0,-2 8 5,-2 4-1,-6 3-4,-8-2 1,-2-1 0,-5 0 1,0-5-1,0 1 3,-5-4 1,-5-7-4,-2-5 2,6-12-2,1-5-1,4-2 4,1-5-3,0 0 8,0 0 48,0-11 12,0-13-51,0-8-11,0-5-1,6-7-3,3-2 0,4-3-3,1 2 0,3 0 0,-1 5 0,0 3-2,-4 5 0,-3 7-8,4 3-14,-2 5-20,3 5-15,0 5-35,1 7-84,-8 2-30</inkml:trace>
  <inkml:trace contextRef="#ctx0" brushRef="#br0" timeOffset="4.21353E6">12574 9298 279,'0'0'91,"0"0"-19,0 0 35,0 0-29,0 0-48,0 0-28,0-2-2,0 28-6,-11 13 6,-1 11 5,-4 7 6,1 3-6,-6 2-1,5 1 2,-2-1 12,-2-4-9,1-5-3,1-5-2,5-9-3,1-5-1,3-5 0,3-8 0,4-7 0,2-2-8,0-2-12,0-6-19,0-4-72,0 0-102,5-3-118</inkml:trace>
  <inkml:trace contextRef="#ctx0" brushRef="#br0" timeOffset="4.21425E6">12557 9739 337,'0'0'109,"0"0"-42,0 0 8,0 0-38,0 0-9,0 0-3,20-66-13,-10 58-2,1 2-3,-1 5-6,2 1-1,0 0-7,1 13-4,-2 11 11,-5 7 5,-5 5-1,-1 1-1,0 2-1,-15-3 0,-3-4-2,2-3 2,0-5-1,0 0-1,3-3 0,1-3 0,2-6-10,7-4 8,3-6 1,0 0-3,0-1 1,0-1-8,7 0 0,11 0 11,6 0 13,3-5-5,0-3-6,-6 0 0,0 3-2,-2 0-4,-3 0-15,1 2-43,-5 0-92,-5-2-169</inkml:trace>
  <inkml:trace contextRef="#ctx0" brushRef="#br0" timeOffset="4.21907E6">15165 9519 50,'0'0'73,"0"0"23,0 0-10,0 0-21,0 0 1,0 0-4,0 0-9,2-9-8,-2 6-10,0 1-2,0 1-9,0 0-5,2-1-9,-2 2-8,2 0 2,-1-1-1,2-1-3,5 1 0,1-4-1,4 2 2,2 0-1,3 1 0,2 0 0,4 0 0,5-2 0,4-3 0,5 1 0,3 1 0,-2-2 0,-5 4 0,-5 0-3,-10 3-6,-4 0-12,-5 0-2,-5 0-10,-2 0-19,-2 0-40,-1 0 0,0 0-26,0 0-20</inkml:trace>
  <inkml:trace contextRef="#ctx0" brushRef="#br0" timeOffset="4.22004E6">15922 9406 268,'0'0'107,"0"0"-99,0 0 7,0 0 20,0 0-8,0 0-11,1-3 15,11 2 23,4 0-11,2-1-13,2-1-7,0 0-9,-1 0-10,1-2-2,3 1 0,0-2-1,6-2 0,0-1-1,0 0 4,0-1-2,-4 2 0,-6-1-1,-5 3 1,-4-2 1,-4 1-1,-3-1 4,-1 1-1,-2-1-1,0-2-1,0-1-2,0-2 0,-11 1 0,-5 1-1,-5 1-3,0 4-8,-5 1-3,-2 3 10,-2 2-7,1 0 0,-3 4 5,-1 12 4,0 7-1,2 1 3,1 6-3,8 3 2,4 2-3,6 1 1,6-1 3,6-1-1,0-4 1,0 0 2,5-2 10,9-5-11,8-2 1,4 0-1,6-3-1,2-2 4,2-6-4,4-8 6,0-2-2,2 0-4,1-5-24,-5-7-69,-5-1-129</inkml:trace>
  <inkml:trace contextRef="#ctx0" brushRef="#br0" timeOffset="4.22473E6">15356 9360 25,'0'0'45,"0"0"34,0 0-8,0 0-14,0 0 5,0 0-11,0 0-4,0-32-10,0 29 1,0 3-1,0-1-4,0-1-6,0 2-2,0 0-8,0 0-10,0 0-1,0 0-6,0 0-2,0 0-9,3 10-3,0 8 14,3 3 5,0 6-1,0-3 0,1 1 2,-1-1-4,-3 0-1,2-1 3,-2-2-4,0 0 2,-2-2-2,1 1 0,-2-1-1,0 0-8,0-1-38,0-2-76,0-4-99</inkml:trace>
  <inkml:trace contextRef="#ctx0" brushRef="#br0" timeOffset="4.22808E6">16292 8890 239,'0'0'67,"0"0"3,0 0 34,0 0-32,0 0-48,0 0 10,3-6-6,-2 6-8,1 0-15,-1 0-5,2 0 0,3 0-6,4 0 6,2 0 1,8 0 0,-2 0-1,4 0 1,2 3-1,0-3 2,-3 1-1,-3-1 0,-2 2-1,-4 0-8,-2 1-37,-1-2-105,-4 1-136</inkml:trace>
  <inkml:trace contextRef="#ctx0" brushRef="#br0" timeOffset="4.22887E6">16842 8927 371,'0'0'55,"0"0"-46,0 0 76,0 0-28,0 0-32,0 0 10,2 0 5,-2 0-18,0 0-7,0 0-8,0 0-6,4 0-1,2-4-3,4-2 1,1-3-4,1 2-2,0-4-1,1-1 0,2-2-3,-4 2 6,-2-1-4,-1 1 9,-5 1 0,0 2-1,-3 4 2,0 1 0,0 3 2,0 1 0,0 0-1,0 0-1,0 3-10,-6 13 4,-4 7 2,4 2 1,2 1 3,0 0-1,4-5-1,0-1 1,0-4 0,2-3-1,9-1 1,0 1-1,1-6 2,1 0 0,0-3-24,2-4-92,1 0-38,-1 0-123</inkml:trace>
  <inkml:trace contextRef="#ctx0" brushRef="#br0" timeOffset="4.22917E6">16936 8687 238,'0'0'143,"0"0"-52,0 0 22,0 0-45,0 0-49,0 0-17,-12-1-2,9 1 0,3 0-28,0 0-89,0 0-132</inkml:trace>
  <inkml:trace contextRef="#ctx0" brushRef="#br0" timeOffset="4.23122E6">17264 8535 74,'0'0'137,"0"0"-67,0 0 8,0 0 0,0 0-30,0 0-13,0-11-8,0 11-19,0 0-8,0 7-16,0 11 16,-5 8 9,0 6 4,0 3-6,5 2 4,0 2-2,0 2-8,0 0 0,0-2-1,7 0 0,3-3 0,2-4 6,1-3-3,5-6 5,3-2-7,0-2 0,1-4 3,1-3-8,-5-3-30,-2-3-91,-4-3-131</inkml:trace>
  <inkml:trace contextRef="#ctx0" brushRef="#br0" timeOffset="4.23276E6">17863 8651 16,'0'0'267,"0"0"-171,0 0-10,0 0 15,0 0-51,0 0-46,0-3-4,0 10-20,0 13 20,0 6 7,-3 1 18,-7 1-1,-3 1-10,0-2-12,-5-1 4,0-1-4,-3-3 0,-1-1-2,0-1-1,3-3 0,0-5-13,6-3-8,1-5-4,4-4 17,2 0-1,0 0 6,0-6-1,1-10 5,2-4 0,1-4 5,2-3-5,0 1 2,0 1 5,0 3 9,3 1-4,6 4 4,0 2-4,0 4 2,-2 5-2,4 2-5,-1 4-5,5 0-2,3 0-5,4 16 3,0 5 1,-2 2 1,-1 1-1,-3 0 0,-3 0 1,-3-3 1,-2 0 1,0-1-1,-1-2 0,-1 1-1,0 0-6,-2-1-23,2 0-30,-3 3-43,0-5-30</inkml:trace>
  <inkml:trace contextRef="#ctx0" brushRef="#br0" timeOffset="4.23312E6">18146 8856 210,'0'0'184,"0"0"-154,0 0 14,0 0 20,0 0-40,0 0-11,58-15 10,-32 13-5,2-1-4,-1 0-6,-1 0-2,-1 1-6,1-1 3,1 1-3,-1 0-3,-1-1-5,-1 0-36,-3 1-43,-2-2-81,-4-2-145</inkml:trace>
  <inkml:trace contextRef="#ctx0" brushRef="#br0" timeOffset="4.2334E6">18394 8686 99,'0'0'113,"0"0"-70,0 0-6,0 0 5,0 0 8,0 0-24,-27 79 0,26-58-7,-1 0-14,2-1-2,0-2 1,0 0-4,0-1 0,0-1-7,0-1-43,0-1-32,0-2-60,0-3-31</inkml:trace>
  <inkml:trace contextRef="#ctx0" brushRef="#br0" timeOffset="4.23388E6">18692 8657 197,'0'0'86,"0"0"-41,0 0 31,0 0-4,0 0-36,0 0-29,0-6-7,0 24 0,0 6 0,0 3 33,-3 2-5,0-1-8,-2 1-14,4 1 1,-3-2-7,1 0 1,0 0-1,1 1 1,-1 1-1,0-3 0,0-1-45,2-10 40,-1-4-46,2-1-40,0-7-28,0-4-98</inkml:trace>
  <inkml:trace contextRef="#ctx0" brushRef="#br0" timeOffset="4.23452E6">18677 8690 129,'0'0'47,"0"0"-22,0 0 19,0 0 12,-3-84-15,3 69-2,6-1 8,-2 6 11,1-1-5,3 2-22,1 0-11,1 2 0,0 1-3,1 1-9,2 5-8,1 0-3,2 5-4,-1 13 3,-3 4 4,-6 3 2,-6 0 0,0 0 0,-6 0-2,-13-2-2,-2-5 0,1-2-4,1-6 6,5-2 0,4-3-2,4-4 1,5-1 1,1 0-3,0 0-1,0 0-2,0-4-3,9 0-2,2 4 5,0 0 0,2 0 4,-1 0-2,2 5 3,-3 5 1,-1 0 3,-4 0-1,-5 1-1,-1-2 1,0 2 2,0-1 1,0-1-3,-9 0-2,-5 0 0,-2 0-8,-1-1-14,-2-2-4,2-4-19,0 0-22,1-2-44,2 0-105</inkml:trace>
  <inkml:trace contextRef="#ctx0" brushRef="#br0" timeOffset="4.23502E6">19029 8547 288,'0'0'68,"0"0"-11,0 0 2,0 0 9,0 0-26,0 0-20,0 0-4,3-14-18,-3 17-2,0 15-4,0 6 6,0 8 8,0 3 6,-4 3 5,-9 1-8,-1 0-2,0-2 3,0 1-5,1-4-5,-1 0-1,2-2 1,0-6-1,3-2 0,0-1-1,0-3 0,-1-1 0,1 1-6,-1-2-24,3-3-55,4-4-7,3-7-45,0-4-190</inkml:trace>
  <inkml:trace contextRef="#ctx0" brushRef="#br0" timeOffset="4.23556E6">19095 8863 391,'0'0'105,"0"0"-72,0 0 33,0 0-15,0 0-31,0 0-9,49-68 2,-40 65 1,-1 3-1,1 0-13,-2 0-5,-1 12 3,-3 7 2,-3 4 2,0 5 5,0 0-2,-6-1 0,-4-2-4,1-4 0,3-3 0,0-7-1,2 0 0,3-4 0,-1-2 0,2-3-1,0-1 0,0-1-2,0 0-1,2 0 4,12 0 2,6-5 3,2-2-2,0 0-3,-1 0 0,-2 3 0,2 1-1,-2 2-12,-2-1-28,1 1-61,-5-1-136</inkml:trace>
  <inkml:trace contextRef="#ctx0" brushRef="#br0" timeOffset="4.23595E6">19501 8726 382,'0'0'160,"0"0"-143,0 0 26,0 0 12,0 0-46,0 0 4,18 0-4,-3 0 0,1 0 2,1 0-3,2-1 0,0-1-8,4 1 0,2-3 1,2 1-1,0 0-8,-4 2-22,-4 1-40,-6 0-72,-6 0-14,-2 0-82</inkml:trace>
  <inkml:trace contextRef="#ctx0" brushRef="#br0" timeOffset="4.23719E6">20188 8511 109,'0'0'109,"0"0"-41,0 0 17,0 0-16,0 0-17,0 0-10,0 0 9,-61-83-12,46 73-21,-1 0 3,-3 3-3,-2 5-18,0 2-1,-2 0-1,1 2 2,3 12-4,4 4 1,3 6-2,3 6-4,6 4 5,3 1-1,0 1 3,3-3 1,15-1 0,4-3 1,4-4 0,4-3 0,-1-2 0,1-1 1,-3-2 5,-5-2-4,-3-1 0,-6 1-1,-4-2-1,-6 0 1,-3-3 0,0-1-1,0-2 5,-14 0 1,-5-3 0,-2-2 0,-2-2 0,3 0-1,0 0-1,4-10-1,2-3-1,4-5 0,4-3 2,6-5-4,0 1-4,0-1-3,1 2-7,9 6-9,-2 3-2,0 4-16,-2 7-56,1 0-72,0 4-158</inkml:trace>
  <inkml:trace contextRef="#ctx0" brushRef="#br0" timeOffset="4.23774E6">20473 8518 299,'0'0'88,"0"0"-39,0 0 20,0 0 2,0 0-34,0 0-22,0-13-4,-3 21-11,-10 14 2,-3 13-2,-8 7 19,-2 3 6,0 3-8,-4 0-5,3-4-8,1 0-3,3-7 1,3-4-1,8-3-1,1-3 0,3-1 0,2-6-3,0-2-21,0 0-16,0-7-14,6 0-213,0-8 130</inkml:trace>
  <inkml:trace contextRef="#ctx0" brushRef="#br0" timeOffset="4.23829E6">20445 8836 434,'0'0'90,"0"0"-49,0 0 28,0 0-8,0 0-35,0 0-6,28-68-1,-15 61-8,-2-1-4,3 5-1,-1 2-2,1 1-4,1 0-1,-2 5-2,-3 9-1,-3 4 3,-4 6 1,-3 2 1,0 2 2,-6 1-2,-7-3 0,0-4-1,3-2 0,2-5 0,3-5-1,2-2 0,3-4-2,0-2 3,0-1-3,0-1-5,0 0 4,0 2 4,13-2 0,7 0 3,5 0 0,4 0 1,1 0-4,0-3 0,-2-3-6,2-2-17,0 1-29,3 0-29,-2-3-141,-6 3-141</inkml:trace>
  <inkml:trace contextRef="#ctx0" brushRef="#br0" timeOffset="4.23887E6">21012 8350 286,'0'0'73,"0"0"-63,0 0 18,0 0-9,0 0-11,0 0 15,54 22 5,-35 4-1,1 7 16,2 3-8,-1 5 7,0-2-20,1-1 0,-3-2 2,-2-3-4,-2-1-12,-5-3 4,-4 2-5,-1-5-5,-5 2 1,0-1-1,0-2 1,-9 4-1,-15 3-2,-6-1-9,-4 0-76,1-8 79,-1-2-37,2-1-43,1 0 7,0-4-48,2-4-119</inkml:trace>
  <inkml:trace contextRef="#ctx0" brushRef="#br0" timeOffset="4.24222E6">21765 8860 223,'0'0'65,"0"0"-29,0 0 38,0 0-24,0 0-26,0 0-14,0 0 15,-36-83 23,23 74-42,0 3 6,-2 0 11,0 4-17,-3 2-6,3 0-2,-6 0 2,1 0-3,0 11 2,-2 6-2,1 3 0,6 3-2,2 4 1,5 2 0,6 4-4,2 2-3,0-1 8,18 4 0,5-2-1,5 0 4,2 4 7,1-3 6,1-1-5,-4 1 18,-3-6-10,-2-1-13,-8-3 5,-4-6 4,-5-3-9,-3-3 2,-3-1 4,0 1 3,-14 0 5,-7 1 5,-6-2-13,-2-5 11,3-4-11,-3-2-4,0-3-4,-4 0 1,-2 0-2,1-13-10,1-2-27,5-4-21,2-2-36,7 0-28,3 1-104</inkml:trace>
  <inkml:trace contextRef="#ctx0" brushRef="#br0" timeOffset="4.24395E6">21853 9280 375,'0'0'52,"0"0"-37,0 0 63,0 0-33,0 0-35,0 0-6,9 0-1,-3 0 4,5-2 3,1-1 4,3-1-3,3-3-1,0-3-3,3 0-3,-4-2 2,-2 0-6,0-2 5,-6 2-3,-1 3 2,-5 0 0,-2 2 0,-1 2 0,0 4 2,0-1 1,0 2-4,0 0-3,0 0-1,0 2-6,0 14-9,0 7 14,-1 4 2,-4 0 0,4-3-1,-1-1 1,2-5 0,0-3-1,0-2 1,0-4-3,5 0 1,2-5 1,3-2 0,1-2 1,2 0-2,1 0 4,-1 0-1,2-9-1,-4 0 0,-1-1 1,-1 1-1,-3 0 1,0-2 1,0 1 0,1 0-2,1 2 1,1 0-1,1 0-3,1 1 3,1 1 0,1 3-4,-1 3 4,0 0-7,-3 0 0,0 3-3,-2 9 9,2 0 0,-3-2 1,0 3 0,-3-1 0,2-2 0,-4 1 0,-1-2 0,0-2 1,0-1-1,0-1 1,0-4-1,0-1 2,0 0-2,0 0 0,0 0 0,0 0 2,2-15-1,5-5-1,0-2 0,4-2-1,2 0 1,2 5 0,2 2-1,-4 6 1,2 5-3,-3 3 2,-1 3-1,2 0-2,-3 0-1,1 12-1,1 5 5,-5 1 1,1 0 0,0 0 1,0 0-1,-2-1 1,2-1-1,-2 1 0,1-4-42,-1-3-102,-3-5-132</inkml:trace>
  <inkml:trace contextRef="#ctx0" brushRef="#br0" timeOffset="4.24422E6">22164 9018 459,'0'0'7,"0"0"6,0 0 11,0 0-15,0 0-9,0 0-11,-9-11-70,9 11-117,0 2-19</inkml:trace>
  <inkml:trace contextRef="#ctx0" brushRef="#br0" timeOffset="4.24526E6">22764 8892 161,'0'0'63,"0"0"15,0 0 10,0 0-11,0 0-9,0 0-14,3-61-12,4 50-14,3 1-12,0 4-3,0 0 3,0 3-11,2 3-5,2 0-6,1 12-2,1 15 1,-1 8 7,-2 5 0,-4 3 2,-4-6-2,-5-2 0,0-5 2,0-4-1,-2-4-1,-8-2 0,0-7 0,0 0 0,4-6-1,2-4-1,2-2-1,2-1 1,0 0 2,0-6 5,0-12-3,0-7-2,8-5 5,4-7-2,3-3 9,1-4 1,1 1-6,-2 2-5,1 7 0,-5 5-2,-2 8-4,-2 6-12,-3 6-8,-1 4-19,2 5-60,-2 0-103,0 0-90</inkml:trace>
  <inkml:trace contextRef="#ctx0" brushRef="#br0" timeOffset="4.24571E6">23296 8772 187,'0'0'56,"0"0"41,0 0 15,0 0-53,0 0-59,0 0-12,-16 49 12,-5-7 21,-3 3 29,-1 2-2,-5 1-20,-2-1-10,1 1 3,-2 0-11,2 0-5,-2 5-3,6-2-2,0-6 0,5-4 1,4-11-1,6-3-1,3-6-14,3-1-21,2-7-29,4-5-60,0-8-241</inkml:trace>
  <inkml:trace contextRef="#ctx0" brushRef="#br0" timeOffset="4.24623E6">23190 9236 130,'0'0'290,"0"0"-182,0 0-13,0 0-30,0 0-31,0 0-16,32-73-2,-16 65-3,-3 2-6,1 6-7,1 0-1,-3 0-7,1 14-3,-1 8 11,-6 9-1,-6 7 2,0 3 4,-9 1-3,-13-3 0,-1-3 0,-1-4-2,2-5-2,4-6-1,5-6-1,5-6 4,4-4-2,4-2 0,0-3-6,0 0 1,12 0-7,15 0 14,10 0 1,3-2 5,3-6-5,-4-1-2,-1 4 1,-5 2-16,-5 0-26,-3 0-57,-6 1-139</inkml:trace>
  <inkml:trace contextRef="#ctx0" brushRef="#br0" timeOffset="4.25906E6">5290 8756 19,'0'0'62,"0"0"31,0 0-3,0 0-22,0 0-15,0 0-11,0-9-10,0 8 7,0-1 3,0 2-8,0 0-16,0-1-15,-6-1-3,0 2 0,0-1 0,-1 1 0,-1 0 0,-2 0 0,2 0 1,-2 0-1,-3 0 4,-1 0-4,2 0 1,0 0-1,2 1 0,2 2-1,1-1 0,1 1-1,1-2 2,1 0 0,-1 1 0,2-1 0,2 1 0,-2 0-3,2 1 3,-2 0-1,1 0-2,-4 2 2,3 5-1,-3 0 2,3 2-2,-3 4-3,3 2-1,0 1 6,2 5 0,-4 1 0,2 6 1,2 0 3,1 2-4,0 1-2,0 0 2,0 4 0,1 4 0,8 2 0,0 4 8,0 1-7,-3 3 1,3-3-1,0 0 4,-2-5-5,1 3 1,-2 3 0,4 1-1,-2 2 5,1-1-4,-2 0 0,2-3-1,-3 0 3,0-3 0,0-2 8,-1-3-8,3-4 3,0 1 6,-1-4-8,1 2-1,-1 2 4,2 1-6,-1-1 0,-2-4-1,2 0 0,-3 2 1,4 2 0,-3-1-1,3 1 0,-3-5 1,0 0-1,0-1 2,0 0-1,1 5-1,-1-3 1,2 1-1,-2-5 1,1-3 1,-4-3-2,0 2 2,0-4 0,3 3-1,-3 0 0,0 0 0,3 2 6,-2-2 0,-1 0-7,0 0 1,-3-6-1,2-4 4,-1-4-3,1-6-1,-1 2 0,-1-1 1,2-2-1,-2 2 0,0 1 0,0-2-1,0 3 1,0-2 0,0-2 1,0 2 0,0 1 0,0 0-1,0 4 2,0 6-2,0 8 0,0 0 0,0-2 0,0-7 0,0-5 1,-2-1 0,1 1-1,-1-1 1,-1-2-1,2-1 2,-1 1-2,1 1 0,-1 2-1,2-1 0,0-3 2,-2-2 0,2 0-1,-2-1 0,1 0 0,-1 3 2,-4-1-2,6 0 1,-3-3 1,3 0-2,-3-1 0,3-2 1,0 1-1,0-1 1,0 2-1,0-1 0,0 0 0,-3 5 0,1-1 1,-1 1-1,0 1 0,-1-2 2,3 0-2,-2-1 0,3-1 0,-2 0 0,1 1 1,-1 0-1,1 0-1,-1 2 1,-1 5 1,0 0-1,0 2 0,0-1 0,3-5 0,-3-1 0,3 0 1,0-2 0,0-2-1,0 0 0,0-1-2,0-1 1,0 0-1,0 0 1,0 0-2,0 0 2,0 0 1,0 0-3,0 0 3,0 0 3,0 0-3,0 0 1,0 0 0,0 0-1,0 0 1,0 0-1,0 0 1,0 0-1,0 0 1,0 0-1,0 0 0,0 0 2,0 0-2,0 0-2,0 0 0,0 0 1,0 2 0,0-1 1,0 2 0,0 0 0,0 1 0,0 0 0,0-3 1,0 2 0,0 2 0,0-2 0,0 2-1,0-1 0,0 0 0,0 1 0,0 0 2,0-1-2,0-1 0,0 1-2,0 1 2,0 1 0,0 0 2,0 5-2,0 7 0,0 2 0,-4-1 0,1-3-2,3-4 2,-2-4 2,2-2-2,0-2 0,0-1-2,0 0 2,0-3 0,0 2 0,0-2-1,0 0 0,0 0-1,0 0 1,0 0-2,0 0 1,5 0 0,14 0-2,3 0 4,5-6 0,3-8 4,4 0 0,-2-2-2,-4 3-2,-1 1-24,-9 4-28,1 2-58,-8 3-58,-2 0-115</inkml:trace>
  <inkml:trace contextRef="#ctx0" brushRef="#br0" timeOffset="4.2616E6">5663 11282 92,'0'0'37,"0"0"2,0 0 31,0 0-46,0 0 20,0 0 13,0 0 0,48-9-3,-32 4-4,2 1 7,-6-1-37,7 2-15,-4 0-4,3 1 0,0 0-1,3-1-15,1 1-73,-4 2-41,-3 0-118</inkml:trace>
  <inkml:trace contextRef="#ctx0" brushRef="#br0" timeOffset="4.26277E6">6205 11241 38,'0'0'75,"0"0"-13,0 0-25,0 0 5,0 0 2,0 0 5,91 6-5,-75-6-1,-1-5 1,1 0-4,-2-4-7,2 1-8,-4 1-11,0 0-7,-3 3-2,-3 1 1,-1 0 3,-4 0 8,1 0-1,0 0 5,-2-2 0,0 0-2,0-3-6,0 0-1,-2 0-1,-9 0-1,0 1-10,-6-1-4,0 5 1,-2 1 3,0 2 0,0 0 3,-1 5-4,-1 10 1,6 7-5,3 6 3,-3 3-1,9 2-2,3 2 0,1-3 3,2-3-1,0-1 3,0-7 2,5-5-2,7-1 0,6-5-3,0-3 3,6-4 0,1-3 3,5 0 0,1 0 5,-1-12-4,3-2-4,-5 2-19,-4 3-63,0 2-94,-6 1-119</inkml:trace>
  <inkml:trace contextRef="#ctx0" brushRef="#br0" timeOffset="4.26488E6">6406 10820 82,'0'0'198,"0"0"-125,0 0 11,0 0-3,0 0-37,0 0-18,0-8 1,0 8-14,0 0-13,0-1 0,0 1-11,12-2 9,6-1 1,1-1 2,4-1 0,-1-1 0,3 2 0,-4-1 1,-1 0 0,-1 3-2,-4 0-8,0 2-39,-5 0-80,-5 0-99</inkml:trace>
  <inkml:trace contextRef="#ctx0" brushRef="#br0" timeOffset="4.26565E6">6903 10869 260,'0'0'64,"0"0"-7,0 0 17,0 0-29,0 0-1,0 0-8,-2 0-15,2-4-14,0-4-4,5-1-1,1-1-1,7-2-1,-2 0-4,0 0 4,-3 0 1,1-1 2,-3 3-2,1 1 2,-4 2 0,0-1 0,-1 2 0,-2 3 1,0 2-1,0 1 5,0 0 6,0 0-11,0 0-3,0 2-14,0 15 14,0 3-3,0-1 3,0 1-1,0-3-4,3-4 4,3 0-3,0-3 3,4-2 0,2 0 0,0-3-7,0-4-32,5-1-87,-3 0-72</inkml:trace>
  <inkml:trace contextRef="#ctx0" brushRef="#br0" timeOffset="4.26593E6">6961 10567 324,'0'0'90,"0"0"-18,0 0 1,0 0-32,0 0-30,0 0-11,-6-9-1,4 9-60,2 3-141,0 7 6</inkml:trace>
  <inkml:trace contextRef="#ctx0" brushRef="#br0" timeOffset="4.26969E6">7264 10421 24,'0'0'68,"0"0"-31,0 0 25,0 0 5,0 0-8,0 0-10,0 0-7,4-47 11,-4 44-16,0 0 4,0 2-10,0-1-1,0 2-2,0 0-3,0 0-8,0 0-17,0 0-6,0 0-9,0 17 3,0 10 12,-4 9 8,1 9-4,3 0-4,0 0 1,0 0-1,1-6 1,8 1-1,-1-6 0,5-2-1,2-2 0,1 0 1,3-4-4,1-2 4,-2-3 0,3-1 3,-3-2-3,-1-2-21,-1-1-53,-4-1-42,4-5-61</inkml:trace>
  <inkml:trace contextRef="#ctx0" brushRef="#br0" timeOffset="4.27058E6">7789 10646 109,'0'0'173,"0"0"-115,0 0 18,0 0-5,0 0-58,0 0-11,0 17-2,-5 6 12,-2 1 2,-3 4 5,-2 0 9,-3 0-8,1 1-9,-6 1-8,-3 0 2,1-2-3,-2 0-1,3-5-2,6-5-11,0-4-5,6-5-15,2-4 1,2-4 12,-2-1 8,4 0 6,-2-6-9,1-12 7,1-3 6,3-6 0,0-4 1,0-1 0,0 4 1,0 3 2,7 6 5,1 4 9,-1 4 3,-1 4 3,2 4-2,1 3-12,7 0-8,3 0-1,4 13 8,1 5 8,-2 3-9,-1 0 9,-3 2 0,-2 0-4,1 2-8,-1-1-3,-1-1 1,1-2-2,-5-5 0,-2-2 0,1 0-3,-2-3-25,-1 0-63,-1-5-29,0-1-71</inkml:trace>
  <inkml:trace contextRef="#ctx0" brushRef="#br0" timeOffset="4.27092E6">7966 10844 334,'0'0'144,"0"0"-124,0 0 28,0 0-17,0 0-29,0 0 2,33-6 22,-10 1-7,1 1-12,-2 1-3,0-2-1,-4 4-3,-3-1-3,-3 2-11,-3 0-53,0 0-63,-3 0-110</inkml:trace>
  <inkml:trace contextRef="#ctx0" brushRef="#br0" timeOffset="4.27258E6">8551 10601 204,'0'0'102,"0"0"-50,0 0 31,0 0-8,0 0-29,0 0-9,0-15-8,0 15-9,0 0-4,0 0-13,0 0-3,0 0-7,0 15-7,0 13 13,0 3 1,0 5 3,0 1-3,-1-3 2,-5-3-1,2 0-1,1-4-2,1-1-6,2 1-13,-3-4-18,3 0-22,-3 0-31,3-5-21,-5-3-43</inkml:trace>
  <inkml:trace contextRef="#ctx0" brushRef="#br0" timeOffset="4.27334E6">8471 10575 68,'0'0'63,"0"0"18,3-84-17,0 62 29,0 2-34,4 4-2,1 1-7,-1 3-10,2-1-20,3 5-8,2 0-5,0 4-5,4 4 0,2 0-3,0 0 1,0 7-6,-2 10 1,-3 4 1,-5 5-1,-2-1 4,-8 5 1,0 0 0,-3-1 13,-14-1-7,-1-2 0,-4-3-6,3-5 0,2-5-8,4-4 2,5-4-1,5-5 6,2 0 1,1 0 4,0 0-4,0 0-7,0 0 0,0 0 0,4 0 7,7-2 0,5 2-3,-1 0-2,3 0-1,-3 2 3,1 7 0,-5 0 0,2 0 2,-5 0-1,-2 1 0,-5 1 0,-1 1-6,0 3 8,0 0 7,-12 0 5,-4 3-7,-4-2-5,1-5-1,-2 1-19,3-4-48,2-2-29,-1-2-63,3-2-52</inkml:trace>
  <inkml:trace contextRef="#ctx0" brushRef="#br0" timeOffset="4.27378E6">8860 10465 294,'0'0'115,"0"0"-55,0 0 29,0 0-38,0 0-36,0 0-15,-13 22-4,5 16 0,-2 10 3,-2 3 1,0 2 1,-4-2 0,1 0-1,-3-1 1,4-2-2,1-3 0,1-4 0,3-5 0,-1-3-19,4-7-36,1-5-23,4-6 9,1-6-46,0-5-75</inkml:trace>
  <inkml:trace contextRef="#ctx0" brushRef="#br0" timeOffset="4.27435E6">8907 10838 293,'0'0'133,"0"0"-47,0 0 1,0 0-40,0 0-21,0 0-8,-2-61-11,11 54 0,1 1-3,1 3-3,-2 3-1,6 0-7,-5 1 4,2 13-1,-6 6 4,-3 5 1,-3 4 2,0 4-3,0-2-3,-9 1-7,-4 2-7,-1 0 10,1-5 4,1-4-98,3-7 101,2-7 2,4-4-2,1-4 0,2-2-2,0 1-8,0-2-9,9 0 19,7 0 23,7-10-3,2-3-15,-4 3 6,1-2-4,-2 3-3,-4 0-4,0 2 0,0-1-7,0 2-60,-3-1-103,-5 0-147</inkml:trace>
  <inkml:trace contextRef="#ctx0" brushRef="#br0" timeOffset="4.27581E6">9141 10856 148,'0'0'81,"0"0"-80,0 0 26,0 0 33,0 0-26,0 0 30,101-18-24,-77 13-8,1 1-7,-2-1-17,-1 1-8,-1 1 1,3 0-1,-6 1-5,0 1-33,-6 1-40,-1 0-42,-5 0-61</inkml:trace>
  <inkml:trace contextRef="#ctx0" brushRef="#br0" timeOffset="4.27609E6">9302 10720 206,'0'0'103,"0"0"-38,0 0-26,0 0-39,0 0 0,0 0 10,-12 64 17,6-36-11,3 1-10,0-2-4,2 0-1,1-3-1,0-4-8,0-1-65,0-4-73,0-4-102</inkml:trace>
  <inkml:trace contextRef="#ctx0" brushRef="#br0" timeOffset="4.27691E6">9755 10529 248,'0'0'44,"0"0"2,0 0 1,0 0-5,0 0-19,0 0-1,-91-80 17,72 76-19,1 3 34,0 1-50,-1 0-4,5 1-2,0 9 2,0 4 0,5 3-2,0 2-2,3 5-4,5 2 1,1 4 0,0 0-4,0 0 8,13 2-1,2-5-1,4-1-2,1-4 6,4-2-2,1-2-6,2-2 9,-2 2 0,-4 0 2,-3 2 2,-4-2 3,-6-2-5,-3 1 2,-5-3 3,0-1-4,0-1 4,0-1 1,-6-2 2,-6-1 6,-3-3 2,-1 0-5,-2-2-8,-2-3 0,1 0-1,1 0-3,2-5 2,1-7-3,0-2 1,9-3-1,0-3 0,3 2-4,1 0-1,2 1-2,0 2-3,0 4-25,0 1-41,5 4-59,5 0-43</inkml:trace>
  <inkml:trace contextRef="#ctx0" brushRef="#br0" timeOffset="4.27749E6">9934 10620 69,'0'0'22,"0"0"3,0 0 94,0 0-23,0 0-11,0 0 27,0 0-34,23-42-53,-23 42-24,0 10-1,-2 11 2,-5 8 3,-5 4-2,0 1-2,0 4 0,-1-1 0,-1 3 2,-2-3-2,1 1-1,0-2 0,0-3 0,3-4 2,-1 0-2,1-4-3,-3 1-17,6 1-14,1-5-36,2-5-219,5-5 287,1-7-49</inkml:trace>
  <inkml:trace contextRef="#ctx0" brushRef="#br0" timeOffset="4.27818E6">9995 10868 404,'0'0'89,"0"0"-30,0 0 13,0 0-29,0 0-22,0 0 0,-4-54 0,4 48-1,6 1-13,0 2-3,5 1-4,0 2-4,0 0-6,1 7 7,0 9 3,-2 7 1,-4 1 1,-3 4-2,-3 3 0,0-1-2,0-2-12,0-1-5,-6-2 11,-1-6 6,1-2 0,-3-4 2,4-1 1,1-2-1,-2 0 0,3-4 0,1 0-1,1-1 1,1-4-3,0 1-5,0-2-1,3 0-1,7 0 10,8 0 16,-1 0 0,2 0-10,2-3-3,-2-4-3,4 0-1,-1-1-10,-4 3-16,-2 0-11,-2 2-58,-5 1-46,1-1-56</inkml:trace>
  <inkml:trace contextRef="#ctx0" brushRef="#br0" timeOffset="4.27976E6">10218 10442 66,'0'0'76,"0"0"13,0 0 7,0 0-28,0 0-13,0 0-2,0-9-5,0 9-13,0 0-7,0-2-3,0 2-7,0 0-6,0 0-4,0 0-5,0-1-1,0 1-2,0 0 2,0 0-2,0 0-2,0 0 2,0 0-1,1 0 1,7 0 0,1 0 0,3 0-2,-2 1-2,6 13 3,0 4 1,4 6 0,0 2 0,5 2 1,-1 2-1,0 3 2,1 4-2,-2 3 1,-1-1-1,-3 0 1,-2 2 0,-2-3 0,-2-2 3,-1-1-3,-6-5-1,-3-5-1,-3 2 1,0 2 3,0 1-3,-18 0-10,-1-2-69,-4-1 32,3-9-126,4-5-77</inkml:trace>
  <inkml:trace contextRef="#ctx0" brushRef="#br0" timeOffset="4.28109E6">10864 10846 199,'0'0'161,"0"0"-93,0 0 16,0 0-1,0 0-33,0 0-24,-13-58-15,2 50-4,-1 3-6,-6-1 3,-4-1-1,1 4 0,-8 2-3,1 1-1,0 0-1,-2 4 1,9 9 0,-1 2 0,10 1-1,4 7-4,4 4-1,4 3 0,0 6 1,4 2 3,13 1-1,4 0 4,2-4-2,4-2 2,2-3 0,3-3-1,0-2-4,-1-2 4,-3-2 1,-5-4 0,-2-1 0,-5-2 0,-7 1 1,-6-1-1,-3-3 4,0 3-1,-3-3 1,-15-2 1,-1-2-1,-7-1-1,0-3 2,-4 2-5,-3-3 2,2 1-2,-4 1-12,4-4-23,1 0-34,3 0-53,7 0-59</inkml:trace>
  <inkml:trace contextRef="#ctx0" brushRef="#br0" timeOffset="4.28234E6">10953 11205 36,'0'0'323,"0"0"-280,0 0 18,0 0 15,0 0-52,0 0-21,8 0-3,-2 0-1,3 0 1,6 0 7,1 0 0,-1-6-3,0 0 1,0-2 0,-3 0-5,-2-2 1,-2 1-1,-4 4-4,-1-2 3,-1 3 1,-2 1 0,0 2 3,0 1-2,0 0 2,0 0-3,0 0-6,0 1-5,0 13 0,0 4 10,0 1 1,0 1-1,3-4 1,1-2-5,2-2 4,0-3-1,-3-2-4,5-2 3,-2-2-4,1-3 0,2 0-4,1 0 7,4 0 2,-1-11 4,1-2 2,-1-1-2,-2 0 1,-1 3 3,-1 0 4,-2 2 6,1 3-1,-1 3-2,-1 3-12,2 0-1,1 0-9,2 8 5,0 2 4,-2 4 2,-2-2-1,-4-2 0,-1 3 4,-2-5-1,0 1 1,0 0 1,0-3-1,0-1 0,0-2 0,0-3-1,0 0-1,0 0 1,0-5-4,0-9-6,0-5-6,0 1 11,0 0-1,4 3 2,4 3 3,-2 3-2,4 3 2,-1 2 0,2 2-3,2 2-1,1 0-4,0 0-1,-3 0 4,-1 6 1,1 1 1,-2 3 0,-2-2 2,1 3-1,2-2 1,-4 0-1,2-1-1,-2-3 0,2 0-20,0-1-45,1-4-60,1 0-72,-2 0-3</inkml:trace>
  <inkml:trace contextRef="#ctx0" brushRef="#br0" timeOffset="4.28261E6">11198 10984 453,'0'0'87,"0"0"-57,0 0-3,0 0-3,0 0-24,0 0-7,-9 0-59,9 0-107,0 1-157</inkml:trace>
  <inkml:trace contextRef="#ctx0" brushRef="#br0" timeOffset="4.28359E6">11605 10877 228,'0'0'97,"0"0"4,0 0 14,0 0-69,0 0-15,0 0-8,-4-51 0,4 40-8,1 1-4,7-1-6,2 1-1,2 2-3,2 2 0,-1 3-1,-1 3-1,3 0-5,1 8-1,2 17 5,-1 8 2,-4 9 2,-7 4-1,-5-1-1,-1-3 0,0-6-10,0-7-8,0-5 9,-3-6 6,-4-6 3,3-4 0,1-3 0,0-3 0,1-2 5,2 0 5,-3 0 6,2-6 13,-1-11-8,2-5-10,0-7-4,0-4 0,3-3-1,8-1-1,2-1-3,1 0-2,2 3 1,-3 4-1,2 5-5,-1 5-8,0 6-16,0 3-20,1 6-21,1 3-93,-5 3-81</inkml:trace>
  <inkml:trace contextRef="#ctx0" brushRef="#br0" timeOffset="4.28403E6">12129 10716 330,'0'0'67,"0"0"-49,0 0-16,0 0-2,0 0-2,-57 95 2,44-46 6,-3 5 6,-2 2 4,-2 1 11,1-4-4,-3-2 2,2-4-14,2-4-7,3-3-2,-1-4-2,5-4 0,2-4-1,4-7-3,3-3-32,2-6-18,0-4-21,0-8-79</inkml:trace>
  <inkml:trace contextRef="#ctx0" brushRef="#br0" timeOffset="4.28458E6">12077 11122 350,'0'0'89,"0"0"-14,0 0 3,0 0-36,0 0-19,18-81-2,-6 72-4,1 4-4,-1 5-13,6 0-2,0 5-5,0 11 7,-3 7 1,-2 1 0,-9 5-1,-4 1 0,0 0-5,-4 3-6,-11-3-7,-1-1 2,-1-4 11,2-4 5,2-3 0,2-4-1,4-2 1,1-3 0,5-5 0,1 0 0,0-3-7,0 1 3,13-2 2,11 0 2,3 0 21,8-7-11,-3-3-7,-8 1-3,1 2 0,-7 2-24,-6 2-63,-6-2-140</inkml:trace>
  <inkml:trace contextRef="#ctx0" brushRef="#br0" timeOffset="4.32722E6">15564 10980 238,'0'0'124,"0"0"-115,0 0 56,0 0 11,0 0-43,0 0-16,0 0 2,0 4-12,0-4-7,0 1-5,1 2 4,5 3 1,0 1 0,1 0 3,1 0-2,2 1 1,1-2-2,1 0 1,2-1 3,3-4 4,4-1 1,4 0 4,3 0 1,4-4 0,-1-7-1,0-1-8,-2 1-1,-4-1-3,-5 4 3,-3-2-1,-4 0 1,-2 0 0,-5 2 2,-3-2 0,-1 3 4,-2-2 10,0 0-13,-5 0-6,-12 1-1,-3 3 0,-5 2-3,-2 3-1,-5 0-3,-2 0 0,-4 16 0,-1 2 2,1 3 1,6 3 4,2 0-1,3 2 1,5 3-5,5-1 4,1 1-2,8-1 1,4-2-1,4-1 2,0-2 1,0-4 4,6-2 3,13-2-2,2-1-4,9-5 4,3-2-5,8-4 3,3-3 0,5 0 0,2 0-3,4-10-8,-1-4-39,-5 1-86,-11-2-146</inkml:trace>
  <inkml:trace contextRef="#ctx0" brushRef="#br0" timeOffset="4.32856E6">16099 10573 0,'0'0'104,"0"0"-46,0 0 38,0 0-12,0 0-10,0 0 5,0 0-1,-3 0-33,3 0-21,0 0-21,0 0-3,0 0-1,4 0 0,12 0 1,7-5 8,6-2 5,1-2 2,-1 0-8,-3 1-6,-4 1-1,-2 2 0,-1 2-6,-4 2-37,-2 1-51,-4 0-80,-6 0-98</inkml:trace>
  <inkml:trace contextRef="#ctx0" brushRef="#br0" timeOffset="4.32916E6">16561 10601 321,'0'0'31,"0"0"0,0 0 53,0 0-40,0 0-26,0 0 13,24-15-16,-18 8-10,2-2 0,-1 1-2,1-2-2,-1-2 2,-1 0 0,0-3-3,-1 1-6,-2 1 0,-2 2-9,-1 2 10,0 3 2,0 0 3,0 3 1,0 3 1,0 0-2,0 0-1,-3 6-8,-1 9 7,-1 3 0,2 1 2,2 1 4,1-2 4,0-1-1,0-2-7,0-3 0,1-3 0,5-2 1,0 1-1,4-1-4,0-4-66,-1 1-69,2-4-80</inkml:trace>
  <inkml:trace contextRef="#ctx0" brushRef="#br0" timeOffset="4.3294E6">16655 10296 480,'0'0'71,"0"0"-52,0 0-1,0 0-18,0 0-1,0 0-39,-4-14-100,1 22-29,-4 7-39</inkml:trace>
  <inkml:trace contextRef="#ctx0" brushRef="#br0" timeOffset="4.33119E6">16987 10134 98,'0'0'139,"0"0"-42,0 0 14,0 0-14,0 0-44,0 0-30,0 0-9,0-2-14,0 23-3,-7 10 3,-1 9 6,-3 4 3,0 2-7,0 7 1,-1 5-3,0 0 0,5-3 2,2-5-2,5-11 0,0-2 0,11-2-2,14-6 1,3-5-2,7-4 2,2-5 1,5-5 2,0-4-2,1-6-79,2 0 6,-8-6-150</inkml:trace>
  <inkml:trace contextRef="#ctx0" brushRef="#br0" timeOffset="4.33257E6">17577 10264 142,'0'0'63,"0"0"12,0 0 27,0 0-22,0 0-13,0 0-1,5-17-19,-5 17-16,0 0-24,0 0-7,0 0-18,0 14-1,0 7 19,0 7 3,-9-2 7,-6 6-4,-1 3-1,-5-2-2,-3 0 2,-1-4-5,-2-4-1,3-4-9,2-3-3,2-5-13,7-6 4,2-4-6,1-3-2,4 0 4,-2-2 12,4-16-3,2-3 5,2-7 8,0-2 2,0-1 2,2 1 5,5 5-4,1 4 21,0 6 6,0 4 2,0 5 7,-1 5-8,1 1-20,3 0-9,5 1-3,1 16 0,0 2 3,1 4 4,-3 1 1,0 0-4,-3 0 6,1-1-6,-3-1 1,0-1-2,-2 2 0,0-2-32,-1 0-20,-1 0-21,1-5 4,-2 0 6,0-4-25,1-3-32,0-3-28</inkml:trace>
  <inkml:trace contextRef="#ctx0" brushRef="#br0" timeOffset="4.33294E6">17718 10516 241,'0'0'85,"0"0"-79,0 0-6,0 0 28,0 0 2,0 0 14,93-12 5,-71 10-6,0 2-18,-1-1-21,5-1-3,2 1-1,0-2 0,0-1-28,-2 1-19,-7 1-13,-1-1 9,-6 0-5,-2-2-39,-5 0-106</inkml:trace>
  <inkml:trace contextRef="#ctx0" brushRef="#br0" timeOffset="4.33324E6">17943 10353 110,'0'0'140,"0"0"-105,0 0 5,0 0-6,0 0-10,0 0 36,0 44-20,0-23-23,0 2-10,0-2-5,0 0 0,0 0-1,0-3 0,0-2-1,0 3-6,0-5-32,0 1-25,-2-2-48,1-3-71</inkml:trace>
  <inkml:trace contextRef="#ctx0" brushRef="#br0" timeOffset="4.33393E6">18415 10270 20,'0'0'194,"0"0"-141,0 0 23,0 0 20,0 0-27,0 0-23,-3-6-11,1 6-7,-3 0-27,-2 14 2,-2 8-3,-1 9 0,0 2 0,0 3 0,1 5 0,2-4 0,-3-1 1,2-3-1,2-1 0,0-4-1,0 1 1,0-1 0,0 3 0,0-6-13,2-4-145,1-8 150,3-6-94,0-4-35,0-3-60</inkml:trace>
  <inkml:trace contextRef="#ctx0" brushRef="#br0" timeOffset="4.33461E6">18330 10317 64,'0'0'91,"0"0"-30,0 0 9,0 0 9,0 0-9,-5-86-14,5 75 0,0 1-17,0-2-15,2 0-14,7 0-5,2 0 0,1 2 6,3 0 3,0 4-7,3 1-2,-1 3-5,3 2-1,0 0 0,-4 5-8,-1 10 3,-6 3 1,-6 1 5,-3 1 3,0 1-1,-6-3-2,-10 0-9,-1 1-4,-2-4 1,1 0-7,3-1 5,1-4 0,3 0 11,5-3-8,1-1-4,5-1-10,0-2-15,0 0 18,8 0 17,6-1 3,3 2 2,2 0 0,0 2 1,1 2 5,-1 1 3,1 1 5,-1 2 1,-3 1-5,-3-3-3,-4-1-4,-6 0-3,-2 0 0,-1 0 7,0 0 3,-3-1 3,-9-1-7,-2 1-5,-6-2 5,-2 1-6,-2-4-14,-3 2-31,3-5-37,0 0-79,0 0-91</inkml:trace>
  <inkml:trace contextRef="#ctx0" brushRef="#br0" timeOffset="4.33526E6">18728 10227 293,'0'0'79,"0"0"-59,0 0 28,0 0 11,0 0-7,0 0-11,0 0-22,13-17-19,-13 27-3,-2 15 3,-9 5 2,-1 6-1,-3 3 3,2 2 2,-4 1 4,1 0-6,-1-3 0,1-1-1,1-2-2,3-3-1,-1 0 0,4-3 0,-2-2-1,1-2-4,2-3-14,1 0-24,1-4-37,4-1-52,2-6-69,0-4 58</inkml:trace>
  <inkml:trace contextRef="#ctx0" brushRef="#br0" timeOffset="4.33593E6">18753 10528 304,'0'0'93,"0"0"-5,0 0 2,0 0-47,0 0-15,0 0-4,17-65 1,-5 54-10,-3 4-7,1 0-2,3 3-6,0 4 0,1 0-1,0 0-7,0 11 3,-3 9 4,-2 5 1,-3 3 0,-6 0 1,0 2-1,0-3 1,-7 0 2,-4-3-2,-1-4 1,2-3-1,1-6 0,3 0-1,1-5 0,4-2 0,1-2 0,0-1-1,0 1-3,0 3-1,0-3 0,13 0 5,8-2 0,2 0 4,4 0-2,-2 0-1,-1 0-1,-4-2 0,-5 1-3,2 1-23,-5 0-46,-3 0-103,-2 0-72</inkml:trace>
  <inkml:trace contextRef="#ctx0" brushRef="#br0" timeOffset="4.33758E6">19239 10525 29,'0'0'155,"0"0"-76,0 0 15,0 0-10,0 0-17,0 0-9,0-9-17,0 7-16,0 2-1,0 0-14,0 0-10,0 0-1,2-1 0,13-1 1,9-1 0,6-1 0,6-1 1,3 1 0,0-1 0,-3 1-2,-4-1 1,-4 2-13,-1 0-32,-6 1-56,-5 1-70,-5 1-102</inkml:trace>
  <inkml:trace contextRef="#ctx0" brushRef="#br0" timeOffset="4.33787E6">19438 10380 151,'0'0'99,"0"0"-69,0 0 17,0 0-11,0 0-36,0 0 0,-15 47 11,12-25 16,-1 2-19,2-4 9,1 1-7,1 0-7,0-3 0,0 2-3,0-5-21,0 1-70,3-3-58</inkml:trace>
  <inkml:trace contextRef="#ctx0" brushRef="#br0" timeOffset="4.3386E6">19947 10219 174,'0'0'70,"0"0"14,0 0-20,0 0-9,0 0 4,0 0-39,-52-74 13,38 74-29,-4 0-4,-1 0-1,-1 8-2,3 10-1,1 0-4,3 5 8,6 1-3,2 1-3,5 5 4,0-1-5,0 0 4,15 2-3,5-2 5,2 0 1,2-4 0,3-2 12,0-4 8,-1-2 4,0-1-12,-6-2-4,-4-1-1,-4-2-1,-7-1-3,-5 3 2,0-3 2,-7 3 5,-12-2-3,-7-2 0,2-1-5,1-7-2,3-1 5,1 0-2,4-6-3,0-12 2,6-5-4,4-3-6,5-5-12,0 4-11,0 3-12,5 6 3,-1 5-18,-1 0 6,2 7-18,4 4-14,-3 2-84</inkml:trace>
  <inkml:trace contextRef="#ctx0" brushRef="#br0" timeOffset="4.33907E6">20296 10269 326,'0'0'97,"0"0"-2,0 0-21,0 0-37,0 0-22,0 0-4,0-17-11,0 17-2,0 12-6,-11 13 6,-8 11 2,-3 6 2,-1 7 2,-4 2 4,2 0-3,0-7-1,3-3-1,3-3-3,3-2-3,6-3 3,0-3-1,3-1-20,1-1-21,2-7-60,-1-3-181,4-12 189</inkml:trace>
  <inkml:trace contextRef="#ctx0" brushRef="#br0" timeOffset="4.33966E6">20262 10571 281,'0'0'133,"0"0"-72,0 0 20,0 0-27,0 0-21,0 0-20,23-64 5,-14 53-4,2 1-8,1 2 11,-3 3-1,-2 2-4,-1 3-12,3 0-3,0 0-3,2 14 1,-1 4 5,-3 6 1,-2 2 2,-4 1-3,-1 0 1,0-1 0,0-2 0,-7-3-1,-1-2 0,-2-3-2,3-5 1,1 1 1,-1-6 0,4 1 0,3-3 0,0-2 0,0-2-3,0 1 2,0-1-5,2 0-4,12 0 10,5 0 6,2 0-4,3-4-2,0 1 0,-4-1-9,-3 3-24,-1-1-31,-4 2-80,-4-1-87,0-2-5</inkml:trace>
  <inkml:trace contextRef="#ctx0" brushRef="#br0" timeOffset="4.34087E6">20715 10216 6,'0'0'119,"0"0"-51,0 0 3,0 0 2,0 0-26,0 0-16,-2-1 3,2-1-2,0 2-13,0 0-7,0 0-8,0 0-4,0 0-4,0 0-5,0 9 6,11 12 3,1 6 9,3 7 7,-1 3 6,-1 4-7,-1 2-8,-3-1 3,-1 0-6,-3-2-2,-2 2 0,-1-3-2,-2-3 2,0-3-2,0-2 1,-3-2 3,-11 3-4,-2 0-8,-7-2-105,1-5 55,-1-3-197</inkml:trace>
  <inkml:trace contextRef="#ctx0" brushRef="#br0" timeOffset="4.34266E6">21574 10575 137,'0'0'50,"0"0"17,0 0 25,0 0-16,0 0-39,0 0-2,-44-62-7,30 56-8,-4 3-7,-1 3 17,0 0-30,-5 5-3,-1 15 1,-1 4 1,0 6-1,0 5-3,-1 4 2,-3 3 3,2 5-1,-2 3 0,3-2 0,6-2-2,5-2 3,3-5 6,7-4 0,3-2-2,3-5-1,0 0 0,1-6-3,17-1 1,7-3-1,5-2 4,7-8 1,7-3 15,5-5-8,2 0-10,2 0 5,-2-12-7,-6 0-32,-5 0-84,-9 0-83</inkml:trace>
  <inkml:trace contextRef="#ctx0" brushRef="#br0" timeOffset="4.34401E6">21759 10798 151,'0'0'86,"0"0"-14,0 0-9,0 0-34,0 0-22,0 0-7,-4 16-5,0 0 5,-2 4 3,0 1 5,1 3 6,0-2 18,1 1-14,4-1-10,0-6-7,0-1 0,0-2-1,4-2 0,4-4-2,0-1 2,2-3 5,0-3 0,1 0 11,1 0 8,1 0-6,-1-9-9,2-3 4,-7 1-3,-2-2-4,-4 0 3,-1-2-3,0-2 0,-1 2-5,-11-2-1,0 6 0,0-3-1,1 2 1,0 3-7,3 0 0,2 4 2,1 2 5,2 2 0,1 0 0,2 1-1,0 0 0,0 0-1,0 0-8,0 0 0,0 0-1,0 0 3,5 0 4,4 0 4,5 0 2,2 0 2,1 0-3,4 0 0,1 0 2,2-2-3,0-4 3,1 0-3,-3-3 0,-5 0 4,-2 0 3,-6 0 7,-5 0 1,2-2 1,-6 1 5,0-1-4,0 0 0,0 4 1,0 3-5,0 1-2,0 1-6,0 2-3,0 0-1,0 0-1,0 0-1,0 0-3,0 0-3,0 0-3,5 10-3,4 8 12,1 3 1,2 4 1,-2 1 0,4-1 0,-2 0 3,-2 0-1,2-3 0,-4-1-1,-2-4-1,-5 0 3,-1-4-1,0 0 3,0 0-3,-9 0 1,-9-1-4,-1 0 0,-4-2-44,0-2-35,2-5-80,4-3-149</inkml:trace>
  <inkml:trace contextRef="#ctx0" brushRef="#br0" timeOffset="4.345E6">22226 10511 14,'0'0'62,"0"0"3,0 0 17,0 0-16,0 0-13,0 0-6,0-42-17,0 35 6,8-3 7,1 2-13,1-2-6,2 1-15,2 2-4,1 2-1,-2 2 0,3 3-4,0 0-1,0 6-4,0 17 0,2 8 5,0 6 0,-5 5 2,-2-2-1,-1 0 0,-5-1 0,-5-3 1,0-3-2,0-3 3,0-6-1,-2-4-1,-4-5 0,-1-3 3,1-3 2,0-3 0,1-3 4,1-3 10,1 0 24,-3 0-3,2-9-17,1-9-4,3-8-8,0-4-3,0-5-2,6-2-6,7-4 1,4-1-2,0 0-3,-2 4 2,0 5-9,-4 6-1,-4 8-3,0 4-5,-2 4-14,-1 5-22,4 0-44,4 5-54,0-1-48,-3 2 17</inkml:trace>
  <inkml:trace contextRef="#ctx0" brushRef="#br0" timeOffset="4.34562E6">22752 10436 242,'0'0'66,"0"0"-59,0 0 27,0 0 1,0 0-31,0 0-3,0-5 0,0 15 3,-5 14 4,-7 12 12,-4 10 19,-7 8 2,0 5 10,-3 1-9,4-1-9,-1-5-15,4-2-5,3-6-9,1-4-2,3-4-1,1-4 0,1-5-1,1-5-4,1-4-16,1-7-6,4-4-29,3-6-64,0-3-93</inkml:trace>
  <inkml:trace contextRef="#ctx0" brushRef="#br0" timeOffset="4.34626E6">22720 10856 351,'0'0'30,"0"0"19,0 0 20,0 0-10,0 0-41,0 0-2,18-50 3,-11 42 0,1 3-4,1-1 4,0 3-11,4 1-8,1 2-1,-1 0-3,-1 2 2,-3 14 0,-3 4 1,-4 6 1,-2 0 1,0 3 1,-5-2 0,-5 0 2,-2-4-3,0-4-1,0-2 1,0-2 0,-1-3 0,2-3 1,5-1-2,-1 0 1,2-1-1,4-3-3,1-1-37,0-3 35,0 0-4,16 0 9,7 0 1,7-4 4,1-6 2,-1 5-6,-3-1-1,-4-1-1,0 4-6,-4-1-27,-1 0-74,-4 0-96,-6 0-76</inkml:trace>
  <inkml:trace contextRef="#ctx0" brushRef="#br0" timeOffset="4.34903E6">23706 8554 107,'0'0'84,"0"0"-44,0 0 12,0 0-23,0 0-26,0 0 0,41 0-2,-27 0 1,-1 0 2,0 0 13,3 0-1,0 0-5,3 0-3,0 2-2,-1-1-5,1 1 2,-3-1-3,-2-1 2,-5 0-2,-3 2 0,-3-2 2,-3 0-1,2 0 3,-2 0 7,0 0 4,0 0-5,0 0-3,0 1-3,0-1 2,0 0 0,0 0 4,0 0-2,0 0-3,0 0-5,0 2 0,0-2-3,0 0 0,0 2-6,0 1-1,0 1 2,0 5 8,0 4 5,0 4-3,0 3 1,0 4 0,0 3 0,0 3-1,0 3 4,0 3 0,0 2-5,0 3 3,0 2-3,0 1-1,0-2 2,0 0 0,6-1-1,-2-1-1,4 5 0,-2 2 0,0 3 1,1-3-1,-1-2 0,0-6-1,0-2 1,0-2 2,0-3-2,-2-4 0,-1-2 0,0-4 1,-3 4-1,0 9 4,0 2 6,0 4 25,0-3-15,3-6-3,2 0-10,1 6-1,0-2 2,-3-1-5,0-3-1,0-4 3,-2-1-5,-1 3 2,0 0 14,0 0-4,0 0-10,0-4 13,0 0-9,0 0 2,0 0 11,0 0-6,0-2-10,0 3-2,0 4 3,0 1-3,0 2 0,0-2 0,0 0 0,3-3-1,0-1 0,0 1 0,0-2 1,0 0-1,1-1 2,-1-2-2,-1 0 0,1 3 1,-3 0-1,1-2 2,-1 1-1,0-8 0,0-3-1,0-4 0,0-4 2,0 1-2,0-2 0,0-2 0,0 1 1,0-4 0,0 3-1,0-3 0,0 1 1,0-1-1,0 0 0,0 1 0,0-1 0,0 2 0,0 0 0,0 4 1,0 0-1,0 1 0,0 1-3,0-4 3,0 0 1,0 1-1,0 0 0,0 0 0,0 0 0,0 2 0,0-2 0,0 4 0,0 4 0,0 1 0,0-2 0,0-3 0,0-5 0,0 0 0,0-2 0,0 0 0,0-1 0,0 1 0,0-3 1,0 1-2,0-1 2,0 0-1,0 0 0,0 0 0,0 0 0,0 2 0,0-2 1,0 0-1,0 0 0,0 1 2,0 0 0,0 2-2,0-1 0,0-2 3,0 0-1,0 0 5,0 0 6,0 0-4,0 0-3,0 0-2,-1 0-1,-4 0-2,-3 0 0,-4 0-1,-5 1-1,-2 1-3,-8 1-13,-3 0-16,-3 0-24,-7 0-35,-9 1-74,-9 1-120</inkml:trace>
  <inkml:trace contextRef="#ctx0" brushRef="#br0" timeOffset="4.35178E6">1138 13071 69,'0'0'70,"0"0"-9,0 0 46,0 0-30,0 0-15,0 0 0,0 0-7,0-12-10,0 12-8,0 0-11,0 0-12,0 0-14,0 0-15,0 7-4,0 19 19,0 14 5,0 8-5,0 9 0,0 5-3,-3 4 8,-3 1-8,-1-5 8,2-7-8,2-6 6,-1-5-3,-1-3 0,2-3 5,-3-6-5,2 1-2,-2-5-2,1-4-58,1-8-29,2-4-65,1-7-34</inkml:trace>
  <inkml:trace contextRef="#ctx0" brushRef="#br0" timeOffset="4.35246E6">1108 13056 3,'0'0'61,"0"0"4,0 0 5,0 0-31,0 0-21,0 0 1,9-6 2,-7 6 4,-1 0 3,2 0 0,3 0-3,0 0-6,3 6-10,7 9-2,-1 5-4,6 6 5,0 4 5,0 3 9,3 5-7,-2 4-5,-1 4 21,0 4-10,3-2-11,-6-2 3,1-9-9,-3-3-2,-5-5 6,1-3-5,-2-2-1,-4-3-1,0-3 0,-1 0 4,-2-5-1,3-3-4,-2-3-14,-1-4-50,0-3-38,0 0-32,-3 0 26</inkml:trace>
  <inkml:trace contextRef="#ctx0" brushRef="#br0" timeOffset="4.35276E6">1210 13591 249,'0'0'87,"0"0"-36,0 0-6,0 0-44,0 0 1,0 0 2,31-23 12,-9 16-3,2-2-1,1 1-12,-2 0 0,1 3-25,-8 0-110</inkml:trace>
  <inkml:trace contextRef="#ctx0" brushRef="#br0" timeOffset="4.35383E6">415 12361 59,'0'0'69,"0"0"44,0 0 1,0 0-26,0 0-17,0 0-5,0-6-19,0 6-21,0 0-24,0 0-2,0 3-14,0 21 4,10 9 10,3 9 0,2 2 0,0-2 1,-2-2 1,-2-4-2,-2-4 0,3 0-2,-5-2-49,-1-4-76,-1-4-78,1-6 147,-2-8-111</inkml:trace>
  <inkml:trace contextRef="#ctx0" brushRef="#br0" timeOffset="4.35468E6">370 12412 110,'0'0'18,"0"0"53,0 0 7,0 0-10,0 0 3,0 0-21,-14-69 3,10 66-11,4 3-13,0 0-12,0 0-17,0 3-28,24 13-16,7 7 44,5 4 6,1 2-2,-1 0-1,-5-3 5,-1 0-5,1-3-2,-4-1-1,-3-1 2,0-2-2,-5-3-3,-2-6 3,-1 0 1,1-3 1,-7-1 1,2-3-1,-6 0-1,0-1 0,-5-2-1,1 0 3,-2 0 4,0 0 1,0 0 4,0 0 3,0 0 10,0 0 18,0 0-4,0 0-27,0-3-8,-2-2-1,-2 3 2,1 1 0,3 1 2,-3-2-1,3 2-2,0-1-3,0 0 0,0 1-1,0-2-1,0 2 0,0 0-2,0 0 1,0 0-2,0 0 1,0 0 0,0 0-2,0 0-1,0 0 3,0-1-3,0 1 6,0 0-2,0 0 1,0 0 1,0-2 0,0 2 0,0-3 2,0-5 1,0-2 9,0-8-4,0-1-2,0-4-1,0-3-2,0 1-2,-6-3 3,-3 0-4,3 3 2,-1 0-5,1 4 2,1 6-2,2 3-4,-3 6 1,6 1-16,-3 2 5,-1 2-17,4 1-18,-3 0-75,3 0-179</inkml:trace>
  <inkml:trace contextRef="#ctx0" brushRef="#br0" timeOffset="4.35595E6">1138 12528 63,'0'0'57,"0"0"5,0 0-19,0 0 11,0 0-38,0 0 0,-88-4 7,79 15-8,-3 5-14,2 3 2,2 5-1,-1 4 0,5-4-1,4-1 3,0-4-8,0-6-3,0-2-1,10-4-5,-1-2 7,2-1 3,0-2 2,0-2 1,5 0 11,-2 0-5,2-9 4,2-6 3,-2-3-8,-2-2-2,-2 0-2,-5 2-1,-2-1 7,-2 2-2,-3 1 1,1 2 3,-1 2 2,2 3-3,1 1-7,-3 4-2,3 1 1,0 3-1,1 0-6,5 0-18,3 5 9,3 7 13,-3 1 3,3 1 3,-5-2 0,1-2-2,2-2 0,-2-1 0,-1-1 2,0-1-2,-2-2-1,1-3 0,3 0 0,-3 0 1,0 0 3,1 0 2,-4-4 1,-3-1-7,2 0 1,-4 1 5,-1 1-1,0 0 5,0 3-5,0 0 14,0 0-7,0 0-12,0 0-17,2 0-4,2 2-3,2 8 24,4 4 2,1-1 0,4-3-2,-2 3-3,1-6 2,2 1 0,-2-5 0,-1-3 0,-4 0 1,4 0 9,-5 0-7,-2-8 7,-2-1 1,-4 0 1,0 0 24,0-5 17,-3 1-19,-4-2-4,-2-2-19,0 2-5,3 2 2,0 1-2,6 2-3,0 5-2,0-1-6,0-1-2,0 2-22,9-1-33,9 1 0,-3 0-35,4 5-32,-1 0-69</inkml:trace>
  <inkml:trace contextRef="#ctx0" brushRef="#br0" timeOffset="4.35619E6">1872 12561 99,'0'0'4,"0"0"-4,0 0 21,0 0 2,0 0-4,0 0-9,-2 71-5,-4-52 3,-4 2-8,3 1-10,-1-1-130</inkml:trace>
  <inkml:trace contextRef="#ctx0" brushRef="#br0" timeOffset="4.35749E6">1685 13133 110,'0'0'66,"0"0"-20,0 0 38,0 0-19,0 0-33,0 0-31,-6 0-1,6 18 0,0 10 0,3 6 13,2 8 3,-2 5-3,0 6 2,-3 2-1,0 1-9,0-4 0,0 0-4,0-4-1,-3-4 8,-3-1 4,-1-2-7,2-3-3,2-7 0,0-5-2,3-10-2,0-6-13,0-5-30,0-3-39,0-2-49,0 0-9</inkml:trace>
  <inkml:trace contextRef="#ctx0" brushRef="#br0" timeOffset="4.35794E6">1738 13186 143,'0'0'74,"0"0"32,0 0-7,0 0-19,0 0-27,0 0-22,0-14-20,0 14-11,0 0-5,7 0-11,7 0 3,8 15 13,5 6 16,1 11-3,2 6 3,-3 5-6,0 2 10,-2 2-3,-1-2-12,-2-3 2,-2-1 3,2-3-7,-4-4-1,-6-3 3,0-5-2,-3 0-1,-2 0-1,-2-5 0,-2-1 2,-3-9-3,0 0-18,0-5-27,0-5-42,0-1-100,-8 0-74</inkml:trace>
  <inkml:trace contextRef="#ctx0" brushRef="#br0" timeOffset="4.35821E6">1751 13601 188,'0'0'57,"0"0"38,0 0 10,0 0-41,0 0-39,0 0-3,-9-18-20,24 11 7,3-5-1,3 1-8,6-3 2,-2 3-2,2-3 0,0 2-48,-6 2-72,1-1-147</inkml:trace>
  <inkml:trace contextRef="#ctx0" brushRef="#br0" timeOffset="4.35893E6">2148 12810 149,'0'0'149,"0"0"-56,0 0 8,0 0-27,0 0-26,0 0-7,0 0-34,0 0-7,0 7-5,6 20-2,0 14 7,6 9 14,-3 3-7,0-4 1,-3-2-5,4-7-1,-1-5-2,-1-4 2,-1-2-2,2-3 0,-3 2-1,0-1 0,0-1-14,-1-2-44,-1-9-7,-4-3-63,0-3-3,0-4-64</inkml:trace>
  <inkml:trace contextRef="#ctx0" brushRef="#br0" timeOffset="4.35933E6">1988 13117 180,'0'0'74,"0"0"-17,0 0 27,0 0-24,0 0-39,0 0-21,-1-17 3,13 11 4,3 0-4,6 0 6,1 0-5,6-1 0,2-1-3,3-3 1,4 1 0,-1-2-2,0 1 0,-3-1-3,-2 5-24,-7 2-48,-6 5-93</inkml:trace>
  <inkml:trace contextRef="#ctx0" brushRef="#br0" timeOffset="4.36015E6">2485 13666 245,'0'0'100,"0"0"14,0 0-32,0 0-46,0 0-26,0 0-8,36-15-2,-14 8 0,1-3 8,2 3-4,-4-1-4,-1 4 0,-3 1-2,1 3-31,-3 0-84,0 0-103</inkml:trace>
  <inkml:trace contextRef="#ctx0" brushRef="#br0" timeOffset="4.36043E6">2657 13807 59,'0'0'39,"0"0"-20,0 0-16,94-39-3,-73 35-59</inkml:trace>
  <inkml:trace contextRef="#ctx0" brushRef="#br0" timeOffset="4.36299E6">3449 12908 76,'0'0'90,"0"0"13,0 0 0,0 0-16,0 0-2,0 0-35,0-13-31,-6 12 2,3-2 1,-2 2-18,-2-1 0,0 0-4,-4 2 0,1 0-1,-4 0-2,-2 0 1,-2 0-1,-1 0-4,2 4 7,-1 1-2,5 0 2,-2-2-1,6 0 1,0 0 0,2-1 1,-1-1-1,4 1-1,-1 0 1,2 0 3,0 1-3,0-3 0,3 0 0,0 0-2,0 0 2,0 0-1,-4 1 0,4 1-1,-3 3 1,3-1-1,-2 2-2,-1 2 3,2 1-3,-1 0 2,1 0 1,1 3-3,0 3 3,0 3-3,0 3 2,0 3 1,0 0-1,3 3 2,1 2-3,1 2 2,-1 4 1,2 2 0,-1 0 1,-1 2-1,1 0 0,-2-3 0,3-1 0,1-2 0,-1-2-1,0 0-1,3-2 2,1 1 0,-2-2-1,1 2 1,1 3 0,2 1 0,-3 6 5,1-3 5,-2 2-1,-2 2-2,-3 0 0,3 1-2,0 0-1,-2 0-1,1 0 1,-1 2 0,2 0-4,-1-2 0,2 1 2,-1 3 1,-1-2-3,-1-2 4,1-3-3,-1-2 0,1 4 1,0-2 1,0 1-2,-2 1 3,0-3-3,3-1-1,-3-2 1,3-1 0,1-3-1,-1 1-1,0 1 1,-1 3 2,1-2-1,-2 1 1,2-5-1,-6-1-1,3-4 1,-1 2 0,-2-1-1,0 0 0,1-5 0,-1 0 0,0-2 2,0 0-2,0-1 0,0 0 0,0 0 0,0-2 0,0 5 0,0-1 3,0 1-3,0 3 1,0-2 0,0 4 0,-3 0-1,0 2 0,3-1 0,0-1 0,0-5 0,0-4 0,0-2 0,0-4 1,0 5 1,0-2-2,0 2 0,0-1 0,-3-3 1,0 0 0,3-2-1,-4 4 0,4 4 0,0 0 0,0-1-1,0-1 1,0-1 1,0 2-1,0 4 0,0 1 0,-3 1-1,3 1 1,-3 0 2,1-1-2,1-4 0,-1-5-1,1-4 1,1-2 0,0-2 0,-2-2 0,2 1 0,0-2 1,-1 0-1,1 0 0,-2 0 0,1 2 0,-2 2 3,-2-1-1,1 2-2,1-1 1,0-1-2,0 2 1,0-1 0,-3 1 0,3-2 1,3 0-1,-3-2 0,1 1-1,1-2 1,-1 2 0,0-3 0,2 0 0,-2-1 0,2 1 0,0-2 0,0 0 0,0 0 0,0 0-2,0 0 0,0 0 0,0 0-5,0 0-1,4 0-5,10 0 13,10 0-2,7 0 3,5-6-1,1-8 3,2 1 0,0-2-3,-8 1 0,-1 5-4,-7 0-27,-6 3-42,-6 2-91,-4-1-148</inkml:trace>
  <inkml:trace contextRef="#ctx0" brushRef="#br0" timeOffset="4.37721E6">4471 13041 110,'0'0'84,"0"0"-30,0 0-4,0 0-23,0 0-7,0 0 10,0 0 19,0 0-10,-63-30 11,53 28-18,-2-2 33,-3 3-57,3 1 3,-6 0-9,-4 0-2,1 6 5,-8 3-3,-2 1-2,3 6 3,-4-2-6,1 4 4,7 2-1,-1 4 0,1 5 3,3 4-2,0 5 1,2 5 1,4 4 0,2 5 4,2 3-7,2-2 0,6-4 2,3-4 2,0-5-1,0-6-1,11-5-2,8-6-3,-1-3 3,12-5-3,1-4 2,8-4 1,7-2 0,3-5 3,2 0-3,1-5-3,-4-10-17,-5-2-41,-8-1-54,-10 2-80</inkml:trace>
  <inkml:trace contextRef="#ctx0" brushRef="#br0" timeOffset="4.37819E6">4553 13482 113,'0'0'87,"0"0"-59,0 0 49,0 0-29,0 0-24,0 0-10,-30 21-14,30-3 0,0 2 6,0 1 19,0-4-6,8-2-12,-2-3 4,2-5-5,0 1 2,1-3-5,0-2-1,1-3-2,1 0 7,-2 0 4,7 0 9,-2-8 0,-1-4-10,-1-2-3,-4 1-6,-1-1 6,-6 1 0,-1-1 1,0 1-8,0 0 0,-3 5 3,-5 0-3,-3 2-10,3 2 10,-2 0 10,0 0-10,2 1 1,2 0-1,-1 0 0,4 2 1,1 1 1,1-2-2,1 2-1,0 0-1,0 0-11,0 0-7,6 0 7,7 0 10,-1 0 3,3 0 7,0 0-1,0 0-4,-2-2 3,2-5 4,2-3-1,0-4-3,0-3-2,-1-1 2,-5 0 0,-2 0 3,-5 3-3,-1-1 5,-3 1 15,0 2 5,0 6-8,0 2-11,0 5-1,0 0-5,3 0-5,6 11-26,2 11 10,2 6 16,5-2 4,-2-2-1,-2-2-2,1-3 0,-5-1 0,-1 0-1,0-1 0,-6-1-6,-3 3 6,0-1 3,-3 0 5,-9-1-8,-3-4-23,-1-3-17,4-5-61,-4-4-73,2-1-143</inkml:trace>
  <inkml:trace contextRef="#ctx0" brushRef="#br0" timeOffset="4.37892E6">4941 13031 191,'0'0'97,"0"0"12,0 0 0,0 0-42,0 0-29,0 0-12,-6-63-13,11 48-4,8 1 5,-1 5-8,4 4-6,2 5-2,3 0-1,4 5-4,-1 13 5,-4 8-3,-6 5 5,-3 4-3,-8 1 3,-3 0-4,0-1 4,0-3-3,-9-4 1,3-6 2,-1-4 0,5-7 1,1-3-1,-1-6 0,2-2-4,0 0 1,0 0 0,0 0-4,2 0 7,9-1 4,3-5 5,2-1-1,-2-1-8,2 2-4,-2 2-37,0-1-82,-3 3-108</inkml:trace>
  <inkml:trace contextRef="#ctx0" brushRef="#br0" timeOffset="4.38009E6">5059 13282 141,'0'0'79,"0"0"19,0 0-21,0 0-27,0 0-8,0 0-17,10-14-22,1 10 2,1 1 7,1-1 7,-1 1-3,3-1 2,-2 0-6,5 1-7,-1 0 0,2 0-4,-1 2 0,3-1 0,-5 0-1,2 2-8,-5 0-33,-5 0-22,1 0-18,0 0-27,-3 0-66</inkml:trace>
  <inkml:trace contextRef="#ctx0" brushRef="#br0" timeOffset="4.38168E6">5409 13193 144,'0'0'85,"0"0"-1,0 0-5,0 0-12,0 0-4,0 0-9,-10-50-9,10 36-15,0-4-6,0-3-11,5 0-8,6 0 1,0 2-5,2 6-1,-4 2 3,2 5-3,-1 5 0,2 1-6,9 1-5,0 20 5,4 8 6,-1 6 0,-2 5 1,-8 5 0,-5 2 2,-5 0-2,-4 1-1,0-6-5,-4-1 5,-4-8-1,-1-5 0,2-4 1,-2-6 0,0-2 1,6-8 0,0-1 0,3-6 1,0-1 2,0 0 5,-2 0 15,-1-6 12,-1-14-33,0-7 2,4-10-2,0-7-2,0-4 1,4 0-1,2 3-1,0 5-1,0 8-1,3 1-7,1 7-13,-1 5-13,-1 6-9,2 6-28,1 4-74,-4 2-63</inkml:trace>
  <inkml:trace contextRef="#ctx0" brushRef="#br0" timeOffset="4.38251E6">5572 13193 16,'0'0'73,"0"0"-20,0 0 10,0 0-7,0 0-15,0 0 15,52-85-16,-40 68 5,-1 3-9,-3 3-17,0 0 4,-2 1 1,3 0-14,1 2-5,-2-2-3,-2 4-2,0 4 0,1 0-3,-1 0-5,2 2-14,1 0-32,-2 0 0,2 0-5,-3 0-30,5 5-17,-1-4 12,-3 1 21</inkml:trace>
  <inkml:trace contextRef="#ctx0" brushRef="#br0" timeOffset="4.38329E6">5624 13187 19,'0'0'87,"0"0"-37,0 0 19,0 0-26,0 0-11,0 0-17,0-40-9,3 34-3,0-1-1,0 2 12,2-3 11,-1 0 1,2 1-19,3-2-7,-3 2 0,3 1-6,4 3-59,-5-2-138</inkml:trace>
  <inkml:trace contextRef="#ctx0" brushRef="#br0" timeOffset="4.38393E6">6081 12983 237,'0'0'87,"0"0"-7,0 0 16,0 0-33,0 0-24,0 0-5,4-5-19,-4 5-15,0 12-3,0 15 1,-10 9 4,-1 8-2,1 3 10,-5 2 1,-2 4-2,-2 0 5,-2-2 4,3-1-14,-1-5 0,7-3-4,0-4 3,2 5-3,-1 5 0,-4 2-2,3-4 2,1-6 3,0-11-3,5-6-3,3-4 1,1-9-26,2-4-29,0-4-86,0-2-63</inkml:trace>
  <inkml:trace contextRef="#ctx0" brushRef="#br0" timeOffset="4.38453E6">6072 13413 300,'0'0'128,"0"0"-45,0 0-11,0 0-48,0 0-10,0 0-5,24-72 4,-15 66-5,2 3-3,0 3-5,1 0-10,3 10 7,-3 14 3,-2 8 2,-2 4 1,-7 4 0,-1-1-1,0 0 1,0-2-3,0-2 0,-1-5 0,-4-3 1,-2-3-1,1-1 1,1-5-1,2-4 0,0-6 0,2-3 0,1-2-1,0-1-1,0-2-7,0 0 6,13 0 3,11-14 0,3-4 12,7-5-10,1 2 0,-4 0-2,-1 3-3,-6 3-40,-5 3-111,-10 2-108</inkml:trace>
  <inkml:trace contextRef="#ctx0" brushRef="#br0" timeOffset="4.3856E6">5266 12801 10,'0'0'54,"0"0"6,0 0 8,0 0-17,0 0-19,0 0-2,-25-8-7,19 20-2,3 11-18,0 17 7,3 19 16,0 16-7,0 13 27,1 5-16,10 5-14,2 1 5,7-5 3,2-7-19,9-11-1,8-9-4,6-8-1,1-8 1,5-6 0,-3-6 0,2-4-1,1-6-31,-3-1-21,7-9-21,-1-11-10,1-8-60</inkml:trace>
  <inkml:trace contextRef="#ctx0" brushRef="#br0" timeOffset="4.3863E6">6294 12683 239,'0'0'121,"0"0"-28,0 0-6,0 0-32,0 0-44,0 0-11,-1 12-14,14 21 14,11 16 14,0 11 4,4 4 6,-1 6-2,0-1-5,-3-3-10,-3 2-1,-2-5 5,-3 3-8,-7 1-1,-1-5 0,-7-1 1,-1-2-2,0-2 0,0-3 0,0-1-1,-1-2 1,-11 0-1,-6 0-9,-3-5-15,3-10-41,-3-12 7,3-9-158,-1-12-117</inkml:trace>
  <inkml:trace contextRef="#ctx0" brushRef="#br0" timeOffset="4.38711E6">6588 13562 100,'0'0'103,"0"0"-32,0 0-5,0 0-25,0 0-13,0 0 19,58-15 12,-25 6-7,3 0-13,3-2-13,1 0-16,-3 0-4,2-1-4,0 0-2,-2 0-4,-1 0-14,-5 3-31,-6 3-69,-8 3-34,-5 0-123</inkml:trace>
  <inkml:trace contextRef="#ctx0" brushRef="#br0" timeOffset="4.38744E6">6801 13380 187,'0'0'136,"0"0"-5,0 0-16,0 0-61,0 0-54,0 0-2,-4 27-9,4 0 11,3 3 4,0-1 2,1-4-4,-1 0-1,2-4 0,-2-2-1,4-1-1,1-1-2,-4-1-32,2-2-43,-1 0-14,0-6-54,0-2-86</inkml:trace>
  <inkml:trace contextRef="#ctx0" brushRef="#br0" timeOffset="4.40111E6">7607 13144 56,'0'0'54,"0"0"39,0 0-21,0 0-5,0 0-15,0 0 2,0 0 0,-79-54 54,67 46-94,3 2 1,-1 1 2,2 1-15,2 1 7,0 2-5,0 1 0,-1 0-4,4 0-3,0 0 2,0 0-1,1 1-3,2 12-3,0 7-2,0 7 2,0 8-2,11 4 7,4 5 2,-2-1 1,3 1 1,-2-3 3,2-2 2,-1-3 7,2-3-4,-2-1-3,1-6 2,-4 0-6,-2-5 4,-4-3 5,-3-3-4,-3 0 5,0-2-3,0-3-3,0 1 1,-11-3 2,0 0 0,-4-3-2,-3-2 4,-4-2-5,2-1-3,-5 0-1,3 0-1,-2 0-1,6 0-8,2-4-33,5-2-20,5-4-50,6 0-223</inkml:trace>
  <inkml:trace contextRef="#ctx0" brushRef="#br0" timeOffset="4.4021E6">7781 13490 203,'0'0'47,"0"0"33,0 0 17,0 0-43,0 0-17,0 0 10,0 4-23,0-4-10,0 0-14,0 0 0,8-5 7,7-8-2,1-2 1,1-1-3,-1-1 1,-2 1-2,-4 1-1,-4 1 2,0 4 1,-3 3-1,-3 3-2,0 1 6,0 3-1,0 0 8,0 0-6,0 0-8,0 0-2,0 14-3,-1 5 2,-4 4 1,2 1-3,3 0 3,0-2-1,0-4-2,3-1 3,6-5-3,1-1 4,1-5-2,-2-2 1,3-2 2,-2-2 4,5 0-3,0 0 5,3 0 1,-2-9 0,-1-2-2,-1 1-2,-5-1 0,-1 2-1,0 0 1,-2 2-1,-1 2 0,-2 2-2,-2 1 2,1 2-2,2 0-3,-1 0-4,3 0-3,3 0 6,0 0 1,3 5 2,0 4 0,1 3-3,-4-2 4,2 3 0,-5-6 4,-1 1-4,-2-2 0,-1-3 0,-2-2 2,0 1-2,1-2 3,-1 0 3,0 0 5,0 0 16,0-12 13,0-5-38,0-2-2,-1-1-2,1 2-2,0 0-2,0 3 5,1 1-1,11 1-3,3 5 2,-1 4-1,3 4 0,2 0-3,1 0 3,3 3 3,-2 6-2,-2-2-1,2 4 4,-5-2 0,2 0 0,-4 0 0,-1 0 0,-4 0-2,0 1-15,0 0-16,-3-2-22,-5 2-48,-1-5-50,0-2-127</inkml:trace>
  <inkml:trace contextRef="#ctx0" brushRef="#br0" timeOffset="4.40236E6">7937 13211 217,'0'0'0,"0"0"-42,0 0-19</inkml:trace>
  <inkml:trace contextRef="#ctx0" brushRef="#br0" timeOffset="4.4034E6">8426 12885 141,'0'0'138,"0"0"-36,0 0-8,0 0-9,0 0-45,0 0-8,4-77-4,10 64-13,2 2-3,1 5-4,-1 6-7,1 0-1,-1 0-2,1 17-6,-4 5 3,-6 10 4,-4 7-2,-3 3 1,0-1-23,-6-3 7,-4-7 2,0-5 15,2-8 1,8-3 2,0-5-2,0-4-2,0-1-5,0-4 0,0-1 3,15 0 4,3 0 12,4-10 13,2-7-14,-3 4-7,-5 2-4,-4 7-3,-4 4-39,-4 0-119,1 0-95</inkml:trace>
  <inkml:trace contextRef="#ctx0" brushRef="#br0" timeOffset="4.40465E6">8930 13029 81,'0'0'168,"0"0"-83,0 0 7,0 0-13,0 0-22,0 0-3,-3-25-20,3 13-15,0-2-3,0-3-4,0 1 5,2-4-2,5 4 0,-2 2-5,5 2-3,-2 3-1,-4 2-4,4 1-2,-4 1-2,6 3 0,1 2-3,4 0-1,1 1-4,4 18 5,-2 10 5,-2 7 0,1 6 1,-4 4 1,-6 3 2,-2-1-4,-4-1 0,-1-4 0,0-5 0,0-5 0,-1-2-2,-5-8-1,1-7 3,4-8 0,-2-5 1,3-3 1,-2 0 3,-1 0 10,-1-16 13,0-13-22,-1-4 7,2-5-5,3-1-6,0 0-2,3 0 0,9 1-1,1 2 1,-2 6-1,4 5-1,-3 4 1,1 1-13,-1 5-17,6 2-9,-3 5-13,1 5-43,-1 3-72,-4 0-14</inkml:trace>
  <inkml:trace contextRef="#ctx0" brushRef="#br0" timeOffset="4.40545E6">9436 12876 201,'0'0'110,"0"0"-77,0 0 20,0 0 17,0 0-21,0 0 0,0-29-6,0 29-24,0 0-19,0 18-3,-4 18 0,-7 16 3,-5 9 3,2 2 1,-5 1-2,-1-4 11,0-1 7,-1-2-9,6-3-5,3 2-4,2 7-2,2-1-2,6-6 2,-2-7 1,2-13-1,-2-6-2,4-4-4,-1-8-29,1-9-52,0-9-100,0 0-135</inkml:trace>
  <inkml:trace contextRef="#ctx0" brushRef="#br0" timeOffset="4.40615E6">9459 13339 254,'0'0'84,"0"0"6,0 0 7,0 0-27,0 0-28,0 0 2,6-78-14,-2 72-4,3 0-10,-1 3-8,0 3-8,5 0-5,4 0-2,1 3 5,2 15 2,1 8-2,-7 5 2,-4 4 1,-8 3-1,0 1 3,0-3-3,-9 0-5,-2-5-6,0-2 3,-3-3 1,6-7 5,-3-2 1,3-3 1,4-6-1,-1-2 1,2-2 0,3-4 0,0 0-11,0 0 5,8 0 2,14-2 4,9-10 17,5-3-9,0 0-2,1 0-4,-5 1-2,-4 2-8,0-1-33,-2 1-66,-3-4-163</inkml:trace>
  <inkml:trace contextRef="#ctx0" brushRef="#br0" timeOffset="4.41104E6">8918 12722 48,'0'0'56,"0"0"25,0 0 3,0 0-13,0 0-20,0 0 13,0 0-3,0-28-5,0 28-11,0 0-17,0 0-16,0 0-12,0 0-8,0 0 2,-4 0 4,0 3 2,-4 12 8,0 11-8,-2 10 0,3 16 0,2 15 0,4 14 8,1 9-7,0 10 5,3-1 1,6 1-4,1-6 0,2-8-2,3-10 1,1-11-2,2-5 0,0-4 0,3-8-1,0-6 0,3-7-3,3-6-20,1-7-47,5-7-116,4-9 115,-1-6-168</inkml:trace>
  <inkml:trace contextRef="#ctx0" brushRef="#br0" timeOffset="4.41164E6">9754 12715 271,'0'0'121,"0"0"-50,0 0 24,0 0-72,0 0-23,0 0-5,0 0 5,39 114 42,-20-52-18,2 4 5,1 2-13,4-1-2,-4-2 4,-1 0-5,0 1-3,-2-2-2,-4-3-2,-1 2-6,-4-5 1,-4-1-1,0 0 1,-6-6 3,0-1-2,0-3-2,-1-2-1,-12-6-12,-4-4-40,-3-7-22,-1-13-98,-1-11-172</inkml:trace>
  <inkml:trace contextRef="#ctx0" brushRef="#br0" timeOffset="4.42462E6">11568 13324 153,'0'0'64,"0"0"-10,0 0 18,0 0-28,0 0-8,0 0-16,0 0 38,0-1-7,0 1-20,0-2-8,0 2-11,0-1-2,0 1-10,0 0-3,0 0 1,0 0-4,1 0 6,7 0 3,6 1 0,0-1 10,3 0-4,1 0-3,2 0 0,-1 0-5,1-7 6,-3-4 1,4 2-4,-4-1-4,-4 1 1,-3 1-1,-1 1 3,-5 1 1,-1-1-2,-1 0 4,-2-1 2,0 0 6,0-2-5,-3 1-1,-8 0-4,-3 2-4,-2 0 0,-1 0 1,-4 6-1,0 1-3,-3 0 3,0 1-2,0 11 2,5 4-1,0 5 0,5 4-2,1 8 0,4 5 0,1 2 0,1 0 1,7-3-3,0-3 3,0-6 0,0-4-4,10-4 2,4-2 3,3-5 1,3-2-1,2-5 2,4-5 2,5-1-3,5 0 5,4-3-1,3-7-4,-4-1-14,-7-1-60,-7 2-86,-10-1-111</inkml:trace>
  <inkml:trace contextRef="#ctx0" brushRef="#br0" timeOffset="4.46629E6">11952 12805 214,'0'0'160,"0"0"-158,0 0-1,0 0 25,0 0-8,0 0-9,0 0 6,0 0 21,20 0 8,-14-3-10,2-3-16,4-5-10,0-2-7,3-3-1,1-2-11,-2-2-25,-1 1 9,-4 3 13,-3 4 12,-3 5 2,-3 4 3,0 1 0,0 2 10,0 0 14,0 0-18,0 0-9,0 2 0,0 13-3,0 1 3,0 4 0,0-1 3,0-1 5,0-1-4,0-5 0,9 0 1,0-1-3,0-2-1,2-2 1,-3-1-2,6 0 4,0-1-3,0-4-1,5-1-28,0 0-64,-2 0-71,-2-6-116</inkml:trace>
  <inkml:trace contextRef="#ctx0" brushRef="#br0" timeOffset="4.46659E6">12116 12521 286,'0'0'153,"0"0"-94,0 0 11,0 0-58,0 0-12,0 0-3,-24-8-50,13 8-75,4 8-54</inkml:trace>
  <inkml:trace contextRef="#ctx0" brushRef="#br0" timeOffset="4.46742E6">12516 12581 176,'0'0'157,"0"0"-132,0 0 15,0 0 4,0 0-44,0 0 4,0 13-4,-5 4 19,-1 2 17,-2 1 4,-3 2-16,-1 1-15,0 1-2,-5 0 0,-2 0-5,4-3 0,-1-1-1,1-4 0,1-5 0,1 0-1,2-5 0,1-4-6,1-2-6,3 0 4,0-10-2,1-12-15,4-5 2,1-2 19,0 2 3,0 5 2,0 5 5,0 5 13,1 6 30,2 3-5,-1 0-11,4 3-28,2 0-5,6 0-10,4 10 0,3 10 3,1 5 7,-3 3 5,-3 3-1,-1 1 0,-2 4-2,-1-1-2,0-3 4,0-3-3,-1-4-1,2-3 0,-3-7-14,-1-4-39,-4-6-60,2-3-48,-5-2-135</inkml:trace>
  <inkml:trace contextRef="#ctx0" brushRef="#br0" timeOffset="4.46905E6">12809 12819 206,'0'0'141,"0"0"-80,0 0 19,0 0 6,0 0-52,0 0-31,-3-21 9,11 16 6,4-1-1,1 1-6,1 1-6,0 1-5,-3 2 0,2-1-1,-1 2-2,5 0-16,1 0-31,1-2-88,-1-1-101</inkml:trace>
  <inkml:trace contextRef="#ctx0" brushRef="#br0" timeOffset="4.46957E6">13220 12743 266,'0'0'39,"0"0"-27,0 0 61,0 0-18,0 0-12,0 0-7,41-7-16,-30-2-13,1-1-4,3-3-2,-2-1 0,3 0-1,-2 0 0,-1 0 0,-2 3 3,-5 3 0,-3 4 2,-3 1 3,0 1 13,0 2 6,0 0-15,0 0-6,0 0-6,0 2-9,0 13 7,0 4 1,0-1 1,0 0 0,0-3 6,7-1 0,1-2-6,-2-3 0,3 1 0,1-1 1,-1-3-1,0 1-3,3-6-34,0-1-56,0 0-44,3-6-101</inkml:trace>
  <inkml:trace contextRef="#ctx0" brushRef="#br0" timeOffset="4.46983E6">13347 12471 479,'0'0'96,"0"0"-55,0 0-16,0 0-24,0 0-1,0 0-10,-25-11-46,24 11-136,-2 0-112</inkml:trace>
  <inkml:trace contextRef="#ctx0" brushRef="#br0" timeOffset="4.47043E6">13773 12409 249,'0'0'82,"0"0"-15,0 0 24,0 0-28,0 0-29,0 0 0,2-4-23,-2 4-11,0 13-7,0 11 7,0 9 1,0 5 8,-3 2 0,0 3 5,0-4-8,0 0-3,-2-1 3,4-5-3,-1 0-3,1-3 2,1 0-4,-2-3 1,2-4-17,-4-2-25,1-6-39,3-6-26,0-7-77</inkml:trace>
  <inkml:trace contextRef="#ctx0" brushRef="#br0" timeOffset="4.47104E6">13748 12475 88,'0'0'103,"0"0"-50,0 0 8,0 0-13,0 0 5,4-79-9,2 63-12,3 2 21,-1 2-25,3 1 5,-3 2-5,1 5-13,-1 0-9,-3 4-6,3 0-6,-2 4-8,1 12 14,2 5 3,-6 5-1,-3 0-2,0 2 0,-1-4-1,-11-4-4,1-2 5,1-5-1,-3 0 0,2-2-11,3-4-4,1 0-19,4-4 2,3-2 5,0 2 6,0 0-4,0 0 10,3 2 16,10 0 0,1 0 0,2 3 2,1 1 2,1 1-2,-5 2 1,-1 1-3,-3-2 0,-4 3 0,-4-3 1,-1 1 2,0-1 1,-3-2 5,-11 1-5,-2-1 4,0-2-6,-2 1-2,-1-4-33,0-1-79,0-1-35</inkml:trace>
  <inkml:trace contextRef="#ctx0" brushRef="#br0" timeOffset="4.47159E6">14124 12435 172,'0'0'145,"0"0"-77,0 0 52,0 0-24,0 0-60,0 0-22,1-12-14,-1 27-1,0 12-1,-10 9 2,-1 6 3,-1 3 1,-4 2-3,1-2 8,-1-1 12,1-1-12,-3 0-2,4-1-5,1-1 0,2-4-1,1-6-1,6-2-5,-1-6-16,4-7-7,1-4-7,0-5-56,0-7-66,0 0-38</inkml:trace>
  <inkml:trace contextRef="#ctx0" brushRef="#br0" timeOffset="4.47213E6">14104 12738 243,'0'0'123,"0"0"-2,0 0-6,0 0-52,0 0-39,0 0-1,20-43-13,-14 42-9,3 1-1,4 0-6,1 0 6,3 9-2,-3 6 3,-2 5-1,-2 3 1,-7 3-1,-1 3 0,-2-2-1,0 2 0,-2-1 0,-5-3-3,-4 0 3,2-7 1,3-3 0,0-2 0,-1-2 0,4-4 0,2-4 0,1-1-1,0-2-3,0 0 1,0 0-1,3 0 4,13 0 0,4 0 7,5-10 3,3 0-8,5 0 1,-2-4-3,2 0-4,-5 3-29,-5 0-60,-6 5-114,-8 2-125</inkml:trace>
  <inkml:trace contextRef="#ctx0" brushRef="#br0" timeOffset="4.47355E6">14539 12700 292,'0'0'79,"0"0"-1,0 0 4,0 0-53,0 0-13,0 0 7,26-28 0,-12 25-8,5 1-6,5-1-4,1-2-3,1-1-2,4 1 0,-3 0-4,-2 0-31,-1 2-71,-6 0-81,-7 1-75</inkml:trace>
  <inkml:trace contextRef="#ctx0" brushRef="#br0" timeOffset="4.47415E6">14971 12637 294,'0'0'181,"0"0"-168,0 0 40,0 0-5,0 0-37,0 0 10,39-10-1,-26 3-12,-2-2 0,-2 2-3,1-1-3,-4 0 1,0 1 0,0-2-2,0 1-1,-2 1 3,-1 2-2,-1 2 1,-2 3-1,0 0 1,0 0 3,0 0 6,0 0 0,0 0-11,0 0-6,0 3-3,0 9 7,0 3 1,0 0 1,0 0-1,0 1 1,2-4-1,1-1 1,1 2 0,2-3-2,4-1-11,-1 0-18,2-3-55,4-1-75,-2-5-59</inkml:trace>
  <inkml:trace contextRef="#ctx0" brushRef="#br0" timeOffset="4.47442E6">15089 12383 514,'0'0'92,"0"0"-48,0 0-2,0 0-38,0 0-4,0 0-18,-6-5-46,6 5-100,0 0-38,0 7 11</inkml:trace>
  <inkml:trace contextRef="#ctx0" brushRef="#br0" timeOffset="4.47526E6">15590 12349 117,'0'0'124,"0"0"-27,0 0 2,0 0 13,0 0-51,0 0-25,-26-60-17,15 55-10,-1 1-8,-6 2-1,3 2 0,-3 0-1,2 0 1,3 3-3,-1 10-2,2 0 5,2 3-3,1 5 2,1 2-2,5 3 1,3-2-2,0 3-3,2-1 4,11-1-3,4 1 4,4-4 2,1 1 0,1-2-3,0-3 3,-2 0 2,-1 0 0,-6 0-2,-5 0 0,-4 0 2,-5 0 1,0 0-2,0-1 1,-9-1 0,-8-2 3,-2-2 1,-3-4-5,1-4 1,-3-3 3,0-1-1,2 0-1,1-5 3,0-11 4,5-5 12,4-1-17,2 0-3,3-3-2,6 4 0,1 0-2,0 3-4,0 1-16,4 7-21,5 2-13,2 4-49,-2 4-54,-1 0-161</inkml:trace>
  <inkml:trace contextRef="#ctx0" brushRef="#br0" timeOffset="4.47577E6">15810 12426 305,'0'0'110,"0"0"-90,0 0 47,0 0-11,0 0-54,0 0 1,-11 31-3,-2 0 4,-5 5 8,0 4 8,-2 4 13,0-2-15,-2 2-3,2-4-9,-1-2-4,2 1-1,4-3-1,0 0 1,4-1-1,4-8 0,-1-3-1,1-5-6,4-5-23,0-5-34,3-1-46,0-7-68,0-1-76</inkml:trace>
  <inkml:trace contextRef="#ctx0" brushRef="#br0" timeOffset="4.47641E6">15780 12748 398,'0'0'158,"0"0"-135,0 0 13,0 0 5,0 0-10,0 0-17,12-56-8,-2 47 2,3 2 0,0 2-5,-1 2-3,4 3-1,-1 0-1,4 0 1,0 0-6,-2 11 7,-2 7 0,-6 3 0,-5 3 2,-4 0-2,0 2-3,-1 1-4,-13-2-4,-2 3 7,-3-2 1,1-2 1,-3-1-3,3-2-3,0-3 0,2-3 5,2-3 0,5-3 3,5-2 0,1-3-1,3-4-2,0 0-11,0 0-5,13 0 19,9 0 2,3 0 1,3-6 0,2-3 1,-3 0-4,-2 0 0,-3 0-14,-2 1-35,-2 1-83,-5 1-65,-1 1-37</inkml:trace>
  <inkml:trace contextRef="#ctx0" brushRef="#br0" timeOffset="4.48339E6">16213 12650 59,'0'0'142,"0"0"-64,0 0 17,0 0 11,0 0-57,0 0-33,0 0 7,-3-10-10,3 8-7,7-1 14,6-3 5,4 2-9,-1-2-2,3-1-7,-2 1-4,2 2-2,-2-2-1,1 3-1,-3 0-6,-2 1-24,-1 2-24,0 0-75,-6 0-68</inkml:trace>
  <inkml:trace contextRef="#ctx0" brushRef="#br0" timeOffset="4.48404E6">16605 12640 242,'0'0'123,"0"0"-119,0 0 62,0 0-7,0 0-29,0 0-1,13-15-15,-5 5-1,-1 1-5,1 2-3,0 1-2,-2 0-2,-1 0 2,-2 1 3,-1 2-1,-2 2 5,0-1 0,0 2 2,0 0 0,0 0-7,0 0-2,0 0-3,0 3-10,0 14 2,0 4 8,0 1 0,0-1 0,0-3-2,0-2 1,1-4 0,5 0 1,3-3-2,1 0 0,3-3 1,0-2-26,3-4-73,2 0-82,-4 0-133</inkml:trace>
  <inkml:trace contextRef="#ctx0" brushRef="#br0" timeOffset="4.48429E6">16641 12433 155,'0'0'262,"0"0"-183,0 0-13,0 0-29,0 0-35,0 0-2,-9-10-66,7 10-91,2 5-53</inkml:trace>
  <inkml:trace contextRef="#ctx0" brushRef="#br0" timeOffset="4.48503E6">17063 12414 150,'0'0'157,"0"0"-75,0 0 14,0 0-6,0 0-47,0 0-8,0-11-7,0 11-14,0 0-14,0 3-6,0 20-4,-2 5 10,-4 6 6,-1 0 3,-3-1-1,-2 0 2,0-1-3,-2-5-1,2-1-4,-1-2 0,1-5-1,-3-2 0,2-2 0,-1-7-1,4-4-3,1-4-7,0 0 0,-3 0 1,1-12-1,-2-3 0,4-3-14,1 0 3,4-3-3,1 1 6,3-1-3,0 2 12,0 2 4,7 2 1,4 1 3,4 2 1,0 3 0,1 3 2,1 3 4,2 3 0,-1 0-6,4 5 0,-1 13 3,-1 3-3,-1 0 5,-3 1 3,1-1-2,-1 0 2,-1-1-3,1 1-1,-2-3-3,1 0 0,-3 0-1,-3-4-1,0-2-25,-5-2-35,-1-2-46,-1-5-112</inkml:trace>
  <inkml:trace contextRef="#ctx0" brushRef="#br0" timeOffset="4.49411E6">17324 12615 12,'0'0'88,"0"0"-7,0 0 20,0 0-25,0 0-30,0 0-24,0 0 7,13-4 23,-2-1-12,5 1-11,2-2-9,3 1-1,0 1-6,-3 1-10,-2 0 0,-5 1-3,-1 2-3,-3 0-25,1 0-64,-3 0-50,-4 0-110</inkml:trace>
  <inkml:trace contextRef="#ctx0" brushRef="#br0" timeOffset="4.49471E6">17730 12640 248,'0'0'67,"0"0"-40,0 0 48,0 0-13,0 0-26,0 0-9,24-21-4,-19 13-12,2-1 3,-3 0-4,-1 0-4,2 0-4,-4 0-1,2 0 1,-1 1 2,0 2 2,0 3-4,-2 2 10,0 1 3,0 0 6,0 0-12,0 0-9,0 0-1,0 0-8,0 6 2,0 9 6,0 1-1,4 2 2,-1-3 0,2 1 2,1-4-2,-1-2 1,2 1-1,0-2 0,1-2 0,1 1 0,1-4-6,1-1-65,1-3-95,-1 0-142</inkml:trace>
  <inkml:trace contextRef="#ctx0" brushRef="#br0" timeOffset="4.49498E6">17814 12417 353,'0'0'106,"0"0"-6,0 0-49,0 0-27,0 0-21,0 0-3,-11-14-31,9 14-115,-1 0-78</inkml:trace>
  <inkml:trace contextRef="#ctx0" brushRef="#br0" timeOffset="4.4955E6">18046 12352 142,'0'0'96,"0"0"-40,0 0 22,0 0 8,0 0-41,0 0-24,0-1-19,0 8 0,-1 13-2,-4 7 3,-1 6 2,-3 3 8,3 2 6,-1 1 1,-1 0-1,1-2 5,1 0-16,3-4-4,0-3-3,1-1 0,2-4-1,0-3-6,0-3-25,0-6-28,0-4-38,0-6-53,2-3-72</inkml:trace>
  <inkml:trace contextRef="#ctx0" brushRef="#br0" timeOffset="4.49615E6">18004 12417 132,'0'0'76,"0"0"18,0 0-4,0 0-27,0 0-22,0 0-15,5-89 4,8 76-2,2-3-6,2 3 3,-3 1-7,1 1 4,-1 7-8,-2 2-14,0 2-1,1 0-6,-1 12 4,0 11 3,-6 5 0,-6 3 0,0 0-5,-5-2-9,-12-2-1,-4-6-4,0-2-1,0-5 10,3-3-1,8-4-3,4-4 0,4-3 2,2 0-5,0 0 0,0 0 0,3 0 12,11-4 3,0 1-2,2 3 4,0 0 6,-3 0 9,2 0 2,0 8-7,0 3-1,-6 1-6,-3 0-2,-4 0 0,-2-1 2,0 1 2,-2-2 4,-10 2-3,-4-1 2,-1-2-7,-1-3-1,2-3-36,-2-1-83,3-2-119</inkml:trace>
  <inkml:trace contextRef="#ctx0" brushRef="#br0" timeOffset="4.49675E6">18373 12357 248,'0'0'120,"0"0"-45,0 0-9,0 0-6,0 0-28,0 0-11,0 0-2,0-14-9,0 14-4,0 0-6,0 11-9,0 11 9,-9 7 1,0 2 1,-2 3 6,1 2-7,1 0 3,-2 1-4,0-1 2,0-1-1,1-2-1,0-1 2,-1-2-2,2-3 0,0-3-5,0-1-24,3-5-32,0-1-46,3-8-45,3-2-57</inkml:trace>
  <inkml:trace contextRef="#ctx0" brushRef="#br0" timeOffset="4.49733E6">18389 12622 249,'0'0'81,"0"0"-4,0 0 25,0 0-28,0 0-27,0 0-13,64-74-9,-59 71-10,1 3-15,-3 0-3,4 0-2,2 8 2,3 11 3,-4 5 2,-4 2-1,-4 0 2,0 2-2,0-1 1,-4-3-1,-7 0-1,-1-3 0,2-1 0,-3-2 1,3-4-1,3-1-1,2-7 1,1-2 0,3-2 0,1-2-6,0 0 4,0 0 1,10 0-3,11 0 4,9-2 5,5-5-1,1-4 0,-1 5-1,-6 0-3,-6 3-2,-5 2-9,-5 1-33,-5 0-56,-5 0-57,-3 0-118</inkml:trace>
  <inkml:trace contextRef="#ctx0" brushRef="#br0" timeOffset="4.50007E6">18673 12516 89,'0'0'143,"0"0"-41,0 0-3,0 0-4,0 0-38,0 0-22,0 0-11,-2-3-9,8-1-10,9 1 2,3 0-3,1-1 1,5 1-3,3 0-2,0-1 2,0 1-1,-2-2-1,2 1-3,-2 1-2,-2-1-17,-2 1-31,-3 1-46,-2 0-35,-7 2-62</inkml:trace>
  <inkml:trace contextRef="#ctx0" brushRef="#br0" timeOffset="4.50043E6">18817 12388 164,'0'0'112,"0"0"-28,0 0 11,0 0-12,0 0-44,0 0-36,-3-8-3,3 19-5,0 9 5,-1 2 7,-1-1-1,1 2-4,-1-2 0,2 0-1,0 0-1,0-3 0,0 2-27,0-4-76,0 1-71,0-5-95</inkml:trace>
  <inkml:trace contextRef="#ctx0" brushRef="#br0" timeOffset="4.50099E6">19104 12512 414,'0'0'72,"0"0"16,0 0-24,0 0-43,0 0-14,0 0-7,13-23 6,-7 17-6,2 0 0,-2 0 2,-1 2-2,-2-1 1,1 0 2,-1 1-2,-2 1-1,1 0 1,-1 0 4,-1 3-4,0 0-1,0 0 0,0 0 0,0 0 0,0 6-8,0 9 4,-4 5 4,-1 1-1,2-3 0,3 0 0,0-3 0,0-2-2,0 0 1,1-3 1,7-1-7,0-3-42,1-3-50,2-3-64,0 0-159</inkml:trace>
  <inkml:trace contextRef="#ctx0" brushRef="#br0" timeOffset="4.50128E6">19172 12313 326,'0'0'107,"0"0"-28,0 0-25,0 0-47,0 0-7,0 0-29,-17-14-95,15 17-93,2 5 14</inkml:trace>
  <inkml:trace contextRef="#ctx0" brushRef="#br0" timeOffset="4.50229E6">19505 12286 35,'0'0'60,"0"0"15,0 0 10,0 0-9,0 0-6,0 0-10,2-36-15,-5 31 0,-6 2-10,-2 0-21,-2 0-11,-1 3-3,-2 0 0,-1 0-4,0 0 2,2 0-1,0 0-5,4 7 3,0 4-1,2 3-1,0 4 1,4 3 0,3 3 2,2 2-2,0 0 2,0 3-2,8 0 6,9 0-5,2-3 5,3 0 3,2 0 10,-1-2 5,-1-2-6,-1-1-8,-5 1 1,-1-5-3,-7 0 0,-4 0-2,-4-4 4,0-1 3,0 0 3,-12-4-3,-1-2-2,1-5 2,-4-1 0,0 0 4,-3 0-1,-1-7-6,-2-8-2,0-4-1,4-6 0,3-3-1,9-3-3,6 0-2,0 2 5,0 4 0,12 5-3,0 3-1,-2 7-1,-2 2-9,-2 5-31,3 2-53,-3 1-23,3 0-66</inkml:trace>
  <inkml:trace contextRef="#ctx0" brushRef="#br0" timeOffset="4.50282E6">19727 12405 19,'0'0'296,"0"0"-240,0 0 14,0 0 5,0 0-18,0 0-35,0-18-4,0 18-4,0 0-14,0 7 0,-5 13 0,-7 8 1,-2 5 3,-1 5-1,2 0 5,-2 2 12,1-2-12,3-2-4,0-1-1,4-4-3,0-1 1,2-1-1,0 0 0,1-4 0,-2 1-16,0-1-18,-1-5-32,2-5-24,2-5-19,3-7-41</inkml:trace>
  <inkml:trace contextRef="#ctx0" brushRef="#br0" timeOffset="4.50336E6">19722 12685 426,'0'0'123,"0"0"-85,0 0 6,0 0-20,0 0-10,0 0 6,23-60-5,-8 49-2,-3 5-1,0 0-7,-1 5-5,-1 1-1,1 0-6,0 7 0,-2 14 7,-7 8 0,-2 2 0,0 4 0,-11 0-1,-3-4-1,-1-1 2,0-6 0,4-3 0,2-1 1,1-7-2,5-3 1,1-4-1,2-5-2,0-1-1,0 0-1,0 0-3,2 0 5,14 0 3,2 0 7,4-4-5,2-4 3,-3 2-5,-2 0-12,-2 3-51,-4 1-86,-4 2-97</inkml:trace>
  <inkml:trace contextRef="#ctx0" brushRef="#br0" timeOffset="4.51373E6">20106 13273 87,'0'0'81,"0"0"22,0 0-8,0 0-20,0 0-24,0 0 8,0 0-10,0-12-20,0 11-3,0 1-11,0-2-7,0 2-2,0 0-4,0 0-2,0 0 0,0 0 1,0 0 0,0 0 0,0 0-1,0 0-1,0 0-1,2 0-4,5-1 3,8-1 3,5-1 3,4-2 2,2 3-2,3-3-1,1 1 0,-2-1-2,2 0 1,1-2-1,3-1 0,1 1 1,-2-1-2,-7 4 1,-6 1-1,-10 1-6,-5 1-11,-5 1-17,0 0-37,0 0-69,-5 1-41</inkml:trace>
  <inkml:trace contextRef="#ctx0" brushRef="#br0" timeOffset="4.51736E6">11392 12488 76,'0'0'119,"0"0"-89,0 0 18,0 0 24,0 0-29,0 0-11,0 0 9,8-13 6,-8 13 1,0 0-2,0 0-13,0 0-19,0 0-6,0 0-5,0 0-3,0 0-1,0 0-1,-3 0 2,-5 0 1,0 0 0,-2 0 4,1 0-3,0 0-2,-1 0 1,5 0-1,1 0 0,-2 0 0,0 0 0,-1 0 2,1 0-2,-2 0 1,5 0-1,-3 0 0,-1 0 1,4 0 0,-2 0 0,2 0 0,0 0-1,2 0 0,-1 0 0,1 0 0,1 0-1,0 0-1,0 0 0,0 0-2,0 0 3,0 0-5,0 0 3,0 0-1,0 3-3,0 2 2,0 4 4,0 3 1,0 1 0,0 3 0,0 0 1,1 4-1,2-1 0,3 2 0,-1 3 0,2 2 2,-1 3-1,0 0 0,0 0-1,-1 5 2,-1-1 1,0 4-3,-1 1 5,-1-1-5,1 1 0,0 0 2,0-5 0,-2-1-2,2-1 0,0-2 0,-1-2-1,1 0 1,3-2 1,-3 1 0,-2 1-1,1-1 1,-2 2-1,1-2-1,1 2 1,1 0 0,-2-4 1,2-2-1,0-4 1,-1-1-1,-1 0 0,1 1 0,-1 0 2,1-2-2,0 1 0,0-4 0,-1-2-2,1-1 4,1 1-4,-3-1 4,3 3-2,-3-1 0,3-1 0,-1 5 1,-1-1-1,-1 0 0,2-2-1,-2 1 1,1-4 0,-1 2 0,0-1 1,0 1-1,0 2 0,0-4 0,0 2 0,0-1 0,0-3-1,0 2 1,0-3 0,0-1 0,0-3-2,0 0 2,0 0-1,0-1 1,0 1 0,0-2-1,0 1 1,0-1 0,0 0 0,0-1 0,0 0 0,2 0-1,-2 0 1,0 0-2,3 0 0,2 0 2,1 0 2,5 0 2,1 0 2,4 0 3,3-1-4,1-6-4,4-2 0,0 0-1,1 0-17,-1 1-37,-3-1-71,-2 3-72</inkml:trace>
  <inkml:trace contextRef="#ctx0" brushRef="#br0" timeOffset="4.52182E6">17203 12088 184,'0'0'85,"0"0"5,0 0 9,0 0-43,0 0-26,0 0-13,0 0-11,-2 10-5,-6 11 19,-3 10 6,-3 5-6,-2 6 3,-3 7-10,-1 2-8,-3 6-2,-6 5-1,-3 4-1,-4 0-1,-2-1 1,3-5 1,4-5-2,2-6 0,3-1-2,3-3 1,0-7-9,7-3-17,1-10-15,6-5-52,4-7-52,4-5-78</inkml:trace>
  <inkml:trace contextRef="#ctx0" brushRef="#br0" timeOffset="4.52328E6">12562 12316 61,'0'0'98,"0"0"-22,0 0 22,0 0-17,0 0-17,0 0-3,0-35-23,0 34-6,-2-1-7,2 1-16,-1 1-2,1 0 1,0 0-6,-3 0-2,-2 0-4,-4 15 3,-1 12-3,-1 8 1,-2 7 1,-1 6 2,0 6-1,-1 6 1,-3 4-1,1-1 0,0-3 1,1-6 0,2-3 0,0-1 0,4-5-1,1-6 0,3-6 1,0-10-4,3-7-10,-1-5-9,4-5-8,0-5-33,0-1-26,0 2 1,0-1-26,0-1-1</inkml:trace>
  <inkml:trace contextRef="#ctx0" brushRef="#br0" timeOffset="4.53842E6">20894 13070 222,'0'0'156,"0"0"-67,0 0-4,0 0-14,0 0-39,0 0-22,0 0 6,0-11 0,0 11-11,0 0-4,4 0-1,1 0-3,6 0 2,3 0 1,3 4 1,2 0 0,2 0 0,0-2-1,1-2 1,1 0-1,-1 0 4,2 0-3,0-2 0,0-6 0,-5-5-1,1 1 1,-5 1-1,-4-2 1,-3 3 2,-2-1-1,-6 2 2,0-1 2,0-1-2,-2 1-2,-10-1-2,-2 1 0,0 0-1,1 4 0,-1 2-1,0 4 2,-2 0-10,-3 2 3,-2 13 3,-3 4 0,0 7 3,1 2 1,3 4-2,1 0 1,5-1-2,4 1 2,4 0-3,3-4 2,3-1 1,0-1 1,0-5 0,3-2-1,10-2 1,2 0 0,3-4-1,3-3 1,6-4 0,1-3 1,4-3 0,1 0 2,-1 0-3,-2-9-22,-3-1-32,-6-2-96,-8 0-92</inkml:trace>
  <inkml:trace contextRef="#ctx0" brushRef="#br0" timeOffset="4.54292E6">21411 12591 312,'0'0'57,"0"0"9,0 0 26,0 0-39,0 0-16,0 0 1,0 0-18,0 0-9,0 0-10,0-3 2,0-1 1,6-4-4,4 1 0,0-1-1,2-1 1,0 0 0,-1-1-1,0 1-4,-3-1 3,-2 2-5,-1 0 2,-4 1 3,-1 2 2,0 2 1,0 1 0,0 1-2,0 1 2,0 0-1,0 0 0,0 0-4,0 3-6,0 10 2,0 7 7,-3-1 1,1 1-1,2-2 0,0-1-1,0-3 0,0-3 1,0-1-1,2-3 0,4-1 0,3-4 2,0-1-5,0-1-24,4 0-47,-1-1-50,-1-12-93</inkml:trace>
  <inkml:trace contextRef="#ctx0" brushRef="#br0" timeOffset="4.54322E6">21486 12355 288,'0'0'149,"0"0"-57,0 0-55,0 0-13,0 0-18,0 0-5,-4-12-1,1 12-9,2 0-45,-2 3-67,-2 8 10,2 1-62</inkml:trace>
  <inkml:trace contextRef="#ctx0" brushRef="#br0" timeOffset="4.5442E6">21823 12370 249,'0'0'76,"0"0"-1,0 0 21,0 0-29,0 0-26,0 0-8,0-1-8,0 1-15,0 0 4,0 0-14,0 0-1,0 13-10,0 8 10,0 5 1,0 1 0,0-2 1,-4 1-1,-2-2 0,-3 0 0,0 0 1,-7 1-1,1-4 2,-1-3-2,1-5-5,1-2-10,5-6-10,-3-1 1,2-4-8,1 0-23,0 0 19,0-15 26,2-3 3,1-3 4,1 0 1,2-1 1,3 3 1,0 2 0,0 2 13,0 1-3,9 3-6,3 3 0,0 2 8,2 5 2,3 1-14,1 0 1,5 8 3,-3 9 0,0 1-1,1 0 0,-2 0 4,-2 0-3,0 1 0,0-1-1,-1 0 3,-2-2-5,-1-3 1,-4 0 0,-3-3-2,-1-2 0,0-1-24,-3-4-46,1 0 7,-2-3-63,2 0-78</inkml:trace>
  <inkml:trace contextRef="#ctx0" brushRef="#br0" timeOffset="4.54817E6">22180 12537 97,'0'0'148,"0"0"-56,0 0 6,0 0-19,0 0-37,0 0-18,0 0 9,0 0-2,0 0-9,3-3-4,11 0-3,1-1-6,2 1-6,2 0-3,3-2 0,2 2 0,1-1 0,-4-1-1,0 2-5,-2 0-23,-4 1-17,1 1-24,-3 1-87,-7-2-142</inkml:trace>
  <inkml:trace contextRef="#ctx0" brushRef="#br0" timeOffset="4.54867E6">22593 12553 144,'0'0'136,"0"0"-136,0 0 54,0 0-13,0 0-27,0 0 3,35-13 0,-29 6-7,0-2 0,1-2 1,4-1-4,-4-1 2,1-1-9,-1 3 2,-1 2-1,-3 2 0,-2 2 3,-1 4 0,0-2 28,0 3 27,0 0-21,0 0-18,0 0-20,0 0-4,0 8 1,0 2 3,0 2-1,0 0 1,0-1-1,0-1 0,0-1-2,0-2 3,2 1 0,1-2-2,1 0-42,3-3-70,3 0-46,0-3 12</inkml:trace>
  <inkml:trace contextRef="#ctx0" brushRef="#br0" timeOffset="4.54896E6">22671 12313 538,'0'0'80,"0"0"-60,0 0 8,0 0-25,0 0-3,0 0-14,-7-3-38,4 5-119,1 6-7,-1 2-76</inkml:trace>
  <inkml:trace contextRef="#ctx0" brushRef="#br0" timeOffset="4.54956E6">22962 12196 87,'0'0'165,"0"0"-80,0 0 15,0 0-17,0 0-40,0 0-21,0-5-4,0 5-8,0 0-10,0 11-9,0 10 8,-2 9 1,-3 4 4,2 4-1,0 1 3,1 0-2,1-3-3,-1-1 5,2-3-1,0-3-3,0-1-2,0-3 0,0-2 1,0-4 0,0-2-1,0-3-4,0-6-32,0-1-59,0-6-46,0-1-91</inkml:trace>
  <inkml:trace contextRef="#ctx0" brushRef="#br0" timeOffset="4.55021E6">22929 12221 105,'0'0'127,"0"0"-3,0 0-32,0 0-21,0 0-15,-13-78-21,13 69-6,0 0-10,0-2-12,6 2-2,6 2-2,-2 0-2,-1 4-1,4 3-5,3 0 0,0 0-1,2 16-1,1 0 5,-4 4-4,-2 0 5,-5-1 1,-6 2 1,-2-1 0,0-1-1,-16-1-1,-3-1-6,-2-4 2,5-4-2,0-1 7,5-5-2,3 0 2,2-3 2,6 0-1,0 0-1,0 0 0,0 0-3,0 0-4,0 2-5,12 2 9,5 3 3,4 3 0,1 0 2,-1 2 4,-4-1-3,-3 1-1,-3 0-2,-4-1-2,-1 0 2,-4 0 3,-2 1 1,0 0 1,-2 1 0,-11 1-5,-2 0 0,-2-3-17,-2 2-20,1-6-76,0-2-27,3-4-100</inkml:trace>
  <inkml:trace contextRef="#ctx0" brushRef="#br0" timeOffset="4.55068E6">23300 12192 330,'0'0'16,"0"0"-6,0 0 31,0 0 44,0 0-5,0 0-31,4-25-17,-4 25-32,0 14 0,0 11-4,-2 11 4,-5 6 4,-1 4-2,-1 2 4,-1 0 10,-3-2 2,-1-1-8,-2-2-3,2-2-3,1-5-3,1-4 0,0-2-1,3-8-4,0-1-22,1-6 4,1-3-35,3-4-66,4-7-9,0-1-120</inkml:trace>
  <inkml:trace contextRef="#ctx0" brushRef="#br0" timeOffset="4.55123E6">23320 12486 7,'0'0'463,"0"0"-385,0 0-38,0 0-7,0 0-8,0 0-13,30-63 2,-17 55 7,-2 5-13,-1 2-7,2 1-1,-1 0-1,1 0-3,1 13 3,-2 5 1,-4 5 1,0 3 3,-7-1-1,0 2-1,0-3 0,-3-1 0,-7-2 2,-1-2-4,1-3 2,0-4-1,2-5 0,4-1 0,1-3-1,1 0 0,2-3 0,0 0-1,0 0-1,0 0-4,0 0-1,9 0 6,12 0 1,6 0 6,4 0-5,0-5 0,-1 0-1,-3-1-6,-1-1-29,-6 3-59,-4 0-130,-6 1-73</inkml:trace>
  <inkml:trace contextRef="#ctx0" brushRef="#br0" timeOffset="4.55517E6">23703 12397 184,'0'0'74,"0"0"8,0 0 19,0 0-16,0 0-26,0 0-15,0 0-9,0-3-17,0-1 0,5-1-1,4 0-8,4 1-2,1 0-1,5-1-6,2 2-1,6 0 1,0 0 0,0 0-1,-4-1-2,-1 1-15,-2 1-19,-2 0-17,-4 2-71,-4 0-81,-3 0-71</inkml:trace>
  <inkml:trace contextRef="#ctx0" brushRef="#br0" timeOffset="4.55553E6">23859 12280 207,'0'0'116,"0"0"-61,0 0 17,0 0-30,0 0-42,0 0-7,0 6 4,0 10 3,1 5 5,4 2 1,-4-2-3,1 0 0,-1-1-1,-1 0-2,0-2-5,0-2-68,0-1-48,0-1-88</inkml:trace>
  <inkml:trace contextRef="#ctx0" brushRef="#br0" timeOffset="4.55597E6">24136 12390 416,'0'0'105,"0"0"-39,0 0-10,0 0-26,0 0-19,0 0-8,2 0-2,4-8 0,1-1 0,1-2-2,-3 3 2,-2 0-1,-3 3 0,0 1 3,0 3-3,0-1 0,0 2 0,0 0-1,0 0-3,0 3-9,0 12 4,0 3 8,0 0-1,0 0 2,0-3-1,0-1 1,0-2-2,0-3 1,0 0-1,2-3-4,4-3-25,3-2-63,4-1-61,1 0-59</inkml:trace>
  <inkml:trace contextRef="#ctx0" brushRef="#br0" timeOffset="4.55625E6">24238 12179 390,'0'0'103,"0"0"-7,0 0-46,0 0-34,0 0-16,0 0-5,-26-17-35,26 17-109,-1 8-50,-1 4 22</inkml:trace>
  <inkml:trace contextRef="#ctx0" brushRef="#br0" timeOffset="4.55687E6">24588 12144 95,'0'0'79,"0"0"-16,0 0 38,0 0-22,0 0-3,0 0-17,-9-49-18,-4 40-18,-5 1-9,1 2-9,-2 3-5,0 2 1,1 1-1,-3 0-2,2 0-1,1 7-1,0 5-3,6 0 1,0 5 1,5 2-2,4 4 0,3 2 0,0 2 0,4 2 5,12-2-3,4-3 5,2 1 3,3-4 6,2-2 1,2 1-5,-3-1 14,0-2-5,-5-2-10,-5-3 1,-5-3-3,-7 0 3,-1-2-2,-3 1 3,0-1 6,0 3 5,-12-3-5,-4-1-5,-1-1-2,-3-4 0,-3-1-3,4 0 2,1 0-3,3-9 1,2-6 2,5-1-4,3-5 0,4-2 0,1 1 0,0 3-1,0 3-4,0 4-16,0 2-15,11 3-27,2 3-61,-1 2-37,0 2-120</inkml:trace>
  <inkml:trace contextRef="#ctx0" brushRef="#br0" timeOffset="4.55737E6">24775 12153 255,'0'0'155,"0"0"-78,0 0-10,0 0-6,0 0-27,0 0-20,0-10-12,0 13-2,0 16-16,-3 10 16,-3 7 1,-5 6 7,-2 2 0,-1 2 1,-3 3 5,0-3-8,-1 1-4,2-3-2,3-2 0,0-6 3,4-4-4,1-7 1,3-5 0,2-4-15,2-5-11,1-3-3,0-6-68,0-2-76,4 0-8</inkml:trace>
  <inkml:trace contextRef="#ctx0" brushRef="#br0" timeOffset="4.55793E6">24855 12457 95,'0'0'87,"0"0"-21,0 0 45,0 0 13,0 0-24,0 0-40,32-45-24,-28 41-15,2 2-14,1 1-7,1 1-3,3 0 0,2 0 2,0 9-2,-2 7 2,-1 3 0,-4 3 1,-4 2 1,-2 3 0,0 0-1,-14 0 0,-4-1 0,-1-2-1,4-4 0,0-5 0,5-4 0,4-3-2,3-3 2,0-2 1,3-3-3,0 0-1,0 0 2,0 0 0,6 0 2,14 0 3,6-6 10,4-4-4,0 3-6,-3 0-2,-4 0-1,-3 2-5,-5 2-22,-1 0-39,-5 0-102,-6-1-141</inkml:trace>
  <inkml:trace contextRef="#ctx0" brushRef="#br0" timeOffset="4.56277E6">25304 12449 347,'0'0'114,"0"0"-21,0 0-23,0 0-44,0 0-17,0 0-2,0 0-1,26-17-3,-14 15 3,1 1-1,5 0-2,3 1 0,0-2-2,4 2-2,5 0 1,0 0-27,0 0-41,-4 0-109,-9 0-137</inkml:trace>
  <inkml:trace contextRef="#ctx0" brushRef="#br0" timeOffset="4.56334E6">25732 12447 6,'0'0'67,"0"0"-62,0 0 66,0 0-27,0 0-13,0 0 15,42-1-8,-36-6-20,2 1-12,-1-1-1,2-2-5,-3-2 1,-1 1-1,-1-1 1,-1 2-1,1 2 3,-2 2 0,-2 2 5,0 0 35,0 3 14,0-1-3,0 1-9,0 0-23,0 0-22,0 0-7,0 0-6,0 12 12,0-1 0,0 3-3,0 1 0,0-1 2,0-2 1,1-1 1,5-1-2,4-3-1,-3 0 3,2-2 0,0 0-5,0-2-26,4 0-30,2-3-77,-2 0-57</inkml:trace>
  <inkml:trace contextRef="#ctx0" brushRef="#br0" timeOffset="4.56363E6">25809 12191 452,'0'0'53,"0"0"9,0 0-18,0 0-32,0 0-12,0 0-42,-11-3-123,11 11-104</inkml:trace>
  <inkml:trace contextRef="#ctx0" brushRef="#br0" timeOffset="4.56437E6">26323 12161 147,'0'0'165,"0"0"-107,0 0 19,0 0-4,0 0-30,0 0-21,0-4-3,0 4-7,0 0-12,0 0-3,0 14-6,0 11 9,0 3 11,0 7-1,0-2 0,-1 0-6,-6-3 5,-1-2 3,2-2-5,-3-2-3,-3-3 0,-1 0 0,-2-3 1,0-4-2,3-4-1,2-3-1,0-6-1,3-1-13,-3 0 5,-2 0 3,1-9 4,-2-6 0,2-3 2,2 0 0,1 0 0,2-1-1,6-3 0,0 1 0,0 2-6,7 1 5,6 1 0,1 5-1,2 1-2,-1 4 2,3 4 2,-4 3-3,2 0-1,0 0-3,1 15 3,-1 6 3,-1 3 1,-3 1-1,-2 0 1,-2-1 1,-1 0-1,-1-2 0,2-1 0,1-1 0,-3-4 1,0 0-1,0-3 0,1-2-29,0-3-61,1-6-53,-2-2-90</inkml:trace>
  <inkml:trace contextRef="#ctx0" brushRef="#br0" timeOffset="4.56629E6">26540 12362 263,'0'0'101,"0"0"7,0 0 2,0 0-55,0 0-33,0 0 3,0 0-14,0 0-9,6 0 0,7-1-2,5-2 1,1 0-1,1-1 0,1-1-1,2 2 1,-3-2-17,-1 3-28,-3 2-46,-6 0-83,-6 0-161</inkml:trace>
  <inkml:trace contextRef="#ctx0" brushRef="#br0" timeOffset="4.56682E6">26974 12352 222,'0'0'157,"0"0"-157,0 0 8,0 0 5,0 0-12,0 0 6,13 0 1,1-1-3,1-7-3,-1-1-2,2-2-6,-2 0-13,0-3-2,-3 0-3,-3-1 10,0 3 7,-5 1 7,-3 4 2,0 0 10,0 2 20,0 2 7,0 2-3,0 1 16,0 0-10,0 0-38,0 0-4,-2 7-15,-1 6 13,0 4-1,3 1 1,0 0 1,0-2 1,0-2 0,0 0-1,3-2 1,5-3 0,1 0-8,4-3-24,1-2-68,0-2-74</inkml:trace>
  <inkml:trace contextRef="#ctx0" brushRef="#br0" timeOffset="4.56716E6">27090 12087 315,'0'0'148,"0"0"-62,0 0-27,0 0-35,0 0-24,0 0-1,-3-9-29,3 9-105,0 0-94,2 9 85</inkml:trace>
  <inkml:trace contextRef="#ctx0" brushRef="#br0" timeOffset="4.56796E6">27435 12130 207,'0'0'123,"0"0"-37,0 0 30,0 0-38,0 0-42,0 0-20,0 0-16,0 0-6,0 14-7,0 10 12,0 5 0,-2 2 2,-4 4 0,-2 0-1,2-3 0,-2 0 1,-1-1-1,-1 0 0,-1 1 0,2-5 2,0 0-2,2-4-1,1-5-6,3-3-21,0-6-34,3-5-38,0-2-39,0-2-76</inkml:trace>
  <inkml:trace contextRef="#ctx0" brushRef="#br0" timeOffset="4.56863E6">27374 12144 79,'0'0'110,"0"0"-5,0 0-7,0 0-41,0 0-8,0 0-16,0-79-15,9 66-15,1 2 14,3 0 0,1-1 0,-1 3 4,-1 3-9,-2 3-11,-2 3-1,0 0-3,2 0-9,2 9 6,0 9 6,-3 3 1,-2 3 2,-5 2-1,-2-1 0,0 1-2,-16-2-4,-4-3-1,1-3 3,2-5-4,7-5-1,4-2-7,3-4-13,3-2-17,0 0-6,0 0-17,6 0 11,9 0 56,4 0 2,-1 0 0,-1 0-2,-1 0 9,-3 5 19,2 3-7,-1 1 7,-2 0-20,-2 3-7,-4-1 0,-6-1 6,0 1-1,0-1 2,-5 2 4,-6-2 0,-3 0-5,-2-2-7,-1 1-5,-2-4-23,2 2-45,-2-4-78,4-2-75</inkml:trace>
  <inkml:trace contextRef="#ctx0" brushRef="#br0" timeOffset="4.56912E6">27726 12123 317,'0'0'65,"0"0"-17,0 0-9,0 0 0,0 0 2,0 0-5,0-18-7,0 18-9,0 0-8,0 0-12,0 11-10,0 12 9,-8 6 1,-1 7 1,-2 2 1,-3 1-1,-2 0 1,1 2-2,-3-4 1,1 1 0,0-3-1,0-5 1,1 0 0,1-4-1,0-2-1,4-3-22,2-4-23,4-6-27,3-3-40,2-2-58</inkml:trace>
  <inkml:trace contextRef="#ctx0" brushRef="#br0" timeOffset="4.56978E6">27731 12441 286,'0'0'76,"0"0"-10,0 0 12,0 0-43,0 0-9,0 0-7,29-44-5,-22 38 8,-1 0-3,1 1 7,-1 3-11,-2-1-8,3 3-7,-1 0-4,0 0-4,2 1 5,1 11 2,-3 1 1,-2 4-1,-1 1 1,-3 2 1,0 1-1,0 1 2,-7 1 3,-5-2-1,0-1-4,0-2-3,0-3 0,3-3-1,0-3 1,3-3 1,3-3 0,2-2 1,1-1 1,0 0-3,0 0-5,0 0 3,1 0-1,14 0 6,3 0 1,4-4 2,4 0 2,2-3-2,-3 1-2,0 2 1,-3-1-2,-2 2-3,-1-1 0,-3 2-16,-4 1-48,-5-1-65,-4 1-98</inkml:trace>
  <inkml:trace contextRef="#ctx0" brushRef="#br0" timeOffset="4.57442E6">28093 12325 283,'0'0'117,"0"0"-42,0 0 10,0 0-44,0 0-26,0 0 4,0 0 5,3 0-4,2 0-5,2 0-3,2 0-10,6 0-1,4 0 0,3-2 0,4 2-1,-2-1 0,1-2 0,-1 1-1,-2 0-13,-4-1-32,-2 1-75,-3 0-186</inkml:trace>
  <inkml:trace contextRef="#ctx0" brushRef="#br0" timeOffset="4.57517E6">28651 12228 185,'0'0'84,"0"0"-52,0 0 0,0 0-20,0 0-12,0 0 1,38-24 3,-32 20-1,-4 1 2,1 2 8,-1-4 12,-1 2 1,1 0-9,-1 0-14,1 2 0,-1 1-3,-1 0 1,0 0-1,0 0-3,0 0 3,0 0 0,0 0-3,0 7-8,0 8 11,0 2 6,0 1 18,0-2 6,0 2-5,0-3-10,0 0-8,0 0-7,0-2 4,8-2-4,2-1 5,0-3-5,4-4-47,-1-3-68,1 0-129</inkml:trace>
  <inkml:trace contextRef="#ctx0" brushRef="#br0" timeOffset="4.57545E6">28717 12012 408,'0'0'90,"0"0"-41,0 0 4,0 0-22,0 0-28,0 0-3,-15-11-21,13 16-103,0 8 0,1 4-63</inkml:trace>
  <inkml:trace contextRef="#ctx0" brushRef="#br0" timeOffset="4.57649E6">29158 12059 120,'0'0'64,"0"0"-25,0 0 25,0 0 6,0 0-31,0 0-5,0-56 3,0 48-1,-5 1-30,-5-1 10,0 1-12,-5 2-2,0 2-2,-3 2 3,3 1-3,0 0 0,3 0-3,2 0 1,0 4 0,0 7-4,3 7-2,2 4 1,4 6 0,1 3 7,0 2 13,0 0-5,10-2 6,4-2 4,4 0-9,1-3-3,-1-2-4,1-2 2,-3-1-4,-2 1 0,-3-1 0,-4-3 3,-1-2-2,-6-1 3,0-1 2,0-2-1,-15-2 6,-4-2-11,-4-3-4,-3-2-1,2-3 5,0 0 1,6 0 0,2-8 0,5-5-1,3-3-2,7-3 2,1-4-2,0 1-2,15-4 3,3 5-1,0 3-8,1 3-34,-4 6-21,2 1-19,-5 5-82</inkml:trace>
  <inkml:trace contextRef="#ctx0" brushRef="#br0" timeOffset="4.57699E6">29437 12109 129,'0'0'122,"0"0"16,0 0-7,0 0-51,0 0-64,0 0-16,2 2-6,-4 19 3,-11 8 3,-5 4 3,0 3 1,0 0 5,2 0-2,0 2 1,2-2 7,2-3-9,-1-1-3,0-3-1,3-1 0,-5-2 1,4-2-3,1-3-3,4-6-29,3-5-26,2-2-62,1-4-32,0-2-86</inkml:trace>
  <inkml:trace contextRef="#ctx0" brushRef="#br0" timeOffset="4.57763E6">29512 12373 281,'0'0'127,"0"0"-1,0 0-32,0 0-58,0 0-29,0 0-5,24-35-2,-20 34-1,1 0-4,-1 1 3,2 0-6,1 0 4,-1 5 2,0 8 2,2 2-1,-5 1 1,-2 4-2,-1-1-3,0 4-3,-3-2-3,-10 0 0,1-1-5,-3-2 6,2-2 6,-1-2-6,4-2 9,4-5-3,1 0 4,2-5-2,3-2-4,0 2-1,0-2-5,2 0 3,13 0 8,9 0 1,4 0 10,3-4-7,-3-4 0,-1 3-2,-4 1-1,-2-1-3,-4 4-39,-1-2-96,-7 1-189</inkml:trace>
  <inkml:trace contextRef="#ctx0" brushRef="#br0" timeOffset="4.57985E6">29779 12084 35,'0'0'120,"0"0"-37,0 0 5,0 0-19,0 0-15,0 0-2,-2-1 7,2-1-9,0 2-21,0 0-15,0 0-4,0 0-10,0-1-7,5-1-10,8 1 13,8-1 4,1 0-12,-3 1-8,-3-1 3,-4 2 0,-4-1 2,0 1 3,-2-1 4,-1-1 5,-1 2 1,0 0-1,-2 0 2,-1 0-3,1 0-2,-2 0-7,1 0-2,-1 0 4,2 0 4,-1 2 4,1 3-7,1 5 6,0 0 4,0 4 0,2 2 1,-1 5 0,3 3 0,-1 4 3,2 3-1,-2 2 1,2 2-3,0 0 0,0-3-1,1 0 2,-2 0 7,-1-1 1,-2 1 23,1 0-13,1 0-8,-1 0 0,2-2-3,-1-2-5,0-2-2,1 0 0,0 1-2,-1 0-1,-1 1 1,-2-3 1,2-1-1,-2-1 0,1-2 4,0 2-1,-2-1 0,-1 3-2,-1-2 1,0-3 3,2-4-5,-1-2 0,1 0 0,-1-1 1,2-1-1,-1 0 0,1-3 0,-2-1 1,2 1-1,-1-2 1,0 2-1,-2 3 0,1-1 2,-1 3 0,0-1-2,0-1 0,0-1-8,0-4 8,0-1 0,0 0 1,0-1-1,-3 0 0,1 0 0,-1 1 0,0 1 1,2-1-2,-2-1 2,1 1-1,1-2 0,-1-2 0,2 3 2,-1-4 0,-1 2 1,1 0 10,-3-1 8,-4 2-4,-1 1-8,-3 1-7,-7 0 1,-4 0 0,-3 2-1,-7-4-1,-2 0-1,-3-1 0,-5 0 0,-2-1-8,0 0-27,-1 1-25,1-3-37,3 1-17,5-1-86</inkml:trace>
  <inkml:trace contextRef="#ctx0" brushRef="#br0" timeOffset="4.5823E6">30622 12528 6,'0'0'120,"0"0"-28,0 0 1,0 0-4,0 0-26,0 0-5,1-25-2,-1 21-16,0 1-8,0 0-2,0 1-14,0-3-15,0 2-1,-4 0-1,-4-2-5,-1 0 3,-4-2 3,2 1 3,1 0 2,-3 4-5,0 2-7,-1 0 7,-1 0 0,-2 4-1,4 10-1,-2 0 2,3 4-5,1 7 5,1 2-2,4 1-1,0 4 2,2-2-1,1-2 0,1-2-2,2-3 1,0-1 0,2-2 3,5-2 0,2-3 0,0-3-2,3 0 2,-1-6 0,-2 0 0,4-3-6,-3-3-4,5 0-13,-1 0-29,2-6-45,1-6-19,0-1-62</inkml:trace>
  <inkml:trace contextRef="#ctx0" brushRef="#br0" timeOffset="4.58317E6">30674 12659 76,'0'0'38,"0"0"8,0 0 5,0 0-10,0 0 7,0 0-12,-16-3-20,11 5-15,-1 8 8,-1 2 8,2 0 4,0 0 0,4 1-3,1-2-3,0 0-8,0-2-3,0-1-3,0-3 1,7 1-2,0-3 4,0 1-2,1-4 0,5 0 13,-1 0 13,6 0-6,-3 0-8,0-5-7,-2-4-1,-1 0-1,-2-2-1,-4 1-2,1-3-2,0-1-2,-3 0-8,1 1-3,-2 4 6,-2-2 4,-1 2 0,0 0 0,0-2 3,0 4 0,0-1 1,0 2 0,2 1-1,2-2 0,2 3-4,3-2-4,0 1-7,-1 1 9,-1 1 4,-1 1-1,-2 1 1,1 1 1,-1-2 0,1 2-2,4 0 1,-2 0 1,1 0 0,2 0-2,0 2 3,1 5-8,-2 2-3,1 3 4,-1 5 7,-1-1 4,-2 1 2,1 0 0,-4-4 1,2 0 0,-2-3 1,0-3 0,-2 1-4,-1-2 0,0-2 4,0 1 2,0-1 0,-3 2 0,-4-1-10,-6-1-62,-1 3-20,-2-3-36,-1 0-104</inkml:trace>
  <inkml:trace contextRef="#ctx0" brushRef="#br0" timeOffset="4.58528E6">30969 12421 37,'0'0'52,"0"0"41,0 0-17,0 0-20,0 0-14,0 0 5,-7-20-7,6 15 26,-1-3-10,2 2-29,0 0-8,0-1-7,0 2-6,0-1-6,0 3 0,0 0-1,3 0 0,3 2-2,0-1 0,0 2-1,6 0 0,1 8-8,2 10 1,1 3 7,-2 3 4,-1 1 0,-4 0 0,-3-1 0,0-3 0,-3 0-1,-3-3 1,0-3 1,0-2-1,0-2 3,0-4-3,0 0 3,0-5-2,-1 0 3,-1-2-1,2 0 4,0 0 1,0 0 8,0 0 19,0 0-2,0 0-5,0-12-18,0-3-10,0-3 1,0-6-1,5-3 4,5-2-2,2-3-2,3 2 0,-2 3-3,1 3-1,-4 5-12,-2 5-8,-2 5-2,-3 3-20,1 4-17,-4 2-53,1 0-95</inkml:trace>
  <inkml:trace contextRef="#ctx0" brushRef="#br0" timeOffset="4.58575E6">31286 12358 156,'0'0'94,"0"0"-21,0 0-26,0 0-36,0 0-8,0 0-2,-12 75 16,0-38 7,0 2 12,-3 0 5,0-2-16,-1-2-2,-1-1-16,2 0 0,2-4-6,0 1 0,2-2-1,2-2 0,0 0 0,3-3-5,2-4-36,2-2-45,2-9-30,0-4-86</inkml:trace>
  <inkml:trace contextRef="#ctx0" brushRef="#br0" timeOffset="4.58623E6">31269 12725 189,'0'0'34,"0"0"43,0 0-24,0 0-35,0 0-10,0 0 1,33-43 6,-29 43-1,2 0-3,-1 0-11,1 10 5,0 6 5,-1 6 9,-5 4-8,0 2-4,0 1-6,-8-1-1,-6-2 0,0-5 1,2-1 2,0-6-3,4 0 0,4-7 0,2-2-2,1-2 2,1-3 2,0 0-1,0 0 2,1 0 15,17-4 37,5-6-28,0 0-22,3 2-5,-4 1-20,1 1-58,-4-2-31,-5 1-93</inkml:trace>
  <inkml:trace contextRef="#ctx0" brushRef="#br0" timeOffset="4.5873E6">31662 12429 145,'0'0'124,"0"0"-11,0 0-3,0 0-22,0 0-41,0 0-17,4-42-9,-4 35-14,0 2-5,-3-1-2,-7-1 0,-7 2 6,-2 2-3,-5 1-3,-1 2 0,-2 0 0,2 0-1,3 0 0,2 9 0,6 2-2,4 0-1,4 3-1,6 4-3,0 5 1,0 1-4,1 2 6,11-1 4,8-1 0,0 0-1,0-1 1,5-2 1,-2-1 0,0-2 4,-3 0-3,-5-3 2,-5-2 1,-5-3-4,-4-3 2,-1 0-2,0-2 10,0 1-2,-12 1 2,-5-2-1,-2-2-4,0-2-2,2-1-3,0 0-14,3 0-17,-2 0-29,4 0-87,0 0-22,5 0-82</inkml:trace>
  <inkml:trace contextRef="#ctx0" brushRef="#br0" timeOffset="4.58839E6">31729 12662 64,'0'0'114,"0"0"-12,0 0-23,0 0-22,0 0-8,0 0 2,0 0-2,0 0-11,1 0-11,-1 0-1,0 0-8,2-1-12,-1-4-5,3 2 0,-1-3-1,-1 0 2,3 0-2,-1-3 0,2 0 1,2 1-1,0-2-1,0 2-3,-1 1-7,1 2-12,-2 1 6,-2 2 10,-2 2 6,-2 0 0,0 0-2,0 0 3,0 0-7,0 6-6,0 9 11,0 2 1,0 1-1,0-1 0,0-1 2,0-2-2,0-4-1,0-1 0,0-3 3,0-1 0,0-3-1,4 0 1,4 0-1,5-2 0,4 0 2,3 0-1,3-2 5,-2-8-1,-5-2 2,-4 1 0,-3 2 0,-2 3 0,-2 2 3,-2 0-4,0 4-1,-2 0-4,2 0-1,1 0-8,-1 0 6,2 5 2,-2 4 1,-1 2 0,-1-2 3,-1 2 0,0-2 1,0 1-1,0-4-2,0-2 2,0-2-1,0-2-1,0 0 1,0 0-2,0 0-7,5 0 3,2-13-13,2-4-15,5 0 9,-2 1-19,-1 2 23,1 5 13,-4 3 6,-1 3 7,-2 3 12,-1 0-7,-1 0-11,5 0 3,-2 3-4,2 5 4,0 0-1,-2 0-1,2-2 4,0 2-1,0-4-4,2 4 4,2-4-4,0-1-1,3-1-37,0-2-104,-3 0-240</inkml:trace>
  <inkml:trace contextRef="#ctx0" brushRef="#br0" timeOffset="4.58867E6">32011 12507 525,'0'0'77,"0"0"6,0 0-51,0 0-27,0 0-5,0 0-6,-18-18-31,18 18-28,0 0-73,-3 0-103</inkml:trace>
  <inkml:trace contextRef="#ctx0" brushRef="#br0" timeOffset="4.58985E6">32233 12453 9,'0'0'53,"0"0"14,0 0-16,0 0-8,0 0 16,0 0 12,-2 0-11,2 0 9,0-3-10,0-3-25,3-2-24,6-2-5,5 1 12,1 0-17,-2-1 3,4 3 2,-7 3-4,-1-1 5,0 5-6,-2 0 0,3 0-9,1 14-4,0 5 7,-1 2 0,0 5 5,-3 0-1,-4 0 2,-2 2 3,-1-4 4,0-2-7,0-1 2,-9-4 2,-3-2 1,3-3 2,0-3-6,3-4 5,1-1-4,2-3 0,3-1 5,0 0-2,0 0 4,0 0 11,0-13 0,0-6-13,1-7-3,11-5 7,1-3-4,3-3-4,1 0 1,1 4-3,-3 3 1,1 5-4,-1 4 2,-1 4-1,-2 5-11,-3 6-17,-4 1-8,1 5-36,-3 0-64,-1 2-70</inkml:trace>
  <inkml:trace contextRef="#ctx0" brushRef="#br0" timeOffset="4.59034E6">32636 12426 51,'0'0'261,"0"0"-159,0 0 5,0 0-29,0 0-62,0 0-16,-12 30-12,0 2 10,-4 5 2,2 1 3,-2 1 11,1-1-1,0-2-2,1 0-9,4-3-1,-2 2 0,3-5 2,0-5-3,2-2-10,1-8-20,3-2-20,3-6-55,0-5-53,0-2-120</inkml:trace>
  <inkml:trace contextRef="#ctx0" brushRef="#br0" timeOffset="4.59085E6">32654 12724 349,'0'0'126,"0"0"-47,0 0-17,0 0-33,0 0-15,0 0-9,34-42 2,-22 42-7,2 0-2,-1 0-5,-3 8 1,1 10 6,-3 5 0,-4 3 0,-4 1 2,0 2-2,0-2 4,-12-2-3,-2-2-1,1-5 0,2-3 0,4-3 1,2-5-1,2-4 0,3-3 0,0 0 0,0 0 1,0 0-1,6 0 1,17-10 0,5-2 1,9-1-2,1 2 1,-5 0-4,-2 4-7,-7-2-12,-3 1-23,-2 2-40,-7 0-63,-5 0-99</inkml:trace>
  <inkml:trace contextRef="#ctx0" brushRef="#br0" timeOffset="4.59482E6">32883 11801 176,'0'0'50,"0"0"5,0 0 13,0 0-38,0 0-18,0 0 19,0 0 6,0 0-10,0 0-4,5 0-7,4 0-6,6 0-1,3 0-2,4 0-3,3 0-3,2 0 1,1 0 0,-2 1 0,-2-1-1,-3 0 1,-8 0-1,-1 0-1,-6 0 2,2 0-2,-4 0 2,-1 0 1,-1 0-3,-2 0 1,0 0 0,0 0-1,0 0 0,0 0 0,0 0 0,0 0 0,0 0 0,0 0 0,0 0 2,0 0-2,0 0 0,0 0-2,1 0 0,-1 0-2,0 0 1,0 7 0,0 3 3,0 1 2,0 2-1,3 1 0,-3 1-1,3 5 0,1-1 0,1 3 1,-1 1-1,1-2 0,-3 2 0,-1 1 0,2 0 1,1 3-1,-4 0 0,2-1 0,-2 1 1,0-1-1,1-1 3,1-3-1,-2 1 2,0-3-1,0-1 1,0 1-3,0 0 1,0-2 1,0-2 1,-2-1-3,-1-1 1,-1 1-1,1-4-1,2 5 0,-1-4 0,-1 0 0,1 0 1,-1-2 0,-1 4 0,-2-2 2,-1 2 0,1 0-3,0 0 1,1 1-1,2-1 0,0-1 1,0 1-1,-3 1 0,2 2 2,-1-1-2,1 3 0,-2 4 0,3 3-2,0 2 2,1 1-2,2 1 2,0-1 0,0 2 0,0 1 0,0 1 0,0 3 0,3 2 0,3 1 0,-1 0 0,1 2 1,0-2 0,-1 0-1,-2 0 2,1-1 3,0 1-2,1-1 1,1-2-2,0 0 1,-2-3-2,-1 0 2,-2 0-2,-1-1 0,2-2 2,-1 0-1,1-2-2,-2 1 1,0-2 0,0 0-1,0 2 1,0-1 1,-2 1-2,-1-1 0,2 3 3,-2 0-2,-1 1-1,-2 0 1,1-1-1,-2 4 0,-1 1 0,1 3 4,-1 3-3,2 0 1,0 4 0,2-1 1,-2 1-3,2 0 0,-1-3 4,3 2-4,2 1 0,-1 0-1,1 3 2,0 0 2,0 1-3,-2 2 2,1 1 1,-2 1-1,1 0-1,-1-2 0,2-1-1,-1-1 1,2-3 0,0-1 2,0-3-2,0 1 0,0-2-1,0 4 1,0-2 0,0 1 0,0-1-1,0-4 0,0-4 0,0-4 1,0-1-1,0-1 0,0-4 0,0-1 0,2-3 2,-1-2-2,2-2 0,0-1 0,-1-3 0,1-3 0,-2 0 0,1-2 1,-1 0-1,1-3-1,0 2 1,-2-1 1,0-1-1,0 2 1,0-1-1,0 2 1,0-1-1,0 0 1,0 2-1,0 0 0,0 2-1,0 1 1,0-2 0,0 3 0,0 3 0,0 1 0,0 3 1,0 0-1,0 0 0,0 1 0,0 1-1,0 1 1,0 0 0,3 0 0,-3 2 0,0-2 0,1 0 1,1-3-1,0-3-1,0-3 1,-1-5 0,-1-2 0,0-5 1,0-1-1,0-2 3,0 0-2,0 0 7,0 0-2,0 0-2,0 0 2,0 0 7,0 0 4,0 0-4,0 0 0,0 0-7,0 0-5,-7 0-1,-2-3-1,-3 0 0,-7 1-1,-2 2 2,-6 0-3,-3 0 3,-4 0-1,-7 0-10,-4 0 1,-5 3-3,-4 0-10,-2-1-3,2 1-4,-4 0-2,2-1-32,3 2-48,8-3-39,6 1-61</inkml:trace>
  <inkml:trace contextRef="#ctx0" brushRef="#br0" timeOffset="4.61947E6">20006 12054 24,'0'0'48,"0"0"30,0 0 3,0 0-26,0 0-11,0 0-8,0 0-7,0 0 0,0 0 1,0 0-5,0 0-9,0 0-6,0 9-6,-4 6 0,-8 6-3,-3 5 1,-4 4-2,-2 4 0,0 2-1,-1 5 2,-4 3-2,0 0 2,-1 2-1,-3 3 0,-1-2 0,-1 5 0,-2-1 0,-1 1-1,-3 7 1,-1-2-2,-1-1 2,5-9 0,9-9 0,7-13 0,3-4 0,6-7-11,-1-5-37,4-2-28,1-1-14,0-4-30</inkml:trace>
  <inkml:trace contextRef="#ctx0" brushRef="#br0" timeOffset="4.62106E6">15662 12351 0,'0'0'51,"0"0"-15,0 0-10,0 0-8,0 0-8,0 0 2,10-21 5,-8 17 12,-1 3 3,-1-1 1,0 2-3,0-1-3,0-1-3,0 1-7,0-2-10,0 0-1,0 0 6,0-2-2,0-1-6,0-1-1,0 1 3,0-2-2,0-1-2,0 0-1,0-1-1,0 1 4,0 0-2,0 1 1,0 4-3,0-1 11,0 4 21,0-1 8,0 2-5,0 0-16,0 0-3,0 0-3,0 0-5,0 0-7,-6 0-1,-4 12 1,0 9-1,-4 8-2,-2 7 2,1 6 0,-5 7 0,1 3 0,1 2-1,-6 3 1,0 4-2,-1 0 1,-1 2 1,3-1 0,0 0-1,3-3 1,1-7-1,3-7 2,4-8-2,3-9 0,-1-7 0,7-4 1,0-8-18,1-5-43,2-4-38,0 0-47,0 0-19</inkml:trace>
  <inkml:trace contextRef="#ctx0" brushRef="#br0" timeOffset="4.62269E6">22058 12194 39,'0'0'79,"0"0"14,0 0 22,0 0-20,0 0-15,0 0-15,0 0-27,-6 0-22,3 3-7,-2 3-7,-5 6-2,-3 6-1,-4 11 0,-4 10 1,-3 8 1,-4 6 3,-3 3 1,-2 4-2,-4-1 0,-5-2-3,3-2 1,2-5-1,2-3 2,4-1-2,3-4-2,4-3 1,6-6-7,3-7-11,6-8-13,5-9-10,2-3-22,2-6-45,0 0-30,0-5-51</inkml:trace>
  <inkml:trace contextRef="#ctx0" brushRef="#br0" timeOffset="4.62404E6">26395 12003 74,'0'0'113,"0"0"-87,0 0 50,0 0 4,0 0-17,0 0-19,0-5 14,0 5-5,0-1-19,0 1-4,0 0-12,0 0-9,0 0-1,0 0-6,-3 0-2,-6 9-4,-6 11 2,-3 6 2,-3 8 0,-4 5 0,-3 6 0,-4 3 2,0 0 0,-1 1-2,0-5 1,0 0-1,2-3 2,-1-4-2,1-4 0,3 1 0,1-7 0,3-1 0,4-4 0,3-5-1,5-3-6,1-3-26,5-5-35,5-3-66,1-3-80</inkml:trace>
  <inkml:trace contextRef="#ctx0" brushRef="#br0" timeOffset="4.62677E6">24933 11950 105,'0'0'51,"0"0"6,0 0 5,0 0-31,0 0-17,0 0 5,1 0 6,-1 0 2,0 0 6,0 0-1,0 0-15,-5 15-9,-6 6-2,-1 8 1,-4 5 1,-1 7-1,-2 3 10,-2 4-2,-3 8-1,-4 4-10,-4 4-1,-3 3 0,0-4-2,1-2-1,3-6 0,2-7 0,7-5 0,1-9 0,2-4-1,5-3-19,1-6-30,5-4-31,4-8-1,4-6-69</inkml:trace>
  <inkml:trace contextRef="#ctx0" brushRef="#br0" timeOffset="4.62818E6">29598 11802 220,'0'0'106,"0"0"-56,0 0 41,0 0-18,0 0-36,0 0-4,0 0 1,0-4-6,0 4-10,-1 0-7,-4 0-8,-4 0-3,-6 6-2,0 12-1,-7 5 0,-5 5 3,-6 9 0,-7 6-1,-5 7 2,-3 4-1,-2 6 0,-2 2-2,-1 0 2,-3-1 0,1-4 0,-1-1 0,3-6 0,8-5 0,3-4 1,4-2-3,6-2-7,5-3-19,6-7 14,5-7-15,7-6-93,3-8-68</inkml:trace>
  <inkml:trace contextRef="#ctx0" brushRef="#br0" timeOffset="4.63103E6">25387 12042 94,'0'0'161,"0"0"-115,0 0 2,0 0 9,0 0-23,0 0-20,0 0-8,-8 10 1,2-5-1,-2 1 3,-3 3 12,-4 2-6,-5 2-7,-2 5-5,-5 5 6,-6 1-7,-2 4 3,-6 4-3,-6 3 4,-1 1-1,-4 0 3,-2-2 3,1 2-7,-2-1-4,-3 2 2,0-3 0,-2 1-2,1-1 0,5-1 0,2-6-2,6-2 2,5-6 2,4-4-2,5 0 0,3-1-2,0 1-2,3 0-9,-1-2-7,3 0-14,6-3 15,2-1 9,8-4-3,2-1-38,3-1-82,3-3-141</inkml:trace>
  <inkml:trace contextRef="#ctx0" brushRef="#br0" timeOffset="4.66413E6">5190 15888 255,'0'0'89,"0"0"-69,0 0 63,0 0-12,0 0-41,0 0-12,0-6 3,0 6-14,0 0-7,0 0-1,0 0-6,0 0-54,3 0-99,1 0-46</inkml:trace>
  <inkml:trace contextRef="#ctx0" brushRef="#br0" timeOffset="4.6645E6">5663 15738 117,'0'0'51,"0"0"-40,0 0 57,0 0-20,0 0-28,0 0-2,0 0 0,0 0-17,0 0 2,0 0-3,0 0-46,6 0-76</inkml:trace>
  <inkml:trace contextRef="#ctx0" brushRef="#br0" timeOffset="4.66482E6">6108 15656 12,'0'0'200,"0"0"-158,0 0 22,0 0 25,0 0-41,0 0-22,0 0 11,0 0-13,0 0-20,0 0-4,0 0-1,0 0-22,0 0-47,1 0-43,1 0-114</inkml:trace>
  <inkml:trace contextRef="#ctx0" brushRef="#br0" timeOffset="4.66515E6">6392 15632 151,'0'0'66,"0"0"21,0 0 38,0 0-56,0 0-31,0 0-5,2 0-15,-2 0-11,0 0-6,0 0-1,0 0-33,0 0-60,0 2-50,0-1-92</inkml:trace>
  <inkml:trace contextRef="#ctx0" brushRef="#br0" timeOffset="4.66549E6">7085 15634 68,'0'0'150,"0"0"-9,0 0-17,0 0-40,0 0-35,0 0-6,1 0-10,-1 0-13,0 0-15,0 0-4,0 0-1,0 0 0,-1 0-14,1 0-25,0 0-16,0 0-56,0 0-79</inkml:trace>
  <inkml:trace contextRef="#ctx0" brushRef="#br0" timeOffset="4.66581E6">7477 15565 312,'0'0'98,"0"0"-16,0 0 36,0 0-57,0 0-37,0 0-5,-3-1-9,0 1-10,-4-2 0,7 2-5,0 0-28,-3 0-35,3 0-50,0 0-45,0 0-89</inkml:trace>
  <inkml:trace contextRef="#ctx0" brushRef="#br0" timeOffset="4.66643E6">8101 15632 328,'0'0'115,"0"0"-109,0 0 61,0 0-11,0 0-49,0 0-7,0 0 1,0 0-1,0 0 0,0 0-45,0 4-119,1 4-48</inkml:trace>
  <inkml:trace contextRef="#ctx0" brushRef="#br0" timeOffset="4.66674E6">8452 15604 156,'0'0'398,"0"0"-357,0 0 0,0 0 24,0 0-56,0 0-9,-17 0 0,11 0-30,-1 0-62,2 0-121,4 5-99</inkml:trace>
  <inkml:trace contextRef="#ctx0" brushRef="#br0" timeOffset="4.66704E6">9238 15399 106,'0'0'101,"0"0"28,0 0 14,0 0-37,0 0-45,0 0-27,-21-11-25,21 11-9,0-2 0,0 2-12,0 0-70,0-1-170</inkml:trace>
  <inkml:trace contextRef="#ctx0" brushRef="#br0" timeOffset="4.66768E6">9869 15570 333,'0'0'162,"0"0"-89,0 0 26,0 0-54,0 0-33,0 0-6,-18 0-5,15 0-1,0 2 0,1-1-14,2 1-38,0 2-44,0-1-161,0 0-55</inkml:trace>
  <inkml:trace contextRef="#ctx0" brushRef="#br0" timeOffset="4.6681E6">10955 15460 231,'0'0'127,"0"0"-15,0 0 15,0 0-44,0 0-36,0 0-13,-16-7-9,14 5-18,2 2-7,0 0-2,0 0-1,0 0-23,0 0-27,0 0-36,2 0-122,11 0 15</inkml:trace>
  <inkml:trace contextRef="#ctx0" brushRef="#br0" timeOffset="4.66841E6">11823 15350 251,'0'0'124,"0"0"-17,0 0 20,0 0-61,0 0-32,0 0-16,-31 0-9,29 0-5,1 0-4,1 0-2,0 0-7,0 0-26,0 0-27,0 0-50,0 0-103</inkml:trace>
  <inkml:trace contextRef="#ctx0" brushRef="#br0" timeOffset="4.66872E6">11823 15350 397,'105'-31'172,"-105"31"-141,0 0-25,-2 0 16,1 0-19,-1 0-3,2 0-39,0 0-84,0 0-99</inkml:trace>
  <inkml:trace contextRef="#ctx0" brushRef="#br0" timeOffset="4.66903E6">12748 15209 309,'0'0'203,"0"0"-138,0 0-1,0 0-2,0 0-44,0 0-17,-52 4 0,49-4-2,0 2 0,3-2-16,0 1-27,0 1-40,0 1-69,0 0-28,0 2 24</inkml:trace>
  <inkml:trace contextRef="#ctx0" brushRef="#br0" timeOffset="4.67697E6">20391 14535 130,'0'0'155,"0"0"-114,0 0 7,0 0 20,0 0-27,0 0-25,0 0-2,-29-44-9,21 39 4,-1 2 2,-1 0-4,-1 2-3,-3 1 0,-3 0 4,-4 0-7,-3 0-1,0 7-1,-3 7 1,1 3 14,-1 5-9,0 2 2,0 8-7,-1 3 2,1 4-1,1 4-1,1 1 0,6 3 12,4 0-4,5 2 12,7-4-9,3-3-7,0-6 0,17-4-3,9-7-2,5-4 0,5-4 1,3-6 3,4-4-3,-1-4 5,-2-3-5,1 0-27,-3-1-43,-4-15-56,-1-3-145</inkml:trace>
  <inkml:trace contextRef="#ctx0" brushRef="#br0" timeOffset="4.67785E6">20493 14827 43,'0'0'21,"0"0"26,0 0 42,0 0-37,0 0-3,-33 84 8,30-62-15,3-2 0,0-2-21,0-5-3,0 0-13,5-6-4,3-1 0,1-1 2,1-4-1,1-1 0,-3 0 3,1 0-5,1 0 11,1-4-3,1-7 0,1 1-4,-4-4 1,-1 2-3,-2-2 4,-2 3-6,-3-5-4,1 3 2,-2-2-4,0 1 1,0 2 0,0 0 5,0 3 2,0 2-2,0 1 0,0 1 3,-3 2-2,0 3 0,3 0 2,-1-1 0,1 1-3,0 0-1,0 0-4,0 0-8,0 0 3,1 0 3,9 0 6,4-2 2,1 1-1,0-5 0,4-1 1,-1-1 1,0-3-1,1 1-1,-4-1 5,-2-1-2,-2-2-1,0-1 1,-1-3 0,2-3-2,-3 0 0,1 3-1,-4 4 3,-4 7-1,-1 3 6,1 2 21,-2 2 18,0 0-29,0 0-18,4 12-20,1 9 20,5 5 2,0 1 6,1-2 4,4-1-3,1-2-5,1-3 1,-2-2-3,-2 2-2,-4 4 0,-5 1 7,-4 0-6,0 0 3,-6-3-2,-13 2-2,-4-4-7,-3-1-26,-1-4-26,2-7-67,-1-5-84</inkml:trace>
  <inkml:trace contextRef="#ctx0" brushRef="#br0" timeOffset="4.67873E6">20906 14477 82,'0'0'94,"0"0"-18,0 0 29,0 0-33,0 0-16,63-89-5,-45 76-11,1 2-15,-3 3-9,-1 3-11,0 5-5,-1 0-4,-1 8-7,2 13 8,-4 5 2,-7 8 2,-4 3 2,0 3-1,-3-3-2,-10-4-7,-2-4 7,1-5 1,2-5 0,2-4 1,2-4 1,5-3-2,2-6 2,1-2-3,0 0-6,0 0 1,7 0 5,13-8 0,1-6 9,4 0-2,0 1-7,1 1-5,-3 5-34,-3 2-63,-4 5-140</inkml:trace>
  <inkml:trace contextRef="#ctx0" brushRef="#br0" timeOffset="4.68071E6">21585 14652 134,'0'0'77,"0"0"29,0 0-41,0 0-25,0 0-7,0 0-1,-8-45-10,8 28 0,0-1 13,0 0-7,5 0-6,2 1-4,3 4 1,0 0-10,0 2 1,1 0-2,1 5-1,0 3-7,2 3 0,3 0-8,4 6 3,4 19 2,-2 7 3,1 12 1,-5 4 1,-9 4 1,-2-3 0,-7-2-1,-1-4-2,0-5 2,0-6 0,0-5-1,0-5 0,-1-5-1,-2-6 0,1-7 1,2-2 0,0-2 4,0 0 7,0-16 27,0-13-20,0-12-17,2-9 4,11-6-2,1-1-3,-1 0 2,-4 1 3,0 8-5,-1 4 0,3 7-1,3 5-1,1 5-3,1 4-5,2 9-34,-3 6-16,-2 6-48,-4 2-155</inkml:trace>
  <inkml:trace contextRef="#ctx0" brushRef="#br0" timeOffset="4.68132E6">22268 14506 277,'0'0'92,"0"0"27,0 0-24,0 0-47,0 0-36,0 0-12,-7 19-6,-5 25 6,-3 15 1,-4 8 3,-4 3 12,-4 2-9,0-1 0,-1-3 1,3-7 2,4-6-7,3-3-3,0 5 0,-2 10 0,1 3 0,2-2-1,4-14-40,7-19 39,6-12-39,0-10-76,0-10-31,8-3-104</inkml:trace>
  <inkml:trace contextRef="#ctx0" brushRef="#br0" timeOffset="4.68183E6">22190 15078 186,'0'0'61,"0"0"7,0 0 41,0 0-40,0 0-18,80-81-21,-67 75-12,2 1 1,1 5-16,1 0 4,2 1-8,-1 16 1,2 6 0,-5 5 1,-7 4 1,-5 2 4,-3 3-3,0-4 1,-4 0-1,-8-5-1,2 0-1,1-4 0,-2-3-1,5-4 0,2-7 0,2-4 1,2-6-1,0 0-3,0 0-1,6 0 4,17-6 19,6-11 7,9-2-20,1-7-1,-3 1-5,-3 2-6,-7 7-43,-3 0-41,-9 4-86,-9 3-152</inkml:trace>
  <inkml:trace contextRef="#ctx0" brushRef="#br0" timeOffset="4.68255E6">21486 14427 229,'0'0'16,"0"0"-10,0 0 36,0 0 10,0 0-16,0 0-10,5-28 0,-5 28 1,0 0-12,0 0-15,0 0 0,-2 12 8,-8 14 3,1 14-10,0 12 0,3 11 4,6 11 1,0 5 8,0 5-4,9 3 11,5-3 1,0-5-10,0 1-2,5-6-7,4-5-3,3-3-3,3-10-1,8-8 0,5-10-21,7-9-2,2-10-68,4-8-21,-3-11-158</inkml:trace>
  <inkml:trace contextRef="#ctx0" brushRef="#br0" timeOffset="4.68314E6">22589 14222 369,'0'0'38,"0"0"-25,0 0 33,0 0 10,0 0-38,0 0-18,-4-14-11,4 20-2,13 16 13,7 13 12,3 12 43,4 12-27,1 7 2,1 8-11,-4-1-1,-4 3-7,2-6 10,-4-3-12,-3-6-4,1-6 2,-7-5-6,-1-3 1,-3 1 1,-5 2-2,-1 0-1,0-1-2,-1-2 2,-14 0-11,-6-1-7,0 0-1,-6-6-40,-1-7-89,-2-12-140</inkml:trace>
  <inkml:trace contextRef="#ctx0" brushRef="#br0" timeOffset="4.68434E6">23426 14486 276,'0'0'100,"0"0"-37,0 0 30,0 0-12,0 0-65,0 0 12,-45-81-11,29 66 1,-4 2-17,1 2 2,3 2 0,-4 3-3,1 3 1,-1 1-1,1 2 2,0 0-2,-1 6-3,1 12-3,2 5 1,3 3 2,3 2-3,7 4 1,4 6 0,0 2 0,13 5 0,14 2 4,6-2-2,5-1 1,3-7-1,-2-2 2,-2-3-2,-4-5 2,-5-2 1,-7 0 1,-6-2-1,-6-3 0,-8 0 3,-1-1 3,-3 1-4,-17-4 4,-6-2-3,-4-4 1,1-5-3,-3-4-1,1-1-6,-2 0-22,2 0-32,2-4-51,4-5-47,7-5-82</inkml:trace>
  <inkml:trace contextRef="#ctx0" brushRef="#br0" timeOffset="4.68534E6">23538 14871 161,'0'0'42,"0"0"-35,0 0 50,0 0-18,0 0-3,0 0-9,24 0-7,-18-1 7,2-2-4,2 0-12,-1-3 4,1 0-6,3-1-3,1-4-5,1 1 3,-3-1-4,1-1 0,-4 1-2,-3 3 1,-1-2 1,-2 2 0,-2 1 0,2 1-2,-3 5 1,0 1 1,0 0 2,0 0-2,0 0 0,0 3-33,0 10 21,-3 6 5,2 0 2,1 2 2,0-1 1,0-1-1,0-2 3,0-4 0,0-1-2,0-1 2,5-4-1,1-1-2,0-3 3,1-3 0,2 0 0,2 0 4,0 0-1,4-3 0,-3-6-3,0-1 3,1-1 4,-1-1 16,3 0-9,-3 0 11,3 2-4,-3 1-16,-2 3-1,2-1 3,-1 6-7,-1-1-1,3 2-2,-2 0 0,2 0-1,-4 5 4,0 4 0,-3 0 1,0 3 6,-5-3 2,2 0 2,-3-2-1,2 0 0,-2-4-4,0-3-3,0 0-1,0 0 4,0 0 1,0 0 9,1-17-8,2-1-8,2-1 0,3 3-5,-1 5 5,-1 1 0,-2 3 9,2 2 15,0 2-13,5 3-11,-2 0-2,1 0-3,3 0 4,-2 11 0,-2 1 1,0 3 1,-2 2 0,-2-2 1,1 1-2,-2 1 0,-1-4-3,5-1-48,-4-3-81,1-7-70</inkml:trace>
  <inkml:trace contextRef="#ctx0" brushRef="#br0" timeOffset="4.68567E6">23772 14569 588,'0'0'37,"0"0"-21,0 0-2,0 0-12,0 0-2,0 0-12,0 0-61,-24-3-91,21 11-50</inkml:trace>
  <inkml:trace contextRef="#ctx0" brushRef="#br0" timeOffset="4.68702E6">24548 14312 157,'0'0'100,"0"0"9,0 0-8,0 0-37,0 0-19,0 0-10,0-47-15,0 47-14,8 0-6,6 0-16,8 18 6,6 12 10,2 9 4,-2 8 8,-4 6-11,-7 1 3,-4-1-1,-6-3 3,-2-6 2,-1-4 7,-4-7-13,0-6 2,0-8-2,0-4 0,-2-7 2,0-5-4,0-3 9,1 0 10,-4-6 43,1-14-45,0-10-13,4-9 3,0-6-3,0-4-4,7-4 2,9 0-2,3 0 0,5 7 0,0 1 0,-3 7 0,-3 7 0,0 5-5,-3 6-15,2 5-18,0 6-14,1 7-32,-5 2-89,-1 0-189</inkml:trace>
  <inkml:trace contextRef="#ctx0" brushRef="#br0" timeOffset="4.6876E6">25176 14232 34,'0'0'296,"0"0"-228,0 0 29,0 0 7,0 0-46,0 0-26,0-25-20,0 30-12,-12 23-7,-3 12 7,-4 11 2,-5 9-2,-3 5 0,-3 4 0,-2 4 0,-3 1 0,2-7 0,2-3 0,4-7-2,3-6 1,6 0-11,4 0-7,3-3-6,3-2 10,5-9-44,3-8-62,0-13-64</inkml:trace>
  <inkml:trace contextRef="#ctx0" brushRef="#br0" timeOffset="4.68839E6">25122 14816 19,'0'0'236,"0"0"-142,0 0-4,0 0-2,0 0-48,0 0-15,15-54-9,-3 43 5,0 2-8,2 1 3,4 6-14,-1 2-2,3 0-9,2 1 7,0 17 2,-3 6 1,-5 7 0,-6 5 1,-7 3 1,-1 1-2,0 2 2,-13-2-3,-3-4 0,-1-4 0,2-7 0,3-5 2,5-8-2,2-3 0,4-5 0,1-3-3,0-1 0,0 0-8,7 0 10,14 0 1,8-8 27,5-9-12,2-1-8,1 0-3,-4 1-1,-5 7-3,-7 2-21,-5 2-50,-8 3-148</inkml:trace>
  <inkml:trace contextRef="#ctx0" brushRef="#br0" timeOffset="4.68924E6">24459 14095 43,'0'0'91,"0"0"1,0 0-25,0 0-9,0 0-21,0 0 5,0-14-6,-2 14-13,-1 0 3,-3 0 1,-2 10-17,-5 15-9,0 13-1,-5 13 0,3 11 3,0 9 0,4 10 11,2 7-7,4 5-1,3 0-6,2-3 1,0-3 5,0-2-6,5-4 0,11-6-1,8-7 1,6-7-4,2-7 3,6-6-3,4-6 1,5-9-3,5-9-73,5-11-97,0-13-19</inkml:trace>
  <inkml:trace contextRef="#ctx0" brushRef="#br0" timeOffset="4.68984E6">25387 14167 63,'0'0'101,"0"0"-5,0 0-3,0 0-25,0 0-28,0 0-31,-3-7-9,3 25 2,13 9 13,3 8 6,5 7-4,4 6-6,5 7-2,2 5 19,0 4 14,1 1-4,-1-1-5,-3-4-11,-2-1-11,-3-3 2,-4-3-4,-4 0-6,-9 1-2,-4 1 0,-3 6 3,0 2 0,-20 0-4,-9 3-12,-5-5 2,-6-4-43,-5-9-9,0-11-31,0-11-111</inkml:trace>
  <inkml:trace contextRef="#ctx0" brushRef="#br0" timeOffset="4.69344E6">3040 17577 254,'0'0'67,"0"0"26,0 0-20,0 0-53,0 0-15,0 0-5,0 0-4,11-11-1,5 10 5,-1-4 4,7 0-3,-2-1 2,1 1-1,-1-2-1,3-2-1,-2 2 0,1-2-2,-1 4-42,-9 4-66,-3 1-116</inkml:trace>
  <inkml:trace contextRef="#ctx0" brushRef="#br0" timeOffset="4.69379E6">3192 17753 144,'0'0'36,"0"0"16,0 0 10,0 0-32,0 0 12,0 0 8,20-20-16,-7 11-2,2-3-7,1 1-18,1 1-3,2-2-3,2 0 1,-1 2-2,2-3 0,-1 3-7,-2 1-27,-4 3-48,-3-1-78</inkml:trace>
  <inkml:trace contextRef="#ctx0" brushRef="#br0" timeOffset="4.69564E6">4553 16865 143,'0'0'77,"0"0"11,0 0-26,0 0-25,0 0-2,0 0-5,-9-11 7,3 10-10,-1-1-3,1 2 11,-5 0-22,-2 0-10,-4 0-3,-5 4-2,-3 9-7,-2 0-5,0 2 0,3 0-19,0 0 5,3-1 18,5-5 5,1-2 5,6-2 0,1-3 2,4-2 1,3 0-1,1 0 4,0 0 5,0 0-2,0 0 3,0 0 0,0 0-5,0 0-1,0 0-3,0 0 0,0 0-3,0 0 0,0 0-2,0 0-2,0 0-2,0 0 0,0 5-4,0 9-2,11 6 12,0 5 2,7 7 0,-3 4 0,1 5 2,-2 1 3,0-2 3,-3 2-9,-2-3 5,6 2 2,-3-3-1,4-2-2,-2 3-2,0-1-2,0 1 2,-2 1 3,1 4-4,-1 4 3,0 10-5,3 2 3,0 0 11,0-6 9,1-6-11,-2-5-5,-2-3-2,4 4 0,-2-4-2,-1 1 1,-4-5 1,-3-4-3,0-1 1,1-5-2,-2 1 5,-1 2-4,1-5 1,-2 1-1,3-1-2,-2-6 2,-1 0-1,-3-4 0,3 1 0,-1 2 0,-2 1 1,0 1 0,0 3-1,0-4-1,0 0 0,0-8 2,0-1-2,0-4 0,0-4-1,0-1 1,0 0 1,0 0-1,0 0-5,3 0 0,4 0-10,5-4-2,3-7 15,10-7 2,-1-2 4,6-1-3,0-1-2,-6 1-1,3 0-24,-2 3-25,-3 1-83,-5 3-100</inkml:trace>
  <inkml:trace contextRef="#ctx0" brushRef="#br0" timeOffset="4.69644E6">5463 16937 84,'0'0'135,"0"0"-36,0 0 28,0 0-18,0 0-48,0 0-13,0-18-11,0 18-16,0 0-11,0 0-10,0 0-10,9 6-11,3 14 5,9 6 16,-3 3 4,4 1 3,-4-3-2,-3 2-3,-2 1 0,-2-2-2,-2 4-1,1 3-65,-4-1-86,-1 1-107</inkml:trace>
  <inkml:trace contextRef="#ctx0" brushRef="#br0" timeOffset="4.70017E6">7729 16744 49,'0'0'73,"0"0"9,0 0 3,0 0-28,0 0-26,0 0 11,0 0 7,-13-9-18,9 9-10,1 0 12,-2 0-14,-1 0-11,-2 0-5,0 2-1,-3 7 0,1 1-2,-2 2 1,3 2-1,0-2 0,1 2 0,3 2-5,0 0 2,5 7 0,0 3-5,0 2 6,0 4 1,2 0 1,8-3-1,0 2 1,1-7 0,5-5-3,-2-2 3,5-7 0,-1-2-2,1-6 2,4-2 2,2 0 16,1-14 8,-1-9 9,6-1-14,-4-5-10,-2 3 1,-4-5-5,-6 4-4,-3 2 4,-8 2 3,-4 0 3,0 1-2,-3 1-3,-11 1-4,-7 2-4,-3 5-2,-5 1 0,-2 7-20,-2 5-49,0 0-60,2 14-66,1 7-126</inkml:trace>
  <inkml:trace contextRef="#ctx0" brushRef="#br0" timeOffset="4.70194E6">5778 17898 135,'0'0'85,"0"0"16,0 0-27,0 0-16,0 0-11,0 0 1,-6-7 1,5 6-16,-1-1-1,1 2-6,-1 0-6,-1 0-11,0 0-4,0 0-4,-2 0-1,-1 0-4,-1 0 4,1 3-2,0 4 0,0 4 1,0 4-1,2 0-2,1 6 2,3 0-2,0 4 3,0 0-6,10 2 0,5-1 1,3-2 3,-1-3-2,0-5 3,0-5 1,5-2-3,-1-5 2,-3-2-3,1-2 3,-1 0 2,-4 0 0,-2-3 2,1-7 1,-4-5-2,3-2 9,-3-3-8,-2-2 3,-2 1 5,-2 0-5,-3 1 4,0 2 1,-5-1 1,-8-1 1,-5-1-9,-3 1-1,0 4-2,-1 1-3,0 4-3,-1 8-15,1 3-16,-1 0-34,7 8-112,-2 8-88</inkml:trace>
  <inkml:trace contextRef="#ctx0" brushRef="#br0" timeOffset="4.7036E6">7875 17801 13,'0'0'62,"0"0"25,0 0-11,0 0-19,0 0-8,0 0-2,-1-3-6,1 1-3,0 1-6,0 1-5,0 0-11,0-3-2,0 3 2,0 0-11,0-2-2,0 2-3,0-1-4,0-1-1,0 1 5,3-1 5,0 2-1,0-4 1,0 2 0,-3 1-4,3-1 4,-3 2 2,0 0-4,0 0 1,0 0-3,0 0 2,2 0-2,-2 0 5,0 0-3,0 0 6,0 0 5,0 0 3,0 0 1,0 0-1,0 0 0,0 0-5,0 0-2,0 0-3,0 0-2,0 0-3,0 0 4,0 0-4,0 0 3,0 0-2,0 0-1,0 0 3,0 0-2,0 0 1,0 0-4,0 0 0,0 0-1,0 0-6,0 5-2,7 20-10,6 10 16,4 7 3,2-1 1,-4-4 0,-3-7-1,-1-3-1,2-2 1,-4-7 1,-2-2-1,-2-2 0,2 1 0,-2-5-1,-2-3-5,0-2-48,-2 0-34,-1-5-89,0 0-101</inkml:trace>
  <inkml:trace contextRef="#ctx0" brushRef="#br0" timeOffset="4.7049E6">8416 16669 154,'0'0'102,"0"0"-7,0 0 21,0 0-16,0 0-47,0 0-28,0-8-14,0 7-10,0-1-1,3-2-4,7-2-1,5-2 3,7-4 4,2 0 6,0 1-5,-1 1-3,-1 2 6,-3 0-6,4 0 0,-1 2 0,-3 2 0,-2 4-1,-4-2 0,-1 2-2,-4 0 2,2 0 1,-3 10 0,4 10 0,1 7 0,-3 5 1,3 4 1,1 6-2,-2 6 0,1 8 0,-2 7 0,-4 7 3,3 2-2,-3 1 3,3-2-1,1-3 1,4-3-4,4-5 1,1 1 2,2 4-2,3 9 2,-2 7 15,-1 8-9,-3-1 15,-2-3-12,1-8-7,1-6-1,-2-8 6,2-6-9,-3-4-1,0-7 1,-5-11 1,-2-10 0,-4-5 1,-1-9-2,-3-7 2,0-1 4,0 0 2,0-3 7,-16 0 1,-5 0-15,-3 0-2,-1 0 0,-2 0-4,-3 0-7,3 3-12,-4 5-5,1-1-10,-1 7-18,1-2-28,-1 0-107,-1 0-160</inkml:trace>
  <inkml:trace contextRef="#ctx0" brushRef="#br0" timeOffset="4.70563E6">9524 17379 275,'0'0'102,"0"0"-7,0 0 33,0 0-64,0 0-39,0 0-6,0 0-8,-4-6-11,5 2-4,12-2 4,6-3 3,6-2 0,2 1 0,1-1-2,0 2-1,-5 2 0,4 2-4,-5 2-32,-1 3-54,-8 0-141,-5 0-133</inkml:trace>
  <inkml:trace contextRef="#ctx0" brushRef="#br0" timeOffset="4.70597E6">9644 17549 263,'0'0'46,"0"0"39,0 0 27,0 0-66,0 0-35,0 0 15,22-13-12,-9 4-6,5 1-4,-1 1-3,2 1-2,0-3-1,1 0-14,4 1-88,-5-1-93</inkml:trace>
  <inkml:trace contextRef="#ctx0" brushRef="#br0" timeOffset="4.70679E6">10442 16967 97,'0'0'116,"0"0"8,0 0-9,0 0-32,0 0-12,0 0-19,-11-11-22,11 11-9,0-3-13,0 0-7,6-2-1,9-3 0,11-1 1,5 0-1,5 0 2,4-2-2,0 1 1,-1-1 0,-6 2-1,1 2-1,-5 0-7,-4 5-22,2 0-51,-5 1-70,-4 1-97</inkml:trace>
  <inkml:trace contextRef="#ctx0" brushRef="#br0" timeOffset="4.70719E6">10670 16946 64,'0'0'137,"0"0"-108,0 0 37,0 0 0,0 0-34,0 0 1,-6 1 12,6 4-30,0 7-15,0 9 0,0 7 14,0 6 19,5 2-12,3 2-2,-2-2-1,0 0 1,-3-3-9,0 0-6,-1-1 0,1-4-3,-3 1 0,0-2 0,0-2-1,0-4-1,0-1-28,0-5-52,0-4-82,0-4-140</inkml:trace>
  <inkml:trace contextRef="#ctx0" brushRef="#br0" timeOffset="4.70752E6">10536 17533 69,'0'0'45,"0"0"27,0 0-11,0 0-61,0 0 0,0 0 16,22 0 66,-2 0-6,3 0-12,4-9-11,6-5-8,1-1-18,5-1-10,-2-2-13,-1 3 1,-3 2-3,-5 5-2,-2 1-7,-8 3-34,-2 4-57,-7 0-31,-3 0-68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2T07:19:10.3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23993 14148 35,'0'0'37,"0"0"55,0 0-92,0 0 66,0 0-48,0 0 3,0 0-20,-15-42-1,15 40 0,-3 2-7,2 0 6,1 0-6,-2 0-5,2 0 12,0 0-1,0 0 1,0 0 0,0 0-13,0 0-3,0 0-2,-1 0 10,1 0 7,0 3-3,0 0 4,0 0 0,0-3-1,-2 0 0,2 0 1,0 0 0,0 0 2,0 0 0,0 0 1,0 0 7,0 0 3,0 0 12,0 0-5,0 0-18,0-4 8,2-1-8,2-1-1,3 0 12,4 0-13,7-3-12,0 3 10,3-2 2,-2 2-2,-6 2 2,-2 3 0,-1 1 0,-5 0-9,-1 0-4,-1 4-26,-1 7-6,1-1 40,-2 4 6,1-1-1,-1 2 0,-1 3 3,0 0-3,0 2 0,0 1 3,-1-2-2,-5 2-1,-2-1 0,-1-2 0,1-2 6,-2 3-6,1 0 0,-2 1 3,0-1-3,1-1 0,-2 1 0,3-6 1,3-3 1,3-3-2,3-4 0,0-3 0,0 0-1,0 0 2,0 0-1,0 0 8,0 0-4,0 0-1,0 0-3,0 0-9,0 0 7,0 1-27,6 1 27,7-1 2,4 1 2,1 0 6,3-2-8,-1 2 5,0-2-6,-1 2 2,2-1-1,-3-1 3,1 0-2,-2 0-1,1 0 0,-6 0-15,-4 0-33,-5 0-57</inkml:trace>
  <inkml:trace contextRef="#ctx0" brushRef="#br0" timeOffset="1362.5311">22832 14819 38,'0'0'34,"0"0"16,0 0-10,0 0-13,0 0-17,0 0-10,0 0 0,-4 0-1,4 0-15,0 0 16,0 0-12,0 0 6,0 0 2,1 0-5,11 0 6,0 0-2,4 0 10,3 0 3,1 0-3,4 0-5,4 0 13,0 0-13,1 0 0,3-3 1,-2 0 5,-1 1-7,-2 1 1,-3-1 0,-5 2-6,-8 0 6,-5 0-6,-2 0 6,-1 0-11,3 0 10,-4 0-5,-1 0-41,-1 0 8,2 0 4</inkml:trace>
  <inkml:trace contextRef="#ctx0" brushRef="#br0" timeOffset="2080.0001">22979 14702 18,'0'0'42,"0"0"-4,0 0-16,0 0-1,0 0-21,0 0 2,0-2-3,0 2 1,0 0 0,0 0 0,0 0-11,0 0 9,0 0-4,1 6 5,2 4-3,-1 6 4,-1-1 0,1 2 4,2 1-1,-1 0-4,0-4 1,-2 0 0,1 0-4,-2-2 7,0 0-3,0-3 3,0-2 1,0-1-4,0-1 0,0-2 1,0-1-2,0-2 1,0 0 0,0 0 0,0 0-5,3 0-7,3 0-21,-2-2-10,-1-1 23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3T06:10:36.8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10904 15084 86,'0'0'78,"0"0"-20,0 0-24,0 0-13,0 0 3,0 0 0,0-9-4,0 9-3,2-1-14,-1 1-3,1-2-1,2 2-3,3 0 2,1 0 0,7 0 2,1 0 4,5 2-4,-3 6 3,3 5-3,6 3-3,-3 2 3,10 5 3,-1 2 0,1 2-3,-1 3 2,3 4-2,-3 2 0,-2 2 0,-3 1-2,4-2 1,2-1 1,3-1 3,6-4-3,2 3 1,3 0 1,0 2-2,7 2 1,6-1-1,3 1 0,4-3 0,0-2 0,-2-5 0,2 0 0,0-6-4,0 1 4,-5-1 3,0 1-3,-10-1 0,-5 3 0,-5-4 0,-1 1 0,0-2 0,-5-2 1,2-1-1,-3-6 2,-2 1-5,-7-1 1,-2-1 2,-7 0 0,-3-3 0,-5-1-7,-7-3-35,0-1-1,-3-1 27,0-1 16,0 0 9,0 0 3,0 0 1,0 0-3,0 0-2,0 0-4,0 0-4,0-1 0,0-4 0,-3 1 0,0-2 0,0-2 0,-2 1 1,2-1 0,0-1-1,1 2 0,1-3-2,-4 0-6,2-2-2,1 1-23,-5 1 17,0-1 1,-4 2 0,2-1 8,-3 1 2,2 1 5,2 0 2,0 1-2,2-1-4,1 1-16,2 1 12,0 0 8,1 3 2,1 0 2,1 1-4,0 2 8,0 0-1,0 0-7,0 0 0,0 0-7,0 0 1,3 0 5,12 11 1,1 5 0,1 2 3,2 2 6,-3 1-1,0-1 1,-2-1 1,-3-2-8,-1-4-2,-5 0 0,2-3-4,-7-1 4,0 1 14,0 7 16,-1-2 5,-11 2-22,0-2-1,-1-5-7,-1 1-4,-5 1-1,-2 2-14,-6-1-71,0 0-45</inkml:trace>
  <inkml:trace contextRef="#ctx0" brushRef="#br0" timeOffset="19144.6151">12732 16089 39,'0'0'41,"0"0"-3,0 0 0,0 0-14,0 0-13,0 0-8,0 0-3,0 0 0,0 0 0,0 0 0,0 0 1,0 0 4,0 0-1,0 5-3,0 1 8,7 0-4,2 0-2,2 1-2,3 3 1,-1-1-1,1-1-1,3 3 11,-1 0-10,4-1 2,2 3 3,2-2-5,1 1 0,3 4-1,7-2 1,1 3 0,4 2 3,6 1-4,1 4 18,3 2-16,4 1 4,1 2-6,8-3 12,11 3-5,1 0 4,2-2-4,-2 0 0,3 0-7,-4-3 0,4-1 0,-2-1 1,0 1 3,2-2-1,4 1 0,6 0-1,3 0-2,0 1 1,-1 1-2,-1 1 0,-3 3 1,1-2 3,-4 2-1,-5-1-2,-2-2 0,-3-2 2,-1-3-1,-2-4-2,-3-1 0,0-4 0,-1-1 1,0 1 0,-2-1 0,-5 1 0,-3-2 0,-7 1 1,-4-2 0,-1 0-1,-2-4 0,-3-1 0,-3-2-1,-3 1 2,-5-1-1,-3-1 0,-2 4 0,-7-1 0,0 0 0,-3 1 0,-2-1 0,0 0 0,-2 0 0,-2 0 2,-3-1-1,-2-2-1,-1 0 0,1 0 4,0 0-4,-1 0 2,4 0 4,-1 0 22,2 0-19,0-3-4,-5 1-5,1 0-1,-2 2 1,0 0 1,0 0 4,0 0 2,0 0 3,0 0 7,0-3 11,0 2-20,0-2-8,0 0-1,-5 2-13,-3-2 0,-1 1 1,-2-3 0,-1 2-13,0-1 16,2 0 3,-4-4-7,2 0-4,-1-2 18,0-2-13,-1-3 7,2 1 4,2-1 2,0 2 3,0 0-3,1 3 2,2 1 1,-2 2 1,5-1 1,-2 2 18,4 3-13,-1-1-1,3 2 2,0 0-4,0 2-3,0-1-1,0 1 1,0-2-3,0 2-1,0 0-6,1 0-1,13 0 7,7 2 0,4 10 0,2 3 1,0 2 7,-1 1-1,-1 3 4,-1-5-11,-2 1 7,-7-2-2,-2-2-5,-5 0 0,-5-5 0,-3 2 1,0-1 3,-2 1 20,-16 2 21,-3 2-24,-4-2-12,0 0-9,-4 1 0,-3-1 0,-6 3-61,-8 3-22,1 0-31,4-1-10,8 0 44,13-2 26</inkml:trace>
  <inkml:trace contextRef="#ctx0" brushRef="#br0" timeOffset="25792.3643">6494 14724 26,'0'0'63,"0"0"-41,0 0-4,0 0-5,-88-62 4,66 53 5,-5 2 3,1 1 11,1 1-2,0 2-16,-1 1 41,3 2-24,-4 0-29,-2 0 14,1 4-20,-2 7-5,0-1 5,0 2 14,-1 0-10,-5 6 2,-4 5-6,-3 1 1,-5 6-1,5-1 0,-2 2 1,8-2 0,5-3-1,6-1 0,6-6 1,5 3-1,5-1 0,-5 3 0,4 1 2,-4 1-1,-1-1-2,4 1 2,-4 1 1,-1 3-1,-1 0-2,2 3 1,4 2 0,0-2-1,5 1 1,2-5 0,2-3-1,2-5-4,1-1 4,0-4 0,0-3-2,6 4 2,4-3-6,5-1 6,4 2-7,1-1 8,5 0-3,2-1 0,3-1 3,1 0 2,5 0 9,0 0-11,4 0 2,-1 2-5,1-1 7,2 0-3,1-3-1,2 1 0,0-4 0,7-1-1,0-3 1,6-1 1,2-1 3,1-1-2,3 0-2,1 0-1,3 0 1,-1 0 1,8 0 5,4-1-5,3-6-1,0 1 2,1-3-7,-2 0 7,4 1-2,5-5 0,-4 0 0,-1 1 0,-4 0 3,-1 4-2,-6 2 0,-3 3 0,-2 3-1,-2 0 0,5 0 0,8-3-1,5-1-4,3-2 4,-3-1-7,-1 2 7,-4 0 1,-4 5-2,-4 0 1,-4 0 1,-5 0 0,-3 0 0,-5 5 0,-1 0 0,-2 2 0,0-3 3,-7 1-3,0 0 0,-2 0 0,-1 1-2,1 0 4,-4 3-4,1 0 2,-1 0 0,3 2 0,-2-2 0,-1-2 0,-1 1 0,1 0-2,2-3 1,0-2 1,1 0 0,2-1 1,0-2-1,0 0-3,0 0 3,-2 0-2,3 0 2,-2 0 0,0-3 0,2-3 0,-3 0 3,-2 1-2,5-1-1,-2 2 0,0-4 3,1 1-3,2-2-2,2-3 2,7 1 0,3 2 0,3-1 0,0 2-2,-1 2 2,-6 0 1,-2 1-1,-1 4 0,0-2 0,1 0 1,0 0-1,-3-2 0,-1 2 1,-3-1-1,1 1 0,-3-1 1,3-1-1,-4 2-2,3 0 2,-6 1 2,0 2-2,-2 0 2,0 0-2,-1 0 1,-2 0-2,-1 0 1,3 0-2,0 0 2,1 0-1,3 0 1,5 0 0,1 0 0,-1 0 1,3-2-1,-3-1 0,2-4-1,3 1 1,2-1 0,1-4-1,0 1 0,-1-1 1,-2-1 1,-3 2-1,-1-3 1,-4 0 0,-2 0-1,0-1 2,1-3-2,-4 2 3,-1-1-2,-1-2 2,-2 3-2,-3-2 0,-3 2-1,-7 2 0,-3-1 0,-6 3 4,-4 3-1,-5-2 2,1 0 4,-3-1 3,0 0 8,0-2-14,0-2 1,0-2-6,0 1 2,-6-3-3,-2 1-2,-2-2 2,-2 0-2,0 1-1,-4-1 6,1 2-8,-3 0 3,0 2-7,-1 0 10,-2 0-1,-2 2 6,-4 2-6,-4 0-14,-3 2 3,-6 1 11,-1-2 2,-4 1-1,-4-1-2,-3 1 4,-3-1-3,-7 1 0,-3 0-2,-4 3 2,2 1 2,-3 3-2,-6 1 1,0 1-2,-2 1 1,4-2 0,3 2-2,2-1 4,-5-2 0,-3 1-2,-1 1 1,-5-1 0,-2 1-1,-1-2 0,-2 0 3,2-2-2,1-1 1,0-1-2,-2-1 10,4 1-6,1-3 6,7 3-4,2 0 1,2-2-5,-1 1-2,-1-1-1,1-1 1,-1-1 1,0-1 3,1 1-3,1-1 1,-1 2 1,4-1-3,0 1 1,3 0 5,-3 2 0,0 0-6,1 2 0,6 2-3,3-1 2,2 2-1,-1 1 0,-2 1 4,-1 1-2,-1 0 0,3 0-6,0 0 6,0 0 0,1 0 7,1-2-6,1 2-1,-1-1 0,-1 1-5,-1 0 5,-3 0 0,0 0 0,-4 0 3,-2 6-6,0 2 3,7-4-3,5-1 3,7 0 0,2-1 0,1-1 3,-2 2-2,0 0-1,-2 2-4,-1 1 3,0 0-1,-5-2 1,1 1 1,-1-3 4,0 2-4,-2-3 0,-1-1 0,6 2 7,2-2-7,3 2 1,3-2 0,1 1 0,3-1 1,1 0-2,-1 0 0,3 0 1,2 0-1,1 0 0,6-5 2,2 0-3,3 4 1,1 1 0,-1 0-7,0 0 4,1 0-4,1 1 5,-1 6 1,-2-3 2,3 1 0,-3-2 2,3 0-2,-1 2-1,2-1 0,-5 3-1,0 1 1,-2 1 0,-1 0-2,3-1 2,-3-3 0,4 3 3,-4 0-7,1 1 5,-3 3-2,-1 3-24,0 3-24,-1 0-42,1-3-113</inkml:trace>
  <inkml:trace contextRef="#ctx0" brushRef="#br0" timeOffset="28436.6882">17178 16813 57,'0'0'71,"0"0"-7,0 0-13,0 0-2,0 0-22,0 0-2,0 0-4,0-15 3,0 15 8,0 0-7,0 0-25,0 6-11,0 20 10,0 15 1,1 10 12,1 3 12,-1 0-7,2-9-10,2-2-5,-1-11 1,5-3 0,-3-4-2,0-5-1,2-3-1,-4-5-2,2-8-26,-3-2-27,0-2-28,1-3 47,1-15-27,1-5-72</inkml:trace>
  <inkml:trace contextRef="#ctx0" brushRef="#br0" timeOffset="28922.4987">17267 17026 1,'0'0'18,"0"0"-9,0 0-7,0 0 23,0 0 9,79 4-6,-58 1 10,-2 1-27,-3-3-9,-3-3 3,0 0 0,-2 0 1,1 0 2,-5-2 25,1-5-13,-5-2 5,-3-2 30,0-1-17,0-2-11,0-1-17,0-4-6,0-1-2,0 2-1,0 3 0,0 6 0,0 6 12,0 2 30,0 1-8,0 0-34,0 0-1,3 10-31,4 10 21,-1 8 10,0 2 18,2 2-13,-2 0 6,1-8-5,-3 1-6,2 0 2,-1-3-1,-1-1-1,3-1 3,0-2-3,2-5-18,3-2-64,-2-7-82,-1-2-78</inkml:trace>
  <inkml:trace contextRef="#ctx0" brushRef="#br0" timeOffset="29138.6777">17697 17147 182,'0'0'80,"0"0"-24,0 0-21,0 0-20,0 0-15,0 0 0,0-8-17,0 8-78,0 0-30,-6 0 0</inkml:trace>
  <inkml:trace contextRef="#ctx0" brushRef="#br0" timeOffset="30542.1241">17827 16928 53,'0'0'46,"0"0"-8,0 0 12,0 0-20,0 0 17,0 0-11,-15-31-12,12 30-4,1-1 6,-2 2 4,-1 0-20,-4 0-10,-2 3 0,-1 8 0,-2 5-1,2 0 1,3 3-1,-1 3-4,4 3 3,1 4 2,4-1-4,1 4 4,0-4 0,1-4 0,12-1 0,1-3 3,0-6-2,2-1-1,-1-6 0,0-2 6,-3-5-6,1 0 0,1 0 20,2-8 5,-2-5 2,2-4-6,-3 1-13,-2-5 2,-1 0 1,-2-1-5,-1 0-2,-5-1 1,-1-1 0,-1 2 0,0 1-4,-1 3-1,-10 3-2,-1 2-5,0 6-17,0 4-35,-1 3-6,1 0-58,1 4-23</inkml:trace>
  <inkml:trace contextRef="#ctx0" brushRef="#br0" timeOffset="31905.1835">18156 16949 20,'0'0'60,"0"0"10,0 0-2,0 0 14,0 0-19,0 0-17,0-15-8,0 15-15,0 0-11,0 0-2,0 0-6,0 0-4,0 0-7,0 6-12,0 13 8,0 11 11,0 7 14,0-1 15,0 2-7,0-5-17,0-3 1,2-5-1,1-4-5,-2-4 4,1-5-4,-2-5 0,0-4-5,0-3 5,0 0 6,0 0 5,0 0-5,0-13-6,0-10-68,0-3 4,0-3-20,3-2 25,-2 2 38,4 1 12,-2 4 9,0 3 1,0 3 2,0 4-1,3 3 8,-2 0-7,4-1-2,-1 3-1,-1 0 0,3 3-1,-1 1 2,2 1-1,5 1 3,0 3-2,1 0 1,-2 6 2,-1 11 33,-1 4-9,-4 0 1,2 0-12,-4-2 6,0-1-15,-2-4 8,1-3 5,1-2-14,-3-4 3,0 0-4,-2-4-1,1-1-1,-1 0 0,1 0 9,1 0 8,1-9 8,2-10-24,4-5-1,1-4-3,1 2 0,4-3-1,1 5 0,-2 3 0,1 4 0,-4 7-2,-1 5-2,-1 5-1,-3 0-11,1 14 8,0 7-9,-3 4 15,0 1-1,-2-1 6,-2 1-4,1-5 2,-1-1 1,1-2 0,-2-3-2,1 0 0,-1-1-2,0-3-1,0 2 3,0-1 1,0-1-1,0 0-1,0-2-70,0-8-148</inkml:trace>
  <inkml:trace contextRef="#ctx0" brushRef="#br0" timeOffset="32509.2987">18814 16926 26,'0'0'79,"0"0"-55,0 0-9,0 0-8,0 0 24,0 0 17,0 0-2,-22-2-36,21 21-10,-2 8 63,1 6-29,2 2 10,0-1-18,0 1-9,0-3-9,0-6-7,0-3 1,0-3-1,0-2-1,3-5 0,-1-4-6,-1-2-29,2-6-30,2-1-101,0 0 0</inkml:trace>
  <inkml:trace contextRef="#ctx0" brushRef="#br0" timeOffset="32831.9368">18889 16848 6,'0'0'51,"0"0"-2,0 0 12,0 0-36,0 0 5,0 0-20,87-26-6,-78 26-4,1 8 0,-3 1 0,1 2 0,-5-1-18,0 2-45,-3 2 3,0-4-31</inkml:trace>
  <inkml:trace contextRef="#ctx0" brushRef="#br0" timeOffset="33164.0235">18866 17051 18,'0'0'49,"0"0"7,0 0-5,0 0-11,0 0-10,0 0-14,89 5-5,-70-2-6,-3-2-4,-4 4-1,-1 0 0,-2 2-4,-5 2-7,-2 2-8,-2 2-46,0 0 32,-2 3-46</inkml:trace>
  <inkml:trace contextRef="#ctx0" brushRef="#br0" timeOffset="33470.3786">18876 17301 54,'0'0'93,"0"0"-41,0 0-12,0 0-4,0 0-4,83-6-5,-62 0-1,1-3-16,2 2 1,-4-4-5,-1 2-3,-7 3-2,-5 1 2,-5 5-1,-2 0-2,0 0-4,0 0-14,0 0-75,0 2-46,-5 6 59</inkml:trace>
  <inkml:trace contextRef="#ctx0" brushRef="#br0" timeOffset="34806.4345">19973 16816 80,'0'0'70,"0"0"-25,0 0-16,0 0-3,0 0-9,0 0-17,8-1-9,-2 10 9,3 11 22,3 1 24,-3 4-22,2 4 5,2 2-7,-1 0-2,1 0-7,-1 1-5,-1-2 0,0-3-3,-2-2 0,-1-4 0,0-4-3,-1-3-1,-1-7 0,-3-2 0,0-4 1,-2-1-1,1 0 6,1 0 2,1 0 2,3-6 10,1-9-14,0 0 1,-1-4-3,0-1-1,-2-3-3,-1-1 2,1 0-3,0-1 2,-1 0-2,2 4 0,-2 5-2,-1 4 2,2 6 0,-4 4 0,2 1-2,2 1-7,1 0-13,6 5 7,0 14 5,-1 5 2,0 6 3,0 0 5,-3 0 2,-2-3 0,-1-1-2,1-5 3,-2-3-3,1-4 2,-1-5-1,-1-3-1,-2-5 0,1-1 1,0 0 8,1 0 20,0 0 24,1-12-18,2-9-26,1-3-2,-1-5-3,2-2-1,-2-7 0,3-5-3,3-6 0,-3 6-2,1 4 0,-1 11 2,-4 10-2,-4 7 2,-1 8 1,0-1-1,2 4-27,1 0-63,3 0-55,1 0 33,0 0-50</inkml:trace>
  <inkml:trace contextRef="#ctx0" brushRef="#br0" timeOffset="35608.508">20652 16795 11,'0'0'117,"0"0"-65,0 0-21,0 0-12,0 0-4,0 0 1,-35-9-6,24 9 5,-1 0-8,2 0 9,1 6-1,-2 8-8,1 10-5,4 8 1,2 8 0,2 3 8,2 0-4,0-1 10,0-4-1,0-4-10,9-2 4,0-3-2,-2-6-2,2-1-5,-2-7-1,1-6-7,1-3-4,2-6 11,2 0 10,4-8 17,5-14-9,2-5-9,-5-4-4,1-1 1,-5-3-3,-5-1 2,-3 1-3,-4-1 4,-1 2-2,-2-1-1,0 2-2,-3 6-1,-8 2 0,-3 6 0,0 7-2,1 3-6,1 4-4,1 2 7,3 3-33,0 0-65,2 0-33,1 0-50</inkml:trace>
  <inkml:trace contextRef="#ctx0" brushRef="#br0" timeOffset="36394.7676">21003 16788 59,'0'0'79,"0"0"-24,0 0-34,0 0-19,0 0-2,0 0-3,-3 6 3,3 15 28,2 8 27,-1 5-8,1 5 13,-2 2-17,0-4-23,0-1-14,-2-4-5,-2-3 6,1-5-5,-1-1-1,4-4 1,0-1-2,0-4-3,0-4 2,0-2-5,0-4-11,7-1-39,2-3-31,-2 0-5,3 0-25</inkml:trace>
  <inkml:trace contextRef="#ctx0" brushRef="#br0" timeOffset="37065.5028">21034 16827 36,'0'0'57,"0"0"-2,0 0-23,0 0 7,0 0 3,0 0-23,0 0-16,7-54 8,4 43 1,1-1 9,2 1-4,1 1-2,-3 4 2,-1 2-12,-2 4-4,2 0-1,2 0-1,1 5-3,-3 10-5,-1 4-4,-6 0 10,-4 2 3,0 3 5,-11 2 13,-11 1 13,-3 0-20,0-4-1,3-5-5,5-5-3,8-6 0,4-4-1,4-3 1,1 0 1,0 0-3,0 0-5,0-5-25,0-1 29,0 0 2,0 3-2,7 3-1,5 0-8,3 0 5,3 10 1,3 7 4,3 2 2,-2 2-2,1 1 0,-3-3-2,-1-1 4,-2-3 1,-2-1 1,0-2-2,-3 0 5,0-3-4,-5-1 1,0 5-4,-3 4 9,1-1-9,-3-2 1,0-7-1,-2-2 0,0-4-31,0 2-45,0-3-32,-6 0-63</inkml:trace>
  <inkml:trace contextRef="#ctx0" brushRef="#br0" timeOffset="37723.0144">21455 16764 0,'0'0'87,"0"0"-24,0 0-41,0 0-10,0 0-3,0 0 39,5-18 28,-5 16-27,1 2-17,-1 0-4,0 0-19,0 0-9,3 14-21,2 11 21,-1 10 12,2 4-6,0 3 9,-2-1-2,1-4-5,-4-5 2,4 0-8,-2-10 0,0-1-2,-1-3-2,-2-4 2,0-1 3,0-2 3,0-1-6,0 0-2,0-5-46,0 0-48,0-5-67</inkml:trace>
  <inkml:trace contextRef="#ctx0" brushRef="#br0" timeOffset="38569.4649">21803 16719 53,'0'0'63,"0"0"-12,0 0-5,0 0-7,0 0-12,0 0-7,1-2-20,-2 2 5,-10 3 11,-5 8 6,-3 2 0,-1 2-16,-1-3-1,5 2-5,-2-2 0,3 0 0,2-3-1,4 0 1,2-3-2,2-2 2,2-1-1,1-1-2,2 0-2,0-2 2,0 0-1,0 0-6,0 0 6,0 0 4,0 1-2,0 2 2,5 2 5,4 0-5,-3 2 1,0 0-1,-3 2 3,0-1-3,-2-1-2,-1 1-3,0 1 5,0-2 0,0 2 5,0 0 4,-3-1-1,-4-2-6,1 0 0,-1-3-1,0-1 5,1-2-3,0 0 0,2 0-2,-1 0-1,-2 0-3,4 3-6,-1-1 4,0 3 5,3-1-1,-2 3-5,0-2 6,1 1-1,1-1 1,-1 1 2,-1-3-2,2 0-3,1-2 3,0-1 6,0 0-4,-2 0 8,0 0 4,-1 0-8,1 0 0,1 0-4,-1 0 5,1 0-7,1 0 0,0 0-6,-2 0-7,2 0-39,0 0-22,0 0 3,0 0-47</inkml:trace>
  <inkml:trace contextRef="#ctx0" brushRef="#br0" timeOffset="39872.8947">21654 16866 43,'0'0'60,"0"0"-4,0 0-7,0 0-7,0 0 8,0 0-25,-11 0-25,6 0 0,0 0-1,-1 0 2,0 0-1,3 0 3,3 2-3,0-2 6,0 0 3,0 0-6,0 0-3,0-8-2,0-1-28,1 2 5,4 2 19,-4 3 6,1 1 0,-2 1 0,0 0-2,0 0-4,0 0-6,0 0 3,0 0-2,0 0-6,0 1 13,0 7 0,-2 0 8,-4 1 4,0 1-2,-1 1 0,0 0 1,-1 0 7,2 3-14,-2-2 1,1 0-1,0 1 11,-1-1-5,2 1-1,-3-3 4,5-2-9,1-4 3,1-2-3,2-2 1,0 0-1,0 0 6,0 0-2,0 0 14,0 0-5,0 0-3,0 0 11,0 0-8,0 0-12,0 0 3,0 0-4,0 0 0,0 0-4,0 0 1,0 0 3,0-3 0,2-4-3,1 1 3,0 4 3,0-1-1,-1 1-2,0 1-3,0 1 1,-1 0-2,-1 0 0,2 0 3,-2 0 1,1 0-4,4 0 2,2 0 1,5 0 1,0 7 0,0 5-1,1 0-2,-1 2 3,0-2 0,-3-2-2,0 2 1,0-2 1,3 1 0,-3-2 0,4 1 2,-2-3-1,-1-1-1,2 0 3,-4 0-6,-2-2 3,0 3 0,-3-3-1,2 2 1,-2 0-2,0 0-1,2 0-1,-1-2 4,3 3 0,3-1 3,0-1 1,1 2-4,0-1 61,-4-5-50,-3 8-11,-2 0-2,1 0-4,0 0 6,1-6 7,-1 0-6,3-1 0,-3-2 0,-2 1 2,1-1 1,-1 2-1,-1-2-2,0 1-1,0-1-6,0 0-51,-9 0-60,-4 0-106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2-05-01T20:01:43.3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4462 1596 198,'0'0'139,"0"0"-117,0 0 87,0 0-11,0 0-47,0 0-17,9-13 3,-9 9-3,0 1-9,0-3-5,0 1-10,-9-2-6,1-2 0,-2-1-2,0-1-1,-4-1-1,-2 2 3,-2-2-3,0 0 0,-3 1 0,-4 0-3,4 4-5,-6 0 5,0 2-1,-1 0-5,-2 4 5,2 1-2,1 0-4,2 0 4,3 0-5,2 3 7,2 8 2,3-1-3,-1 4 5,2 2-2,6 2 0,1 3-6,3 2 3,4 2-1,0 0 0,5 2 1,12 1 2,7 1-1,4 1 2,5-2 1,9 1-2,5 0 1,3 1 2,2 0 0,0 0 0,-10 1-1,-3 0 0,-8 0 1,-7 2-1,-6 1-3,-9-1 4,-6 0-3,-3-2 1,0 1 2,-8-4 7,-9-4 0,-3-4 1,-7-6-3,-3-7 14,-7-3-1,-6-4-1,-2 0-8,-1-13 0,4-3 0,0-4-7,8 2-2,7 0-2,6 1-36,5 1-28,8-4-88,7 2-158</inkml:trace>
  <inkml:trace contextRef="#ctx0" brushRef="#br0" timeOffset="1935.9651">4707 2082 228,'0'0'55,"0"0"-32,0 0 61,0 0-39,0 0-31,0 0-5,7-6-2,-5 6 3,-1-2 2,4 0-6,5-4-4,2-4 18,4-1-4,-1-2-11,0 0-3,0-2 2,-4 2 1,-1-3 1,-4 4-5,0 0 3,-3 1-1,-3 4-2,0 4 4,0 0-2,0 3 0,0 0-3,0 0-7,0 0-13,0 6 20,-6 8-1,3 4 1,0 3-9,3-1 2,0-2 4,0-2 2,0-3-6,3-2 7,0-2 0,3-1 0,0-2-4,1-3 4,1 1 0,-1-3-1,1-1 2,2 0-1,-1 0 0,0 0 0,4-7 4,-2-5 4,4-3-3,-2 0-1,-2 0 1,-1 1-3,-2 4 1,-2 2-3,-2 2 1,2 4-1,3-1 0,-3-1 0,6 3-2,-2 1-1,2 0 1,2 0-2,-1 0-2,-1 3 4,-2 6 1,-2 2-1,-2-1-2,-3 4 3,2-1 1,-2 0 5,-3 1 0,1-3 8,2-4-11,-3-2-2,0-4 1,0 0 0,0-1 5,1 0 3,-1 0 6,2 0 2,-2-5 6,0-12 4,3-3-25,0-1-4,3 3 2,0 2-2,0 6-1,1-1 1,4 2 2,-1 1-5,3 1 4,1 1-2,1 3 3,-3 3-5,0 0-2,0 0 0,-2 1 1,-1 10 1,0-1 1,-6 1 0,3 1 3,-3-3 0,-3 0-1,3 0-3,-3-1 5,0-4 1,0-1 7,0 0-8,0-3 4,0 0 2,0 0 5,0 0 2,0 0-2,0-4 4,0-10-15,0-1-4,5 0 2,2-1 2,2 2-5,0 2-1,4 0 3,-1 2-1,4 2 3,-2 2-1,4 1 2,-2 3-1,-1 2-6,3 0 1,-2 0-2,-2 7 1,4 3 2,-3 4 4,-2-2 1,-1 0 6,-1 0-3,-1-3 3,2 0-4,-4-3 2,2-2-3,-3 1 1,1-4 0,2-1 3,1 0 0,-1 0-5,2 0 2,-3 0 1,-3 0 5,2-7-3,-4-2 5,2-3 6,-3-3-1,-2-4-3,1-2-4,-1 0-3,-1 0 2,0 2-7,0 2 2,0 5-2,0 6 6,0 3 2,0 2 9,0 1 5,-1 0-15,1 0-7,0 0-12,0 14 1,0 0 10,0 4 1,4-3-5,4 1 4,5-3 1,2-1-1,1-1 1,-2-3 1,2 0-1,-1-2-2,3 0-34,-1-3-36,-3-3-109,-3 0-256</inkml:trace>
  <inkml:trace contextRef="#ctx0" brushRef="#br0" timeOffset="2215.5595">5587 1695 489,'0'0'51,"0"0"-44,0 0 13,0 0 7,0 0-18,0 0-9,-40-13 0,38 13-7,2 0-84,-3 0-67,-1 0-158</inkml:trace>
  <inkml:trace contextRef="#ctx0" brushRef="#br0" timeOffset="2537.4745">4896 1810 468,'0'0'47,"0"0"-23,0 0 40,0 0-26,0 0-34,0 0-4,0-12-13,0 12-87,5 0-180,5 0 28</inkml:trace>
  <inkml:trace contextRef="#ctx0" brushRef="#br0" timeOffset="3593.2374">5812 1977 7,'0'0'35,"0"0"-23,0 0 39,0 0 14,0 0-18,0 0 12,69 6 14,-54-9-1,6-7-19,-2-4-19,-1-2 3,0 0-8,-3-2-14,0-3-2,-2-5-1,2-4-5,-6-1 0,2-4 1,-6-3-6,-2 1 4,-3-2-5,0 1 2,0-1 0,0 3 2,-10-1-3,-2 6 5,-2 2-1,-2 4 2,1 4-6,-3 4 3,2 7-1,1 2-4,0 4 3,5 4 18,-1 0-19,1 8-4,4 30 0,1 16-6,5 16 6,0 3-3,18 1 2,5-7 3,2-10 2,2-11-2,4-10-1,-1-7-1,3-8 2,-2-4 1,-1-5-1,0-3 0,-2-8 0,2-1-29,1 0-89,-5-7-117</inkml:trace>
  <inkml:trace contextRef="#ctx0" brushRef="#br0" timeOffset="5629.0545">6670 1748 85,'0'0'107,"0"0"-5,0 0 13,0 0-29,0 0-37,0 0-13,-76-45-13,62 42-11,1 2-10,1 1 11,-1 0-5,-1 2-5,-3 17-5,0 4 2,-1 4-3,5 4 2,1-4 0,9-3-3,0-4 3,3-6-8,0 0-2,3-3 6,9-4 3,0 1 2,1-4 0,2-2 0,3-2 1,1 0 6,2 0-2,1-3-3,-2-7-1,-4 2-1,-2-3-8,-4-1 7,-2-3 1,-2-3 0,-3-1-2,0 0 1,-2 3-3,-1 5 4,0 4 4,0 4 10,0 1 3,0 2 2,0 0-19,0 0-3,0 0-4,0 0 2,0 9-6,0 5 8,2 0 1,9-1-1,3-3 2,7-2 1,1-4 0,2-2 1,3-2 1,-2 0 5,1 0-1,2-11 0,-1-4 0,1-1-4,-1-4 3,-3 0-5,-5 3 6,-7-1 1,-7-2 4,-5 0 5,0-2-3,0 2-4,-14 2-8,0 2 1,-3 4-2,2 2-2,-1 6-1,1 2 3,1 2-1,4 0 1,1 0 0,5 0-1,2 0-2,2 0-2,0 3-5,0 2 2,0 1 1,8 0 6,6-2-1,0-2 1,8 0 2,-1-2 0,0 0-1,1 1 2,-1 2-1,-3 2-1,3 0-1,-2 3 0,-2 1 1,1 3 0,-3 0-1,-2 2-1,-1 2 0,-3 1 2,0 1 0,-3 0 4,0-3-1,0-2 1,1 1-2,-1-2-1,2 0-1,-1 1 1,5 0 2,0-3 0,0 1 0,4-5-2,-2-3 1,2-3 2,-2 0-2,2 0 1,1-3 1,2-11 5,0-7-7,2-7 1,0-5 1,-2-5-4,-2-4 1,-4 0-1,-5-2-7,-5 0 6,-3 0 1,0-2 0,-5 1 0,-11-2 4,2 5-3,-3 0 1,0 7 1,2 7 1,6 10-2,0 7 8,2 5-4,2 6 1,4 0 0,1 0-7,-2 1-1,2 25-12,0 14 5,0 12 3,0 7 5,5 1-4,10-3 4,-3-3 1,1-7 1,-1-6 0,0-8-2,1-6 0,1-8 1,1-3-1,-2-3 0,3-5-2,1-5 2,4-3 1,1 0 3,-1-2 1,0-15-2,0-4 1,-3-2-3,-2-3-2,-1 0-1,-5 5-4,-2 3 6,-2 6-1,-3 4 1,-3 7 0,0 1-1,0 0-1,0 0-7,3 0-5,2 3-4,2 11 18,0-1 0,1 0 0,-2 1 0,4-3 1,-2-2-2,1 0 1,2-5 0,0 0 0,8-3 1,-2-1 7,4 0-3,-2-3-4,2-9-1,-2-4-2,-2 2-1,-1-1-2,-5 0 1,-4 2 4,-4 6 0,-3 3 4,0 2 9,0 2 5,0 0-18,0 0-9,0 13-3,3 13 7,-3 9 5,0 4 14,0 9 8,0 11-2,0 1-10,1 5-4,1 1-1,1-5 2,-3 0-5,0-4-1,0-4-1,0-10 2,-6-7-1,-4-10 3,1-13-1,1-8 2,-2-5 7,4 0 2,-2-20-9,1-8-5,5-7-2,2-4-1,0-6 2,8-3-2,10-5-3,13-1-1,8 1-12,1 0-7,1 7-20,-3 6-28,-7 5-36,-8 9-111</inkml:trace>
  <inkml:trace contextRef="#ctx0" brushRef="#br0" timeOffset="6546.6475">8754 1769 274,'0'0'217,"0"0"-148,0 0 1,0 0-30,0 0-29,0 0-11,0 21-3,-1-3 3,-7 7 6,-2 0-3,-3 0-2,-3 3-1,-1 0-8,0 4-55,-1-4-113,5-3-162</inkml:trace>
  <inkml:trace contextRef="#ctx0" brushRef="#br0" timeOffset="9300.1768">10500 1436 214,'0'0'3,"0"0"49,0 0-3,0 0 18,0 0 10,0 0-30,0 0-16,-8-10-31,8 10 0,-3 18 0,2 9 7,-3 11-2,2 4 10,1 6 10,1 3-4,-2 2 9,-2 1-7,-1 0 1,-3 0-5,1-1-10,1-5-8,0 0 3,0-3-4,0-2 0,-4-6 0,5-2 1,1-8-1,1-9-12,1-8-31,2-5-53,0-5-82,0 0-56</inkml:trace>
  <inkml:trace contextRef="#ctx0" brushRef="#br0" timeOffset="9823.491">10448 1491 98,'0'0'100,"0"0"-48,0 0 29,0 0-24,0 0-24,13-89-1,-7 75 18,-3 4 6,3 3-20,-3 2-7,-3 3-3,2 2-9,-2 0-15,4 0-2,6 0-16,7 21-3,7 12 19,4 14 4,0 9 25,1 4-4,-3 3-6,-3 0-1,1-1-6,-3-5 1,-5-6 10,2-4-8,-2-5-11,-2-6 1,-2-3-2,1-2-2,-2-4-1,-4-5 1,2-5-2,-5-5-7,1-6-31,-5-5-12,0-1-32,0 0 1,0-7-92,0-10-194</inkml:trace>
  <inkml:trace contextRef="#ctx0" brushRef="#br0" timeOffset="10071.8156">10452 1930 154,'0'0'66,"0"0"-63,0 0 54,0 0 1,0 0-27,84-55-19,-59 47-4,3-1-8,-2 1-4,-4 2-54,-4 0-102</inkml:trace>
  <inkml:trace contextRef="#ctx0" brushRef="#br0" timeOffset="16001.4076">11086 705 67,'0'0'37,"0"0"47,0 0-4,0 0-3,0 0 13,0 0-26,0-20-5,0 20-4,0 0-15,0 0-19,0 0-21,0 10-18,0 21 13,0 17 5,2 18 23,1 5-15,0 2 5,0-6-2,0-10-10,1-4 3,0-3 4,1-5-5,1-4 1,0-2-1,-1-6-2,-1-2 0,-4 0 0,0-6-2,0-4-15,0-3-44,0-6-103,0-4-134</inkml:trace>
  <inkml:trace contextRef="#ctx0" brushRef="#br0" timeOffset="16471.446">10882 1045 126,'0'0'141,"0"0"-70,0 0 24,0 0-29,0 0-43,0 0-17,34-21-5,-4 15 17,7-3 2,2 0-5,-2-2-2,-1 4-5,3-2-4,-2 0-3,5-2-1,4-2 0,-1-4-35,-6 4-70,-5 3-59,-11 6-81</inkml:trace>
  <inkml:trace contextRef="#ctx0" brushRef="#br0" timeOffset="17226.5768">11635 1242 295,'0'0'81,"0"0"5,0 0 10,0 0-96,0 0 0,0 0 0,-16 112 27,10-51 18,-2 4-6,1-3-1,-2 0-23,0-5 1,0 2-1,0-5-13,2-5 1,-1-2-3,4-9 3,1-6-3,1-2-5,1-7-11,1-6-14,0-7-18,0-5-54,0-5-50,0-3-115</inkml:trace>
  <inkml:trace contextRef="#ctx0" brushRef="#br0" timeOffset="17580.5225">11641 1283 271,'0'0'132,"0"0"-49,0 0 6,0 0-16,0 0-54,0 0-19,19 42 0,-8 9 0,7 9 48,-3 0-18,3-4-14,-2-4-1,5-6-7,-3-4 0,1-6-4,-2-4-2,-4-5-2,-1-1 2,0-2 0,-3-3-2,-1 0 0,-5-3 0,-2 2-16,-1-4-46,0-1-34,0-6-168,0-7-100</inkml:trace>
  <inkml:trace contextRef="#ctx0" brushRef="#br0" timeOffset="17811.8109">11592 1788 338,'0'0'92,"0"0"-90,0 0 9,0 0 15,0 0-20,0 0-3,90-63-3,-65 56-6,-3 2-39,-5 4-71,-4 1-103</inkml:trace>
  <inkml:trace contextRef="#ctx0" brushRef="#br0" timeOffset="18281.8051">12347 1597 126,'0'0'323,"0"0"-281,0 0-14,0 0 35,0 0-39,0 0-21,55-34 8,-27 22 4,2 0-1,0 3-6,-4 3-6,-4 3-2,-3 3-2,-5 0-28,-1 1-102,-7 11-158</inkml:trace>
  <inkml:trace contextRef="#ctx0" brushRef="#br0" timeOffset="18525.9303">12444 1731 233,'0'0'188,"0"0"-168,0 0 42,0 0 22,0 0-62,0 0-20,24-3 22,-1-5-4,6-2-16,-2 3-1,3-1-1,-2 2-2,-4 3-7,0 2-33,-5 1-52,2 0-102</inkml:trace>
  <inkml:trace contextRef="#ctx0" brushRef="#br0" timeOffset="19036.9589">13154 1188 318,'0'0'109,"0"0"-41,0 0-23,0 0-37,0 0 2,0 0-9,66-2 28,-35 2-4,5 0-7,4 0-3,2 0-2,4-2-3,-3-4-2,1-1-6,-4 1 0,-7 4-2,-5 0-4,-8 2-45,-6 0-106,-9 0-101</inkml:trace>
  <inkml:trace contextRef="#ctx0" brushRef="#br0" timeOffset="19353.3667">13424 1230 241,'0'0'59,"0"0"10,0 0 30,0 0-46,0 0-43,0 0-7,-2 27 3,2-1 28,0 4 7,0 5 10,0 2-8,0 2-7,0 1-17,0-1-7,0-5-9,0 2 1,0-2-4,0 0 3,0-1-3,-4 2 0,-5-3-10,3-4-69,-1-7 48,2-6-82,1-3-97,-5-6-65</inkml:trace>
  <inkml:trace contextRef="#ctx0" brushRef="#br0" timeOffset="19570.3158">13279 1841 263,'0'0'120,"0"0"56,0 0-61,0 0-67,0 0-40,0 0-8,-6 0-3,12 0 3,11-1 4,4-3-3,9-3 1,1 1 1,7-1-1,3-1 0,-2 1-2,-3 2 0,-3-1-22,-7 3-55,-5 1-91,-6-2-57</inkml:trace>
  <inkml:trace contextRef="#ctx0" brushRef="#br0" timeOffset="24265.6967">15331 551 145,'0'0'72,"0"0"-16,0 0 15,0 0-27,0 0-28,0 0-12,0 0-2,-10 62 37,3-15 6,1 16-4,-1 18 18,-1 15-12,-2 9-4,4 1-23,5-5-9,1-6-4,7-5-4,21-5-3,14-4 1,12-4 6,12-4 10,6-6-11,5-6 2,-4-5-5,-5-6-3,-5-6 0,-3-7-20,-4-12-50,-5-9-100,-8-16-165</inkml:trace>
  <inkml:trace contextRef="#ctx0" brushRef="#br0" timeOffset="24967.6084">16370 809 98,'0'0'302,"0"0"-215,0 0-29,0 0-11,0 0-47,0 0-2,8 93 2,0-31 40,1 0-13,1-4-3,-1-2-5,0-2-3,0-2-7,-3-1-8,0-4 3,-2-3-4,1-6-9,1-10-41,2-7-60,2-13-155</inkml:trace>
  <inkml:trace contextRef="#ctx0" brushRef="#br0" timeOffset="25431.1849">16435 1220 232,'0'0'117,"0"0"-113,0 0 5,0 0 14,0 0-10,80-41-5,-54 35-7,1 0 1,-1-1 5,4-3 1,0 0 2,1-1-5,-1-1-1,-5 0-2,-3-3-2,-6 0 0,-6-1 0,-3-4 2,-4-1 3,-3-2 9,0-1 6,0 0 23,-8 2-2,-1 2 3,4 8 6,2 6 3,0 6-3,3 0-15,0 2-35,0 25-30,0 10 27,0 8 3,0 4 7,5-7-4,5-2 4,1-1-6,2-1 0,-1 0 0,3-2-1,-3-1 0,-1-6-10,3-1-46,-2-7-35,2-4-134,-2-10-159</inkml:trace>
  <inkml:trace contextRef="#ctx0" brushRef="#br0" timeOffset="25901.3148">17263 994 313,'0'0'27,"0"0"3,0 0 33,0 0-34,0 0-25,0 0 13,-98-30 1,73 53-5,1 8-6,4 10-4,3 4-2,5 3 2,6 0 4,5-3-2,1-3-5,4-7 14,16-8-7,1-5-3,6-9 1,4-6 7,2-4 1,5-3 15,0 0-3,1-16-2,-4-2-12,-6-3 0,-7 0 4,-8-2 4,-6-3 7,-6-2 1,-2-6-1,0 2-22,-18-3-4,-4 2-2,-4-1-17,-2 5-20,-1 3-10,6 6-34,2 11-76,4 8-122</inkml:trace>
  <inkml:trace contextRef="#ctx0" brushRef="#br0" timeOffset="26919.3365">17585 959 257,'0'0'115,"0"0"-13,0 0-18,0 0-81,0 0-3,0 0 0,-1 65 0,1-27 4,0-2 4,0 0-1,0 0 16,0-3-4,0 0-6,3-3-7,0-4-5,0-3-1,1-7 0,2-4-6,0-4-22,-2-5-20,-1-3-36,0 0-9,0 0 25,-1-18 13,0-5-43,-2-4 17,0-4 43,0 0 36,0 1 2,0 1 43,-2 3 29,-1-3 20,0-3-9,3-1-32,0 0 3,0 3 5,0 4-7,9 5 4,3 6-28,-3 6-9,3 6-12,4 3-7,2 2-8,3 19 7,1 3 1,0 5 7,-3-1-3,-5 1 2,-3-1-1,-2-2 3,-2-5-8,-2-2 4,-1-4 0,-1-4-3,-1-4 0,-1-2 0,-1-3 0,0-2-1,2 0 6,-1 0 7,1-8 3,2-13 9,3-6-25,1-3 3,0 0-1,-2 4 1,-2 6 6,2 1 16,0 4 4,1-2-19,4 4-10,-1 4-1,2 4-2,1 5-2,1 0-7,5 11 3,1 11 9,-1 7 2,2 3 5,-6 1-3,0 0 4,-6 0-3,-3 2-3,-3-1 0,-2 1 1,-1-2-3,0-6-4,0-6-63,5-4 56,1-11-49,4-6-28,4 0-29,4-6-21,2-12-177</inkml:trace>
  <inkml:trace contextRef="#ctx0" brushRef="#br0" timeOffset="27257.9081">18485 957 437,'0'0'85,"0"0"-32,0 0 2,0 0-14,0 0-41,0 0-7,-5 22 1,5 12 6,-1 7 23,-2 1 11,1-3-18,1-1-10,1-4 2,0-2-8,0-3 1,0-5-1,0-3 0,0-3 0,1-6-21,1-1-30,4-8-47,-2-3-134,5 0-100</inkml:trace>
  <inkml:trace contextRef="#ctx0" brushRef="#br0" timeOffset="27558.6102">18516 848 241,'0'0'110,"0"0"-67,0 0 0,22-77-1,-8 67-9,4-1 3,1 3-1,-1 4-3,1 1-4,1 3-16,2 0-8,-1 0-4,0 0-2,-3 9 1,-2 2-10,-2 4-27,-5 1-42,-4 5-50,-5 4 1,0 4-19</inkml:trace>
  <inkml:trace contextRef="#ctx0" brushRef="#br0" timeOffset="27758.9227">18512 1110 62,'0'0'135,"0"0"-27,0 0-48,0 0-8,0 0-9,0 0-9,77-33 0,-54 25-2,-1 2-15,-3 0-12,-2 4-5,-3 2 0,-4 0-10,-1 0-56,-6 14-26,-3 3-18,0 2-55</inkml:trace>
  <inkml:trace contextRef="#ctx0" brushRef="#br0" timeOffset="28021.9694">18571 1315 67,'0'0'107,"0"0"0,0 0-38,0 0-21,0 0-11,0 0 11,16 4 38,1-4-30,7 0-8,1 0-13,3-4-13,-5-3-10,1 3-1,-5 1-11,-2 1 0,-3 2-3,-3 0-13,0 0-40,-1-1-48,-4-3-123,-2-4-119</inkml:trace>
  <inkml:trace contextRef="#ctx0" brushRef="#br0" timeOffset="29277.8258">20086 834 48,'0'0'314,"0"0"-210,0 0 3,0 0-49,0 0-53,0 0-5,0 6-21,3 20 21,7 10 15,0 2-8,3 2-5,3 3 2,0-3-2,4-1-1,-3-1-1,0-3 0,-2-3 2,-3-4-1,0-3 3,-2-5-1,-1-3-3,0-6 1,0 0-1,1-5 1,0-3-1,1-3 1,0 0 3,1-9 4,0-13 6,0-10-4,1-6-1,-3-5-3,1-2 2,-1-3-1,-4 2-5,0 1 4,-1 2-1,-2 6-3,0 7-1,0 6 7,-2 9 1,-1 7 1,0 5 0,3 3-10,2 0-9,5 15-13,6 12 8,3 8 13,0 0 1,-1-2 0,0-3 4,-1-3 1,3-1 1,1-4-1,2-1-5,0-1 2,1-4-1,-3-2 0,-3-2 0,-3-3-1,-5-5 0,-4-1 1,0-3 1,-3 0 0,-2 0 11,2 0 16,3-1 13,2-16 1,4-4-7,-2-7-14,4-7-12,2-5-9,-2-5 0,-1-1 1,-6 0-2,-3-1 1,-3 5-1,-1 2-3,0 11-2,0 8-2,0 6-15,0 7-13,0 5-19,0 3-17,0 0-34,0 0-180,0 4-46</inkml:trace>
  <inkml:trace contextRef="#ctx0" brushRef="#br0" timeOffset="29810.2909">21307 729 168,'0'0'105,"0"0"-35,0 0 36,0 0-26,-88-30-41,63 30-18,1 0-11,0 7-3,-3 19-5,-1 12-2,-2 13 0,2 9 6,3 5 2,4-3 8,7-10 4,8-7-13,6-7-7,3-8 1,19-4-1,4-7 1,7-5 4,-2-7 12,5-7 12,1 0-6,2-4-4,6-11-6,-2-5-6,-4-1 0,-6 3-1,-8-4 3,-6-4 9,-5-7 2,-1-5-13,-4-4-6,-4-5-1,-5 2-13,0 0-12,-11 4-21,-11 8 11,-5 9-13,-6 12-23,-3 8-116,-1 4-192</inkml:trace>
  <inkml:trace contextRef="#ctx0" brushRef="#br0" timeOffset="30455.8923">21654 753 231,'0'0'126,"0"0"-1,0 0 0,0 0-74,0 0-37,0 0-14,-5 35 0,5 4 7,0 3 18,0 5-3,0-2-8,0-1-8,0-2-4,3-3 0,0-2 1,0 0-2,-1-4 0,-1-3-1,-1-5 0,0-4 0,0-4-15,0-5-22,2-6-36,3-6-98,0 0-95</inkml:trace>
  <inkml:trace contextRef="#ctx0" brushRef="#br0" timeOffset="30966.2462">21682 911 314,'0'0'105,"0"-81"-46,0 42 19,14 6-21,5 4-45,0 5-3,2 6 1,0 4 5,-2 5 3,-2 6 6,1 3-15,-3 0-9,1 8-4,-1 14-7,-3 10 10,-8 8 1,-4 9 8,-4 0-2,-19 0-6,-5-6-23,-2-7-3,1-7-4,0-8 1,5-8 11,9-5 13,5-6 5,3-1 4,5-1 2,2 0 1,0 0 2,0 0-3,0 0 2,2 0-5,12 0 2,8 0 23,3 6-9,5 5-4,2 0 7,7 3 5,-2 3-13,-2 0-1,-3 4-3,-5 5-7,-5 5-3,-3-2 1,-5 1 1,-3-8-2,-3-5-2,0-2-12,-2-5-18,0-4-22,0-3-55,-1-3-93,-2 0-113</inkml:trace>
  <inkml:trace contextRef="#ctx0" brushRef="#br0" timeOffset="31414.219">22284 685 296,'0'0'85,"0"0"6,0 0 23,0 0-58,0 0-33,0 0-18,5 6-5,1 23 0,0 9 17,2 8 14,-3 4-11,1 0-5,-1-1 8,-1-4-6,0-6-14,-3-1 1,2-3-4,-1-5 2,1-5-2,-1-4 0,0-4-24,-1-5-20,1-3-18,-1-6-74,2-3-102</inkml:trace>
  <inkml:trace contextRef="#ctx0" brushRef="#br0" timeOffset="31899.7526">22588 744 17,'0'0'384,"0"0"-382,0 0-2,0 0 14,0 0-8,0 0 0,13-20 21,-13 20 5,-9 11-26,-15 9 6,-9 6-4,-4 5-3,-2-1-4,2-1-1,6-4 0,7-5 0,7-5 0,7-5 0,6-2-5,2-2-1,2 1-4,0 1 6,0-1 1,0 1-1,5 2 2,5 1-1,0-1 3,2 3 2,2-1 7,-1-1 9,5 3 2,0 0-4,3 1 3,0-2 3,-3 2-3,-1-1-7,-3-1-9,-2 1 1,-3 0-4,-3 1 2,-3-2-2,0 1-8,-3-2-54,0-2-29,0-4-58,-9-3-115</inkml:trace>
  <inkml:trace contextRef="#ctx0" brushRef="#br0" timeOffset="36680.9456">22953 411 274,'0'0'82,"0"0"-19,0 0 27,0 0-38,0 0-33,0 0-19,0 0-10,-6-5-7,14 30-2,14 15 19,5 15 26,7 9 18,7 10-5,5 3-9,3 4-3,-1-3-10,-6 2-4,-11-8-4,-9-5-7,-16-2 3,-6-5-3,-16 1 3,-23 0-2,-15-6-2,-12-2-1,-6-3-16,0-4-43,2-2-79,0-7-67</inkml:trace>
  <inkml:trace contextRef="#ctx0" brushRef="#br0" timeOffset="39170.5773">5062 4892 241,'0'0'166,"0"0"-131,0 0 29,0 0 30,0 0-43,0 0-24,0 0-4,0-1-8,0 1-8,0 0-6,0 0-1,0 0-5,0 0-15,0 0-55,0 0-91,3 4-99</inkml:trace>
  <inkml:trace contextRef="#ctx0" brushRef="#br0" timeOffset="39455.7658">5772 4771 308,'0'0'194,"0"0"-152,0 0 55,0 0-19,0 0-41,0 0-14,4-8-14,-4 8-9,0 0-1,0 0-3,0 0-18,0 0-30,0 0-46,0 0-185</inkml:trace>
  <inkml:trace contextRef="#ctx0" brushRef="#br0" timeOffset="39794.3229">5611 5318 368,'0'0'127,"0"0"-124,0 0 85,0 0 25,0 0-62,0 0-7,-11 2-9,5-1-17,-1 1-18,-2-1 0,3 1-2,6-2-15,-3 0-35,3 0-21,0 0-92,0 0-256</inkml:trace>
  <inkml:trace contextRef="#ctx0" brushRef="#br0" timeOffset="40611.8584">6757 4458 131,'0'0'95,"0"0"-48,0 0 16,0 0 18,0 0-9,0 0-30,-6-10-25,6 16-17,0 19-12,0 11 12,0 7 2,0 7 2,0 2 5,0 3 14,0-1-1,-2 0 3,-1-3-2,-1-4-10,1-3-8,-2-7-3,5-3-2,-3-3 1,-1-5-2,4-4-18,0-2-17,0-7-42,0-4-51,0-7-23,0-2-68</inkml:trace>
  <inkml:trace contextRef="#ctx0" brushRef="#br0" timeOffset="41012.7178">6731 4477 166,'0'0'100,"0"0"-3,0 0 2,0 0 13,0 0-54,0 0-33,-9-35-25,9 35-19,12 19-12,15 14 31,2 12 24,-1 6 1,2 4 3,-5-2-2,-1-3-3,-2-4-2,-1-5-17,0-5 3,-2-2 0,-4-5-4,0-3 0,-4-2-3,-5-3 1,-2-1 1,-2-2-2,-2-3-27,0-3-23,0-3-30,0-7-84,0-2-22,-6 0-68</inkml:trace>
  <inkml:trace contextRef="#ctx0" brushRef="#br0" timeOffset="41260.1305">6754 4927 478,'0'0'88,"0"0"-81,0 0 19,0 0 3,0 0-29,0 0-3,33-39 3,-10 30 0,1 4 0,0-1-2,-4 5-15,0-2-90,-2 1-71,0-1-139</inkml:trace>
  <inkml:trace contextRef="#ctx0" brushRef="#br0" timeOffset="43666.4212">7097 4081 203,'0'0'78,"0"0"5,0 0 12,0 0-2,0 0-46,0 0-21,0-32 13,0 31-7,0 1-7,0 0-5,0 0-5,0 0-10,0 0-5,0 0-15,0 23-12,13 13 27,1 10 0,2 6 4,1-3-2,-4-5-2,-1-5 0,-2-5 2,2 1 0,-1-1-2,0 0 1,-3 2 0,1-2-1,-1 0-13,-3-6-42,-2-5-57,-1-5-76,-2-6-83</inkml:trace>
  <inkml:trace contextRef="#ctx0" brushRef="#br0" timeOffset="43991.1725">6937 4352 258,'0'0'110,"0"0"-41,0 0-7,0 0 7,0 0-26,0 0-43,5-25 3,22 15-3,11 0 3,10-2 10,6 0-6,-1 1-6,-3 1 0,-4 2-1,-7 2-7,-5 5-55,-3 1-61,-7 0-70</inkml:trace>
  <inkml:trace contextRef="#ctx0" brushRef="#br0" timeOffset="44600.2913">7731 4454 300,'0'0'44,"0"0"-6,0 0 49,0 0 9,0 0-29,0 0-29,-6-34-31,6 43-7,0 20-13,0 14 13,0 11 2,0 7 2,0-3 7,0-2 8,-3-8-3,1-3-2,2-7-7,0-5-7,0-3 0,0-5 1,0-5-2,0-5-9,0-6-18,0-6-23,0-3-51,0 0-37,3-15 46,3-10-46</inkml:trace>
  <inkml:trace contextRef="#ctx0" brushRef="#br0" timeOffset="44907.1187">7752 4430 78,'0'0'86,"6"-85"26,-2 56-3,-1 11 8,-1 7-30,-1 9-32,1 2-25,5 0-30,2 13-23,13 17 23,1 12 8,2 11 19,-1 7-10,-3 0-1,-3-3 5,0-7-1,-2-8-3,2-5-11,-1-8-3,-1-1-1,-6-6-1,-2-1 3,-1-4-3,-2-2-1,-2-5-15,-2-1-26,-1-4-25,0-2-82,0-3-58,-4 0-108</inkml:trace>
  <inkml:trace contextRef="#ctx0" brushRef="#br0" timeOffset="45123.1643">7743 4793 192,'0'0'276,"0"0"-276,0 0-23,0 0 23,0 0 10,0 0-4,61-42-1,-34 28 3,1 2-3,-1 0-5,4 1-1,-2 3-71,-4 2-127</inkml:trace>
  <inkml:trace contextRef="#ctx0" brushRef="#br0" timeOffset="45455.221">8566 4424 208,'0'0'119,"0"0"-63,0 0 76,0 0-30,0 0-42,0 0-27,-4 0-18,4 0-15,7 0-3,11-3 3,6-3 5,2 0-1,-1 2-1,0 2-3,-6 2-12,-5 0-44,-5 5-66,-3 10-152</inkml:trace>
  <inkml:trace contextRef="#ctx0" brushRef="#br0" timeOffset="45655.7558">8581 4656 54,'0'0'303,"0"0"-303,0 0-11,0 0 11,0 0 30,0 0 2,66-29-21,-45 18-8,4-2 4,-1 5 0,-3 0-7,-3 3-14,0 2-61,-6 2-148</inkml:trace>
  <inkml:trace contextRef="#ctx0" brushRef="#br0" timeOffset="46341.6465">9494 4200 289,'0'0'141,"0"0"-71,0 0 2,0 0-55,0 0-16,0 0-1,0 98 31,0-54-3,-1 2 0,-2 7-5,0 4-11,0 0 5,-2 2-9,1-6-3,-2-4-3,2-4-2,2-6 2,1-3-2,-1-7-6,2-6-22,0-8-15,0-8-38,0-7-91,2 0-8,5-13-12</inkml:trace>
  <inkml:trace contextRef="#ctx0" brushRef="#br0" timeOffset="46673.7129">9493 4310 132,'0'0'117,"0"0"-35,-2-97-28,2 74 17,5 6-29,2 9-5,1 8 5,4 0-42,7 12-1,6 20 1,5 9 53,0 5-18,-4 5-18,0 1 2,0 2-3,-1-2 1,-1 0-3,-6-6 3,4-5 0,-4-5-10,-3-3-1,-4-4-3,-1-3 0,-3-5-2,-2-5-1,-2-4-7,-2-6-38,1-3-10,-2-3-44,0 0-37,-3-8-111</inkml:trace>
  <inkml:trace contextRef="#ctx0" brushRef="#br0" timeOffset="46874.2658">9542 4694 465,'0'0'18,"0"0"-12,0 0-6,0 0 5,0 0-5,102-80 1,-70 65-1,-2 1 0,-3 4-3,1 5-10,-5 2-81,-5 3-112</inkml:trace>
  <inkml:trace contextRef="#ctx0" brushRef="#br0" timeOffset="47729.6382">10264 4135 164,'0'0'123,"0"0"-41,0 0 27,0 0 0,0 0-43,0 0-52,-18 16-14,15 23 0,-4 10 6,4 7 16,1 2-7,-1 6-3,0 2 0,-1 2-5,-2-3-1,1-8-6,0-8 1,3-8-1,2-7 0,0-5-3,0-8-15,0-6-12,0-9-32,5-6-82,0 0-118</inkml:trace>
  <inkml:trace contextRef="#ctx0" brushRef="#br0" timeOffset="48077.2442">10239 4274 129,'0'0'77,"0"0"-21,-3-104 26,3 81 21,0 8-19,3 4-42,3 6 0,-3 3-9,3 2-23,3 0-8,8 21-2,7 13 18,2 10 8,2 6 3,1 4-2,-4 0-18,2 1-1,-1-1 4,1-3-3,-4-3-4,-1-7 1,-3-6-5,0-5 0,-3-2 0,-4-4 4,-2-4-5,-4-5-6,-3-3-27,-1-3-14,-2-6-34,0-2-100,-3-1-14</inkml:trace>
  <inkml:trace contextRef="#ctx0" brushRef="#br0" timeOffset="48315.539">10255 4599 475,'0'0'78,"0"0"-75,0 0 26,0 0-5,0 0-16,0 0-7,64-73 3,-37 62-1,0 0-3,4 2-9,-1 4-53,0 1-86,-2 1-171</inkml:trace>
  <inkml:trace contextRef="#ctx0" brushRef="#br0" timeOffset="48848.1642">10743 3667 178,'0'0'93,"0"0"1,0 0-10,0 0 9,0 0-26,0 0-17,-15-42-21,15 42-1,0 0-7,0 0-10,0 0-11,0 10-3,0 24-10,3 17 13,9 11 9,0 5-5,3 0 3,-2-4-4,-1-6 2,3-6 6,-3-4 2,1-5-2,-2-3-9,-2-1-1,1-5 2,-5-2-1,-4-2 0,1-7-2,-2-5-7,0-8-24,0-4-22,0-5-39,0 0-38,0-11-115</inkml:trace>
  <inkml:trace contextRef="#ctx0" brushRef="#br0" timeOffset="49164.4209">10552 4022 245,'0'0'101,"0"0"-53,0 0-22,0 0 36,0 0-13,0 0-39,18-16 5,7 7 21,7-2-8,4 1-14,1-2 2,4 1-7,-6 3-9,-1 6 0,-4 0-1,1 2-1,2 0-18,0 0-39,0 0-53,-3 0-84,-8 0-73</inkml:trace>
  <inkml:trace contextRef="#ctx0" brushRef="#br0" timeOffset="49719.0415">11374 4360 226,'0'0'139,"0"0"-109,0 0 67,0 0-41,0 0-42,0 0 4,37-13 16,-16 3-19,5 0-8,-3-1-1,3 3-3,-5 1-3,1 2 0,-3 4-21,0 1-72,-5 0-111</inkml:trace>
  <inkml:trace contextRef="#ctx0" brushRef="#br0" timeOffset="49971.5728">11434 4489 212,'0'0'186,"0"0"-178,0 0 28,0 0 49,0 0-60,0 0-12,3 0 3,15-6 24,5-5-20,3 0-16,1-2-1,1 1-2,2 3-1,-3 2-10,0 1-22,1 1-53,-1 2-82,0-3-72</inkml:trace>
  <inkml:trace contextRef="#ctx0" brushRef="#br0" timeOffset="50382.6162">11853 4049 313,'0'0'154,"0"0"-130,0 0-3,0 0 28,0 0-27,0 0-9,83-37 4,-53 31-6,0 0 9,-1 0-4,-1-1-4,0 2-3,1 0-5,1-1-3,-2 1-2,-3 4 1,-3 0-23,-5 1-36,-2 0-58,-8 0-51,-2 0-93</inkml:trace>
  <inkml:trace contextRef="#ctx0" brushRef="#br0" timeOffset="50699.0462">12132 4014 67,'0'0'63,"0"0"27,0 0 13,0 0-35,0 0-18,0 0-18,-6 19-27,6-1 15,0 9 20,0 5 1,0 5 12,0 3-15,-2-3 1,2-1-12,0-3-16,-1-2-5,-1 0 1,1 1-4,-3-1-1,1 4-2,-3-2 0,0-3-39,-2-6 15,1-7-18,1-5-113,0-5-62,0-7-71</inkml:trace>
  <inkml:trace contextRef="#ctx0" brushRef="#br0" timeOffset="50952.8967">11966 4572 201,'0'0'145,"0"0"-126,0 0 49,0 0-12,0 0-43,0 0-13,-8 0 0,14 0 26,11 0 57,6 0-25,5-7-18,6-3-7,4-1-7,1-2-17,1 0-6,-5 0-3,-2 3 1,-4 1-1,-7 5-5,-2 1-25,-4 0-9,-7 1-20,-3 2-45,-6 0-94,0 0-66</inkml:trace>
  <inkml:trace contextRef="#ctx0" brushRef="#br0" timeOffset="52324.5608">13165 4497 420,'0'0'122,"0"0"-63,0 0 10,0 0-32,0 0-28,0 0-9,-6-11 0,4 11-6,1 0-31,-2 0-94,0 1-222</inkml:trace>
  <inkml:trace contextRef="#ctx0" brushRef="#br0" timeOffset="53643.3058">4298 6480 295,'0'0'99,"0"0"-17,0 0 43,0 0-42,0 0-44,0 0-14,7-10-16,-7 10-9,0 0-1,6 14-10,2 17-4,8 16 15,2 8 4,-3 3 8,-3-1-9,3-2 0,-6-2-2,-2 1 1,2-1-1,-3-5-1,3-3-3,-3-7-38,2-5-33,2-7-98,-4-12-78</inkml:trace>
  <inkml:trace contextRef="#ctx0" brushRef="#br0" timeOffset="54191.3007">4398 6887 318,'0'0'42,"0"0"-31,0 0 50,0 0-15,0 0-25,0 0-21,10-7 0,8 3 0,3 0 7,8-2-2,2-3-4,9 0 6,-1-3-5,1-2-1,-2 2-1,-3 0 2,-4 1-2,-8 1-2,-5 1-4,-6 0 5,1 0 1,-7-2 1,-1 0 5,-5-2 0,0-3 7,0-4-6,0 1-1,-8-2 8,-5 4 6,4 0 12,-2 3-9,1 4-6,1 4 13,3 3-4,6 3-1,-3 0-9,3 0-16,0 1-4,0 25-30,9 9 34,7 7 2,-2-3 0,-1-1-2,1-4-2,-2 2 2,1 0 1,-1 1 1,4-2-2,1-6-18,1-3-31,0-8-63,1-3-81,-1-6-155</inkml:trace>
  <inkml:trace contextRef="#ctx0" brushRef="#br0" timeOffset="55225.1508">5092 7028 72,'0'0'22,"0"0"-12,0 0 71,0 0 1,0 0-15,0 0-5,91-32-11,-75 17-12,4-1-9,-1-5-20,3-5 3,2 1-10,-3 1-1,-2-1 5,-5 6-4,-4-1-2,-10 4 5,0 1 6,0 3-10,-13 5-1,-2 2-1,-3 3 11,1 2-6,-2 0 2,3 12 0,2 8-5,5 5-2,1 3-4,3 0 0,5-2 0,0-7-3,0-1 4,3-4 3,9-6-3,1-4 3,5-2 5,0-2 9,6 0-2,3-11-8,6-7 9,-2-4-9,2 1 2,-6 3-5,-5 0 1,-2 0 0,-1 0 0,0 0-2,2 5 0,0-2-2,-3 4 2,-3 1 0,1 1 0,-2 2 0,0 6-1,0 1-3,-2 0-1,1 0-2,-2 3 5,-2 5 2,4 1 7,-2 0-3,-1 1 2,-1 1-2,-3 1-3,2 0 1,-5 2 2,1-1-3,-3-1 3,1 2-1,-1-6-3,1-3 2,-1-2-1,-1-3 0,0 0 4,0 0 4,0 0 24,0 0 5,0-1-1,0-13-13,0-2-20,0-1-7,0 0 3,0 1-1,0 1 0,0 1 0,5 1 0,2-3-1,8 0 0,2-2 1,5-3-3,2 3 4,0 3-1,-3 4-1,-2 10-5,-2 1 2,-1 0-12,-1 6 12,0 10 4,0 5 2,-1-1-1,0 1 0,4-3 0,-3-3-2,3-1 2,-3 0 0,1-4 0,1-1 1,-1-3 1,-4-2-2,6-1 0,-2-1-1,5-2-25,1 0-33,2 0-46,7 0-53,-5 0-119</inkml:trace>
  <inkml:trace contextRef="#ctx0" brushRef="#br0" timeOffset="55880.2445">6534 6545 163,'0'0'54,"0"0"10,0 0 14,0 0-31,0 0-19,-91 30 6,72-6-6,-2 5-22,9 1 7,2 0-6,5-1 2,5-4 6,0-1-3,0-3-9,6-1-1,12-2 4,0-3 13,3-4 2,1-4-5,-2-4-4,2-3-4,5 0 0,0 0 2,-1-10 1,7-4 1,5-1-4,4-2-7,1-2 4,-3-4-1,-6-2-2,-4-6 1,-6 0-3,-3-1-9,-12 2-3,-9 3-3,0 5-16,-8 5 13,-14 6 18,1 5 0,-4 6 0,4 0 0,-3 0 8,0 20-6,-1 6-2,10 5-4,6 3 1,7-5 3,2-3 1,6-3 0,18-7 0,6-2 0,6-5 0,4-6 3,1-3-4,3 0 2,-5-2-2,3-8-70,-1 1-191</inkml:trace>
  <inkml:trace contextRef="#ctx0" brushRef="#br0" timeOffset="56589.2534">7492 6733 366,'0'0'190,"0"0"-190,0 0-2,0 0-13,0 0-23,0 0 38,0 0 11,-10 75-11,-1-46-62,1 1-60,5 2-72</inkml:trace>
  <inkml:trace contextRef="#ctx0" brushRef="#br0" timeOffset="57506.5371">8060 6199 333,'0'0'126,"0"0"-100,0 0-5,0 0-16,0 0-5,8 82 33,-2-35 19,-4 1-5,-1 1-5,-1-1-15,0 0 3,0-3-1,0-1-13,-6-7-11,6-2-5,0-5 2,0-6-2,-3-4 0,3-7-2,0-5-5,0-5-21,0-3-15,0 0-30,0 0-14,0-17 32,3-5 30,3-10-25,-1-6-6,0-4-23,0-7 2,-2-1 9,-2-3 40,-1 2 28,0 1 16,0 2 53,0 3 15,0 0 1,-3 2-20,2 3 19,1 7-21,0 9-20,0 6-2,0 9-13,0 6-4,0 3-24,9 11-10,16 23-4,5 17 14,7 11 16,-1 4-4,-3-3-2,-2-4 7,-1-7 1,0-6-1,-5-9-6,1-3-2,-6-4-7,-3-4 1,2-1 0,-7-3 2,-4-4-5,2-4-1,-5-7-17,-2-2-38,0-5-19,-3 0-56,0 0-29,0-7-204</inkml:trace>
  <inkml:trace contextRef="#ctx0" brushRef="#br0" timeOffset="57722.7032">8220 6573 26,'0'0'3,"0"0"28,0 0 9,0 0-2,93-55-21,-77 50-17,-1 2-10,-3 3-73</inkml:trace>
  <inkml:trace contextRef="#ctx0" brushRef="#br0" timeOffset="58713.6547">9287 6452 23,'0'0'340,"0"0"-320,0 0 17,0 0 52,0 0-43,0 0-18,0 0 2,0 0-2,0 0-3,3 0-10,3-6-2,3-5-10,0 1 1,4-4-1,-4 0-1,-1 1 0,0 1-2,-3 3 1,1 0 0,-1 5-1,-5-1 0,0 5 0,0 0-2,0 0-3,0 5-4,0 14-4,0 8 13,0 5 0,1-1 0,4-2-1,2-4 0,0-2 0,2-5 0,-1-3-1,5-1 2,-1-6-1,3-1 1,-1-4 1,3-3 1,0 0-2,4 0 4,-2-3 2,1-9-3,-3-2-1,-2-1 0,2-3 0,-5-2-1,-3 3-1,-1-1 0,-3 0 0,-2 1 2,3 2-2,-3 3 0,2 1 0,-1 5-2,2 0 1,1 3-1,4 3 0,7 0-8,1 0 0,2 0 10,4 8 0,-2-1 7,-4 2 8,-4-1-6,-3-2-2,-3 1 0,-6 1-3,-3 2 4,0 2-4,0 4 5,-12 0-3,-6 0-5,-6 1-1,-1-4-40,-3-3-39,-2-9-147</inkml:trace>
  <inkml:trace contextRef="#ctx0" brushRef="#br0" timeOffset="58947.9719">9462 6220 607,'0'0'35,"0"0"-27,0 0 23,0 0-27,0 0-4,0 0-18,-26-2-22,26 2-80,0 0-211</inkml:trace>
  <inkml:trace contextRef="#ctx0" brushRef="#br0" timeOffset="60752.2675">11174 6339 302,'0'0'47,"0"0"-26,0 0 64,0 0-20,0 0-32,0 0-9,-94-38-7,76 38 2,2 0 0,-5 0-10,3 8-9,-1 8-2,-4 5-1,7 2 1,3 2 0,3-1 1,6 1-5,2 2 2,2-2 1,0-1 1,0-2-3,2-8-2,10-1-3,0-4 8,4-5-1,2-2 3,-1-2 0,3 0 7,3-13 5,1-3 4,1-7-6,-3-1-9,-6 1 2,-3 0 2,-6 5 0,-4 1-2,-1 2 5,-2 3 3,0 5 4,0 2-1,0 4 1,0 1 4,0 0-19,0 0-7,0 11-5,1 9 9,7 1 3,2 0 0,1-1 0,3-1 0,3-1 0,2-4 0,1-2 0,2-3-2,2-5-8,3-4-38,-2 0-57,-1 0-159</inkml:trace>
  <inkml:trace contextRef="#ctx0" brushRef="#br0" timeOffset="65264.3986">12721 6227 182,'0'0'110,"0"0"-85,0 0 10,0 0-25,0 0-9,0 0 7,-13 53 17,13-36 11,0-1-6,0 3-3,0-1-9,3 0-4,3-4-9,1 0-5,5-2 1,-1-2-1,1 0 4,2-6 3,-1-1-3,1-2 1,0-1 0,2 0 4,-1 0-2,1-1-1,0-9-1,-2-1 3,-2-1-2,-4 3-2,-2 0 2,-2-2 4,-2-2 4,-2 1 3,0-2-12,0 2-4,0 3 0,0 2 6,0 3 5,0 3 3,0 1 7,0 0-8,0 0-14,0 0-2,0 0-7,0 8 1,1 5 7,7 2 1,-1-1 0,1-1 0,3 1 0,2-2-1,3-2 1,2 0-3,3-3 3,-2-1 0,-1-4 0,0-1 0,-5-1 0,2 0 0,-4 0 0,-1 0 0,2-11 0,-1 0 2,-1-7 1,5-4 1,-3-3-3,6-1-1,-3 2 0,-1 5-1,0 7 1,-4 2 0,-2 6 0,1 2-2,0 2-1,4 0-8,2 0 5,0 6 1,0 4 4,0 0 0,-3 1 1,0 1 2,-5 3-2,1-2 0,-5 2 2,-3-1 1,0-2-2,0-3 3,0-3-1,0-3-3,0-3 0,0 0-2,0 0 2,0-2 9,1-14-8,4-7-1,2-1 0,2 0-3,0 5 3,-1 4-1,-1 5 1,-1 3 3,0 3-3,0 2 0,6 1-2,0 1-5,5 0 7,2 1-4,0 8 4,-1 2 1,-2 0-1,1 2 5,-4-3-4,2 1 0,-2-4 1,1 0-1,1-5 4,1 1-3,7-3 3,0 0-2,6 0 1,-5-3 1,-2-10-2,-3-4 0,-7-1 1,-1-2 2,-7-1 1,-2-1-5,-2-3 4,0 0-2,0 1-3,0 4 4,0 5 9,0 6 6,-2 5 8,1 4-6,-1 0-22,2 0-3,0 20-14,0 5 11,5 5 4,4 2 2,3-3 0,1-4 2,-1-1 2,6-3-2,4-1-2,4-4 2,5-4 0,2-4 1,2-5 2,0-3-3,1 0-2,0-15-3,-2-6-22,-1-4-25,-8 0-27,-7 0-135</inkml:trace>
  <inkml:trace contextRef="#ctx0" brushRef="#br0" timeOffset="65612.0981">13866 5907 503,'0'0'97,"0"0"-49,0 0 13,0 0-20,0 0-33,0 0-8,-12-15-6,12 15-23,0 0-62,0 0-158,0 5 13</inkml:trace>
  <inkml:trace contextRef="#ctx0" brushRef="#br0" timeOffset="66221.2877">14267 5744 252,'0'0'105,"0"0"-8,0 0 12,0 0-23,0 0-31,0 0-32,-12-28-23,12 49-15,0 18 14,3 14 1,9 7 13,6 0-4,4 0 0,5-3 3,-1-4 2,2-4 1,-1-8-7,-2-6-4,3-6-3,-1-8 0,0-4-1,1-7 0,4-4 4,0-6-4,3 0-9,1-9-33,-5-11-31,-1-5-106,-9-4-155</inkml:trace>
  <inkml:trace contextRef="#ctx0" brushRef="#br0" timeOffset="66554.9179">14149 6095 176,'0'0'173,"0"0"-138,0 0 0,0 0 42,0 0-15,0 0-11,111-41-11,-64 25-10,0 0-5,2 0 3,-1 2-14,-2 3-10,-4 3-4,0 2 2,-1 0-2,-4 3-10,-1 0-25,-7 3-61,-7 0-75,-10 0-50</inkml:trace>
  <inkml:trace contextRef="#ctx0" brushRef="#br0" timeOffset="68471.6631">14916 6029 125,'0'0'123,"0"0"-13,0 0-1,0 0-14,0 0-27,0 0-12,0-23-13,0 22-18,0-2-7,-1 1-2,-4 1-11,1-1-4,-4 2-1,-5 0 0,-4 0-5,-5 12-4,0 6-6,-3 5 7,3 4-5,3 1-1,4 1 6,5-2 5,5-3-4,5-3 1,0-6 1,0-2-1,6-5-1,9-3 1,0-4 1,1-1 3,3 0 2,1 0 2,1-7 0,0-7 0,-5-2-2,0 0 0,-5-1 0,-5 0 0,-3 3 1,-3 1 1,0 1 1,0 3-1,0 3 1,0 2-1,0 2 3,0 2-1,0 0-4,0 0-1,0 0-12,0 12 4,6 1 9,3 1-1,3-2 0,4-4 0,2-1-1,1-4 4,1-1 0,-1-2 1,2 0 3,0 0-2,3-8-2,1-7 3,1-3-4,-6 0 2,-3-2-3,-6 2 4,-6-1 1,-5 1 4,0-2-4,0 2 0,-8 0-3,-8 0-2,-1 4-2,0 2 2,1 3 0,1 4-1,2 1-3,1 4 2,2 0 0,0 0-1,4 0-1,5 0 1,1 0 1,0 0-6,0 0 0,0 0-2,10 0 10,11-3 0,3-4 2,3-2 0,1 1-1,0 4-1,0 2 0,-3 2-3,-3 0 3,-1 3 0,-3 13-6,-2 3 4,-2 5 2,-7 1 1,2 6-1,-5-3 1,3 0-1,-1-6 1,0-2-2,2-7 0,1-4 1,4-3 0,1-4 0,3-2 9,4 0-2,-1-8 4,6-10-9,-4-3 1,1-2 1,-3 1-3,-5-1 2,-4 5 0,-5 0-2,-3 6 3,-2 3 1,-1 4 0,0 4 2,0 1-6,0 0-1,0 0-7,0 0-5,3 11 2,0 4 9,3 1 1,0-1 0,6 2 0,2-4 0,3-1 0,3-3 0,-2-3 0,2-3 1,2-3 1,1 0-1,3-3-1,-3-12 5,0-1-4,-4 2-1,-5-1 0,-5 3 1,-5-1 2,-1-1-1,0 2 4,-1 6 11,-2 0-8,1 5 0,-1 1 4,0 0-13,0 1-5,2 19-8,-1 8 11,-1 11 2,0 10 14,0 9 10,0 11-1,0 8 4,0 0-5,-3-2-17,-1-7-4,-4-6 1,-4-7-1,-6-10 6,-1-11-5,-2-13 4,0-8-2,-1-8 3,2-5-2,1 0 1,1-16-2,5-6-4,5-10-1,7-7-2,1-7-11,13-7-4,19-1-9,11-2-1,8 2 0,5 3-3,4 4-19,0 5-13,-5 4-67,-7 7-194</inkml:trace>
  <inkml:trace contextRef="#ctx0" brushRef="#br0" timeOffset="69774.8181">17521 6027 153,'0'0'121,"0"0"-84,0 0 15,0 0 15,0 0-21,0 0-9,67-77 1,-58 75-9,1 2-9,-1 0-20,4 7 0,0 14 0,2 6 10,0 6-3,-2 0 1,0 1-4,-1-4-3,-1-2-1,-2-2 0,-3-5-3,-3-5 0,-3-2 0,0-7 3,0-4 1,0-1-1,0-2-5,1 0 5,-1 0 7,0-16-1,2-7-6,4-6 0,4-2 4,2 1-4,0 2 1,1 7-1,-4 8 0,1 5 8,-2 5 2,3 3-10,2 0-3,7 3 1,2 9 2,-2 4 0,0 0 0,-4 4-3,-5-2-1,-2 1 1,-4-1 1,-3-3 4,0-3 1,-2-4-2,1-4 0,1-2-2,-1-2 1,1 0 0,1-3 3,4-15 8,1-4-7,4 1-2,-3 2-1,-2 2 5,2 4 9,0 2 2,5 1-4,6 2-11,6 2-2,3 4-5,1 2 3,-3 0 1,-6 0 0,-3 8 1,-3 9 2,1 0-1,-2 4 1,1 0 0,-3 1-2,1-1 0,-1-4-2,2-2-33,2-6-38,5-4-33,-2-5-65,4 0-156</inkml:trace>
  <inkml:trace contextRef="#ctx0" brushRef="#br0" timeOffset="71656.9531">18789 6012 66,'0'0'85,"0"0"39,0 0 3,0 0-9,0 0-27,0 0-27,9-39-22,-9 35-14,-1 1-18,-7 1-10,-6 2 2,-3 0-3,-7 5 1,-3 14-2,-3 6-2,5 7-4,-1 0 4,7-2 3,4 0-3,5-6 2,5-4-3,4-4-3,1-2-3,0-4-3,3-2 0,11-2 2,2-4-5,6-2 8,5 0 2,-1 0 2,3-13 5,-1-2 0,-4-1-2,-1-2 2,-10 1-5,-3 2 5,-7 1 3,-3 3 0,0 0 4,0 4 8,0-1 6,0 3-10,0 2-3,0 3-3,0 0-5,0 0-10,0 0-4,0 3-2,0 8 14,8 2-1,4 1 2,0-2 1,0-2-1,3 0-1,0-1 2,-1-2 0,3-1 4,1-1-1,0-4 0,3-1-2,-1 0 2,3 0-1,-5-8 2,-1-11-1,0-3 2,-5-6 1,-2-1 0,-4-8 1,-2 0-1,-3-7-4,-1-1 0,0-3-2,0-4 0,0-2 5,0 2-4,-5 1 0,-1 5 0,-1 9 2,-2 7 4,2 4 4,2 10-4,1 3 1,2 7 0,1 5-5,1 1-3,0 0 0,0 12-19,0 21 2,0 17 17,0 11 5,7 4-1,2 4 1,4-3-3,1-5-1,5-4-1,3-7 0,0-7 1,3-7 0,2-5-1,-4-7 3,-1-8-1,0-4-2,0-5 2,0-6 4,1-1-4,2 0 0,1-14 3,-1-5 3,-1-4-6,-8-4-2,-1 0 2,-7 0-2,-2-1-2,-6 2 1,0 0-6,0 5-2,-5 1 5,-8 7-4,-2 1-2,-3 4-3,5 5 2,-2 3 0,4 0 0,7 0 9,2 0-3,2 0-3,0 0-5,0 0 3,11 0 3,5 0 7,5 0 1,3 0 1,1 0 1,1 0-2,-3-3 0,-3-1 1,-1-1 3,0 4 1,1-1-4,-1 2-1,-2 0-1,-1 0 0,-1 0 0,0 11-4,-1 4 1,-3 3 0,-2 1 3,-3 1 0,1-2 7,-2-1 1,1-2 1,2-4-4,1 0-2,1-3 1,1-2 0,2-6 1,5 0 1,1 0 0,4-11 2,-1-5-1,-1-3-4,-4 0 2,-4-1-3,-4 2 1,-3 2 3,-2 4 0,-2 4 2,-2 5 17,0 3 10,0 0-19,0 0-16,0 0-16,0 11 5,0 7 9,0 2 1,0-2-3,0-2 4,3 2-1,9-2 0,1-2 1,6-3 0,7-5-25,3-6-43,0 0-60,-5-3-292</inkml:trace>
  <inkml:trace contextRef="#ctx0" brushRef="#br0" timeOffset="71910.8849">19969 5680 625,'0'0'70,"0"0"-38,0 0 36,0 0-55,0 0-13,0 0-5,-22-20-29,20 20-25,1 0-31,-5-1-103,2 1-99</inkml:trace>
  <inkml:trace contextRef="#ctx0" brushRef="#br0" timeOffset="72496.9057">18924 5830 199,'0'0'115,"0"0"-31,0 0 21,0 0-22,0 0-48,0 0-17,5-42-2,10 31-4,8 3-4,3-3 6,4 2-6,6-2-6,8 1 0,8-2-2,7-2 0,7 1-4,-3 2-15,-7 2-41,-14 4-56,-10 2-54,-12 2-43</inkml:trace>
  <inkml:trace contextRef="#ctx0" brushRef="#br0" timeOffset="73947.6811">20232 5845 16,'0'0'121,"0"0"-26,0 0 1,0 0-34,0 0-17,0 0-1,-3-19-14,3 11-5,4 2 2,4-3-1,2 1 0,1-1 0,2 3-7,0 0-4,1 2-3,-1 3-5,-2 1-7,1 0 0,0 0-4,-2 13 4,3 5 1,-4 4-1,-1 4 3,-3 1-2,-5-1 2,0-2 0,0-1-2,0-2 0,-10-2-1,0 1 0,-3-4-6,2 0 1,2-5-6,2-1 2,4-6-1,1-4 1,2 0 0,0 0 4,0 0 5,0-6 9,2-12 0,9-5-9,5-1 0,1-1 1,0-2 0,2-2 1,-2 0-1,2 1 2,0-1 3,-4 3-2,0 1 3,-4 4-6,-5 4 4,-2 7 4,-4 4-3,0 3 12,0 3 8,0 0-17,0 0-9,0 21-10,-3 8 2,-6 8 8,0 2 0,1-6 0,3-1 0,2-5 0,3-3 3,0-3-3,0-1-1,11-4 0,6-2 2,4-5-1,9-3 0,4-6-6,7 0-45,-2 0-99,-5-7-218</inkml:trace>
  <inkml:trace contextRef="#ctx0" brushRef="#br0" timeOffset="74248.4774">21025 5994 589,'0'0'84,"0"0"-71,0 0-13,0 0 8,0 0-7,0 0-2,6 0-5,-6 0-12,0 0-29,0 0-36,0 0-108,-3 0-158</inkml:trace>
  <inkml:trace contextRef="#ctx0" brushRef="#br0" timeOffset="80856.0744">22273 5505 247,'0'0'3,"0"0"105,0 0-44,0 0-1,0 0-3,0 0-15,0 0 3,-6-47 8,6 47-14,0 0-15,-2 0-13,2 0-14,0 20-19,0 14 9,0 16 10,0 5 27,6-1-15,2-3-7,1-8 0,-3-2-1,1-3-4,1-1 0,-1-1 1,-1-1 0,-2-2 0,1-3-1,-3-3-3,-1-3-26,2-6-13,-1-2-10,1-6-72,1-2-98,-4-5-110</inkml:trace>
  <inkml:trace contextRef="#ctx0" brushRef="#br0" timeOffset="81457.7064">22361 5863 189,'0'0'132,"0"0"-57,0 0-15,0 0 19,0 0-44,0 0-26,43-31-1,-23 26 1,2 0-4,0 1-3,1 1-2,0 2 1,1-1-1,3 1 0,-3-2 3,3-1-3,-5 0 1,-2 1-1,-7 0 0,-1-3 0,-3-2 2,-3-2-1,0-4 6,-1-5-1,0-7 0,-3-3-5,-1-2 3,-1 1-3,0 3 0,0 2 3,0 6 3,-5 4 3,0 5 4,2 4 11,2 4 3,-1 2-6,0 0-6,2 0-16,-1 12-13,1 21-10,0 17 23,0 9 9,0-1 1,0-4-2,0-7-6,0-2-1,1-1-1,7-3 3,2-4-3,1-2-16,1-5-26,6-8-33,-2-6-89,4-9-146</inkml:trace>
  <inkml:trace contextRef="#ctx0" brushRef="#br0" timeOffset="82914.5601">22965 6056 434,'0'0'0,"0"0"0,0 0 18,0 0-14,0 0 1,0 0 23,94 12-19,-73-12 11,0-3-7,-3-8 7,0 1 8,-4-4-8,-1 2-9,0-3-8,-4 0 6,-3-2-3,-2-2-3,-2-1-2,-2 2-2,0 1-1,-5 4 2,-5 3-2,0 2 3,-1 4-1,0 2 0,1 2 0,0 0-7,-1 3-19,-1 14 7,5 4 3,1-2 5,4 3 7,2-4-5,0-1 8,3 0-2,11-2 0,2-1 2,5-2 1,0-5 3,4-4-2,2-3 6,-2 0-5,1 0 5,-4-7-7,1-5 4,-3-2-2,-1-1 0,-2-1 4,-3-2-3,-1 3 1,-4-2 4,0 3 15,3 3-13,0-2 1,3 3-11,0 2-1,1 4-4,-2 4 5,0 0-4,-2 0-5,-2 7-1,0 8 3,-4 2 7,-3 1 2,-3 0 3,0-1-4,0 1 0,0-4 2,0-1 0,0-4 0,0-3-2,-2-3 3,2-3 1,0 0-2,0 0 6,0 0 3,0 0 7,0-14-1,0-7-14,0-1-4,0-5-3,6-1 0,10 3-5,0 1 4,0 4 1,-1 5-4,0 4 7,-3 4 1,-2 4-1,2 3-1,-1 0-1,2 7-4,2 12-2,-1-1 5,-1 0 2,-1-2 0,-1-1 1,0-1 0,-2-3 0,0-1 2,1-2-1,3-3 3,4-3 4,1-2 8,6 0-2,3-3-4,0-8-6,0-2 1,-6 1-4,-4 0 1,0 0 1,-5-2 1,0-1 1,1-5 3,-1 1-3,3-4-4,-3 4-1,-1 1 0,-4 4-3,-3 5 0,-4 5-4,0 2 0,0 2-3,0 0-8,-13 3-19,-4 14 13,-3 5 11,5 2 6,0 0-1,7 4 2,5-6-1,3 1 4,0-4 1,0-2 2,3-2 2,9-3 2,2-4 4,1-5 4,4-3 12,3 0-6,7 0 9,11-3-14,5-7-9,5-1 9,-2-3-9,-5-4-1,-4-3-1,-7-3-2,-9-2-14,-7 0 1,-9 3 12,-7 0-5,0 5 6,-2 4 6,-12 4 35,-3 5-3,1 4-21,-4 1-13,2 1-4,1 20-6,3 4-3,4 0 3,5 0 3,5-2 2,0-3 1,9-2 0,9-2 1,4-4 0,5-1 1,0-3 0,3-7 5,1-1-7,-1 0-23,3 0-53,0 0-105,-4-8-271</inkml:trace>
  <inkml:trace contextRef="#ctx0" brushRef="#br0" timeOffset="83631.6282">25064 5910 407,'0'0'95,"0"0"-37,0 0 6,0 0-38,0 0-26,0 0-4,3 28 4,-3-6 18,0 2-4,-7 1-6,-11 4-4,-6 2-4,0 1-60,-6 0-90,2-5-79</inkml:trace>
  <inkml:trace contextRef="#ctx0" brushRef="#br0" timeOffset="84881.3029">25813 5432 242,'0'0'127,"0"0"-31,0 0 39,0 0-49,0 0-39,0 0-5,0-14-20,0 14-22,0 3-12,0 19-17,0 11 25,0 11 4,0 4 5,0 5 3,0-2 3,0 0-10,0-2 2,0-5-3,0 0 4,0-5-4,0-4-9,0-5-25,0-7-7,0-5-15,0-8-56,0-2-61,0-7-67</inkml:trace>
  <inkml:trace contextRef="#ctx0" brushRef="#br0" timeOffset="85309.7986">25770 5473 208,'0'0'31,"0"0"17,-3-80 29,3 55 18,4-1-43,7 2-18,4 2 3,1 1-11,3 3-7,0 4-2,-2 4-5,1 5-4,-1 5-8,2 0-1,4 12-13,2 18 4,-1 11 10,-4 4 3,-7 0-3,-9-1 0,-4-6-5,-1-4 5,-18-1 11,-6-3 0,-2-1-11,-1-7-10,-2 0-8,3-11 0,1-3-48,4-5-42,5-3-33,5 0-37</inkml:trace>
  <inkml:trace contextRef="#ctx0" brushRef="#br0" timeOffset="86353.7938">26114 5897 247,'0'0'24,"0"0"-24,0 0 0,0 0 23,0 0 9,0 0 14,53 9 1,-40-9 0,5 0-7,-1 0-11,2-4-4,1-5 2,-1-3-12,0-4 1,-1-2-3,0-2-1,-5-3-6,-2-1 0,-5 0-3,-5-1 2,-1-4-3,0 2-2,-4 1 0,-10 5-6,1 3 6,-5 5-1,1 2 1,-3 4-9,3 2 5,-1 4 2,8 1-3,3 0 5,4 0-2,3 0-4,0 0-2,0 0-11,0 0 3,4 3 6,14 4 3,4-3 7,5 1 3,4-5-2,4 0 8,0 0-5,1 0-2,0 0 1,-3 0-1,-3 0 3,-3 8-3,-5 2 3,-5 5-2,-3 3-3,-3 2-1,-5 1 1,0 0 2,-3-2 10,-3 3-2,1-3 2,2-1-3,0-3-6,2-1-2,1-2-1,4-1 0,1-4 2,4-1 4,7-3 1,8-3-7,4 0-5,8 0-42,1-9-57,-4-3-57,-3 0-160</inkml:trace>
  <inkml:trace contextRef="#ctx0" brushRef="#br0" timeOffset="88089.0526">27189 5591 248,'0'0'88,"0"0"-5,0 0 26,0 0-71,0 0-28,0 0-7,0 0-2,-49-20-1,35 20-3,1 2 2,2 10-5,-2 4 2,1 7-1,0 4-3,3 3 8,2-1 2,2-5-1,5 0-2,0-6 1,0 0-3,0-1-3,12-7 0,0 1 2,1-4 3,4-1 1,1-3 4,3-3 19,-1 0 2,-1 0-9,0 0 1,-3-6-7,-2-4 1,-4-1 3,0-1-9,-5 0 4,-4-3-3,-1 0-3,0-3-3,-4-3-5,-11-2-8,-2 0 2,1 1-1,3 4 4,-1 1 1,7 5 7,1 2 0,3 1 0,3-2-1,0-1-2,0 2-4,7-3-4,6 5 1,1 1 6,0 3-1,0 4 3,2 0-4,1 0 1,2 4-4,0 10-5,0 4 9,-1 4 4,0 4 1,-3 3 0,0-2 0,-3 0 0,-2-4 0,0-4 3,0-1-3,0-2 3,-3-2-3,2-2 0,-1 1 0,1-5 1,-2 2-1,-1-3 1,2-3 0,-1 1-1,0-2 4,0-3-2,-1 0 4,1 0 1,0 0 14,1 0 4,-1-3-4,3-6-12,0 0 1,-1-2-8,-2-2-2,-1 3 0,-2-1-12,-2 2-4,-2 3 16,0 0 5,0 0 6,0 3 16,0-2-18,0 0-7,0 4-2,-2-2 0,2-1 0,-1-1-1,-2-2 1,3-2 0,0-2-2,-1 1 2,-1-2 0,2-2 1,0-1-1,0 0 0,0 0-1,0 3-4,0 0-1,0 2-1,0 5 2,0-1 0,0 4 4,0 1 0,0-1-2,0 2 2,0 0-5,2 0-3,6 0-7,3 0 9,7 0 5,-2 6 1,2-1 1,-1-2 0,0 1 0,0-2 1,2-1-1,4-1 2,2 0-2,1 0 2,2 0-2,-3-5 2,-3 0-1,-5-1-1,-4 1 2,-4 2 0,-3 0-2,-1 0 3,-1-1 14,-1-3 4,0 2-4,0-4-10,0 1-3,0 1-1,-1-1-2,-2 0 3,0 1-3,0 1 0,0 0-1,-6 2-2,-3 1-2,-5 1-3,-1 2 1,-2 0 1,-2 2-1,-1 9 2,0 6 1,4 2-1,3 4 0,2 3 1,5 2 0,4-1-3,2 1 1,0-5 4,0-2 1,13-2 1,1-3 6,3-3 3,1-3-2,1-1 0,2-5-3,0-1 0,-2-1-5,4-2-15,2 0-21,3 0-108,1 0-122</inkml:trace>
  <inkml:trace contextRef="#ctx0" brushRef="#br0" timeOffset="88828.3509">28348 5543 248,'0'0'40,"0"0"-30,0 0 18,0 0-28,0 0 0,-79-20-11,58 22 9,-3 11 1,3 4 1,-1 4 8,3 4 9,4 2 3,5 2 2,3-4-5,6-1-7,1-4 3,0-4 3,0 0-5,3-4 1,10-5 8,1-1 4,3-3 9,0-3-1,2 0-9,0 0-10,-3 0-1,1 0-4,-3-9 4,1-1 1,-2-4-5,0-1-5,-2-3 4,-2-4 2,0-7 0,1-5-3,-2-4-3,-4 0 0,1-2 5,-3-1-4,-1 2-3,2 0-1,-3 1-2,0 2 2,0 3 0,0 4-4,0 5 3,0 9 1,0 5 0,0 7 5,0 1 5,0 2 4,0 0-14,0 18-12,0 16-3,0 15 15,0 5 3,0-1-1,0-1 10,0-3-9,0-1-2,0-6-1,6-5 1,3-5-1,1-5 0,5-4 3,3-7-3,6-4-23,6-7-76,1-5-163</inkml:trace>
  <inkml:trace contextRef="#ctx0" brushRef="#br0" timeOffset="89075.7592">28857 5729 680,'0'0'235,"0"0"-233,0 0 3,0 0 9,0 0-14,0 0-23,0 0-35,-3 0-9,-3 0-63,-3-3-163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9766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165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0865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528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133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650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960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7454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64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253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2962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8D16D-24D1-400C-A49A-F44A569426FA}" type="datetimeFigureOut">
              <a:rPr lang="en-IN" smtClean="0"/>
              <a:t>04-05-2022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D4901-BBEE-4CC0-BAD3-B0BDB10E7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9965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customXml" Target="../ink/ink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.xml"/><Relationship Id="rId5" Type="http://schemas.openxmlformats.org/officeDocument/2006/relationships/image" Target="../media/image14.emf"/><Relationship Id="rId4" Type="http://schemas.openxmlformats.org/officeDocument/2006/relationships/customXml" Target="../ink/ink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18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.xml"/><Relationship Id="rId5" Type="http://schemas.openxmlformats.org/officeDocument/2006/relationships/image" Target="../media/image17.emf"/><Relationship Id="rId4" Type="http://schemas.openxmlformats.org/officeDocument/2006/relationships/customXml" Target="../ink/ink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7" Type="http://schemas.openxmlformats.org/officeDocument/2006/relationships/image" Target="../media/image21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5.xml"/><Relationship Id="rId5" Type="http://schemas.openxmlformats.org/officeDocument/2006/relationships/image" Target="../media/image20.emf"/><Relationship Id="rId4" Type="http://schemas.openxmlformats.org/officeDocument/2006/relationships/customXml" Target="../ink/ink2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customXml" Target="../ink/ink2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3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customXml" Target="../ink/ink3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emf"/><Relationship Id="rId4" Type="http://schemas.openxmlformats.org/officeDocument/2006/relationships/customXml" Target="../ink/ink4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3.emf"/><Relationship Id="rId4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8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5" Type="http://schemas.openxmlformats.org/officeDocument/2006/relationships/image" Target="../media/image7.emf"/><Relationship Id="rId4" Type="http://schemas.openxmlformats.org/officeDocument/2006/relationships/customXml" Target="../ink/ink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customXml" Target="../ink/ink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Quantum </a:t>
            </a:r>
            <a:r>
              <a:rPr lang="en-US" dirty="0" smtClean="0"/>
              <a:t>Gates-II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08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88840" y="178920"/>
              <a:ext cx="10718640" cy="2727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2000" y="173160"/>
                <a:ext cx="10732680" cy="27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606600" y="1710360"/>
              <a:ext cx="8972640" cy="3615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9400" y="1704600"/>
                <a:ext cx="8986680" cy="362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096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88840" y="178920"/>
              <a:ext cx="10718640" cy="2727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2000" y="173160"/>
                <a:ext cx="10732680" cy="27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606600" y="1710360"/>
              <a:ext cx="8972640" cy="3615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9400" y="1704600"/>
                <a:ext cx="8986680" cy="36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773280" y="3906360"/>
              <a:ext cx="11041560" cy="1291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6800" y="3899520"/>
                <a:ext cx="11053800" cy="130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461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4157" y="826592"/>
              <a:ext cx="11264760" cy="2417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0557" y="820112"/>
                <a:ext cx="11272680" cy="243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660159" y="2035472"/>
              <a:ext cx="8836200" cy="1862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53679" y="2028272"/>
                <a:ext cx="8846280" cy="18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3544200" y="226440"/>
              <a:ext cx="5506560" cy="466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9160" y="219600"/>
                <a:ext cx="5518440" cy="47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889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18920" y="194760"/>
              <a:ext cx="11045880" cy="420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1720" y="189720"/>
                <a:ext cx="11057400" cy="421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774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18920" y="194760"/>
              <a:ext cx="11045880" cy="420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1720" y="189720"/>
                <a:ext cx="11057400" cy="421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002240" y="4441320"/>
              <a:ext cx="11090880" cy="1795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7920" y="4435200"/>
                <a:ext cx="11103120" cy="180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657360" y="5043240"/>
              <a:ext cx="7112520" cy="1477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240" y="5038200"/>
                <a:ext cx="7124040" cy="148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172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18920" y="194760"/>
              <a:ext cx="11045880" cy="420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1720" y="189720"/>
                <a:ext cx="11057400" cy="421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042920" y="4301640"/>
              <a:ext cx="10572480" cy="2261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6080" y="4296240"/>
                <a:ext cx="10585440" cy="227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723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12280" y="113760"/>
              <a:ext cx="11337840" cy="4614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5080" y="107640"/>
                <a:ext cx="11352960" cy="462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0842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12280" y="113760"/>
              <a:ext cx="11337840" cy="4614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5080" y="107640"/>
                <a:ext cx="11352960" cy="46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49600" y="4626000"/>
              <a:ext cx="10756800" cy="2092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3480" y="4617720"/>
                <a:ext cx="10770840" cy="210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223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67960" y="212400"/>
              <a:ext cx="10660680" cy="2953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3640" y="203760"/>
                <a:ext cx="10669320" cy="296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481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67960" y="212400"/>
              <a:ext cx="10660680" cy="2953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3640" y="203760"/>
                <a:ext cx="10669320" cy="29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37680" y="3228480"/>
              <a:ext cx="5930280" cy="1400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33360" y="3222000"/>
                <a:ext cx="5941800" cy="141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395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15880" y="173160"/>
              <a:ext cx="11457360" cy="3521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200" y="166680"/>
                <a:ext cx="11468880" cy="353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593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20920" y="149040"/>
              <a:ext cx="10278000" cy="6580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3720" y="144720"/>
                <a:ext cx="10293120" cy="659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167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08400" y="119520"/>
              <a:ext cx="11343240" cy="2648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3000" y="113400"/>
                <a:ext cx="11355840" cy="266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469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08400" y="119520"/>
              <a:ext cx="11343240" cy="2648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3000" y="113400"/>
                <a:ext cx="11355840" cy="266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85280" y="1554840"/>
              <a:ext cx="11692080" cy="5016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8440" y="1547280"/>
                <a:ext cx="11707200" cy="503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399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02800" y="172080"/>
              <a:ext cx="11172600" cy="5826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7040" y="165600"/>
                <a:ext cx="11185920" cy="583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834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70320" y="158400"/>
              <a:ext cx="11115000" cy="3721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3120" y="151200"/>
                <a:ext cx="11125800" cy="373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819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97160" y="169200"/>
              <a:ext cx="11378160" cy="5505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680" y="162000"/>
                <a:ext cx="11389680" cy="551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537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97160" y="169200"/>
              <a:ext cx="11378160" cy="5505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680" y="162000"/>
                <a:ext cx="11389680" cy="55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89760" y="5842800"/>
              <a:ext cx="7212960" cy="815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85800" y="5836680"/>
                <a:ext cx="7223040" cy="82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101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43760" y="388080"/>
              <a:ext cx="11355840" cy="6126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7280" y="383400"/>
                <a:ext cx="11369520" cy="613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689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87080" y="172440"/>
              <a:ext cx="11407680" cy="2910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0240" y="165600"/>
                <a:ext cx="11421000" cy="292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2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45720" y="90360"/>
              <a:ext cx="10038600" cy="2371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8880" y="83520"/>
                <a:ext cx="10049400" cy="23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45600" y="1686600"/>
              <a:ext cx="4924440" cy="1055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42360" y="1680120"/>
                <a:ext cx="4934160" cy="10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20920" y="3030480"/>
              <a:ext cx="9601920" cy="3532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3720" y="3025080"/>
                <a:ext cx="9615960" cy="354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730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58440" y="259560"/>
              <a:ext cx="10162080" cy="3832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2680" y="252000"/>
                <a:ext cx="10174320" cy="384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014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6720" y="67320"/>
              <a:ext cx="11956680" cy="6631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240" y="60840"/>
                <a:ext cx="11969280" cy="66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218080" y="5058720"/>
              <a:ext cx="516240" cy="304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14480" y="5054400"/>
                <a:ext cx="522360" cy="3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964160" y="5234040"/>
              <a:ext cx="5906520" cy="1004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58760" y="5227920"/>
                <a:ext cx="5917320" cy="101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286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34600" y="146160"/>
              <a:ext cx="8954280" cy="2428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27400" y="140040"/>
                <a:ext cx="8970480" cy="243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62440" y="3135240"/>
              <a:ext cx="11591640" cy="1922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6320" y="3130560"/>
                <a:ext cx="11600280" cy="193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6899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10400" y="330480"/>
              <a:ext cx="5947560" cy="2987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04640" y="324720"/>
                <a:ext cx="5959080" cy="299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073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20080" y="178200"/>
              <a:ext cx="10190520" cy="3515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3240" y="171360"/>
                <a:ext cx="10205280" cy="352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504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88840" y="178920"/>
              <a:ext cx="10718640" cy="2727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2000" y="173160"/>
                <a:ext cx="10732680" cy="273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451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</Words>
  <Application>Microsoft Office PowerPoint</Application>
  <PresentationFormat>Widescreen</PresentationFormat>
  <Paragraphs>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Quantum Gates-II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Quantaum Gates-II</dc:title>
  <dc:creator>akanksha sharma</dc:creator>
  <cp:lastModifiedBy>akanksha sharma</cp:lastModifiedBy>
  <cp:revision>3</cp:revision>
  <dcterms:created xsi:type="dcterms:W3CDTF">2022-05-04T09:10:21Z</dcterms:created>
  <dcterms:modified xsi:type="dcterms:W3CDTF">2022-05-04T09:40:17Z</dcterms:modified>
</cp:coreProperties>
</file>

<file path=docProps/thumbnail.jpeg>
</file>